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36004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90" y="-780"/>
      </p:cViewPr>
      <p:guideLst>
        <p:guide orient="horz" pos="1134"/>
        <p:guide pos="22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0068" y="1118474"/>
            <a:ext cx="6120765" cy="771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80135" y="2040256"/>
            <a:ext cx="5040630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220652" y="144186"/>
            <a:ext cx="1620203" cy="30720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60045" y="144186"/>
            <a:ext cx="4740593" cy="30720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8821" y="2313624"/>
            <a:ext cx="6120765" cy="7150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68821" y="1526025"/>
            <a:ext cx="6120765" cy="7875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0045" y="840106"/>
            <a:ext cx="3180398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60457" y="840106"/>
            <a:ext cx="3180398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0045" y="805935"/>
            <a:ext cx="3181648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0045" y="1141809"/>
            <a:ext cx="3181648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657958" y="805935"/>
            <a:ext cx="3182898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657958" y="1141809"/>
            <a:ext cx="3182898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46" y="143351"/>
            <a:ext cx="2369046" cy="610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15352" y="143352"/>
            <a:ext cx="4025503" cy="30728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0046" y="753428"/>
            <a:ext cx="2369046" cy="2462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1427" y="2520316"/>
            <a:ext cx="4320540" cy="297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11427" y="321707"/>
            <a:ext cx="4320540" cy="21602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11427" y="2817853"/>
            <a:ext cx="4320540" cy="4225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60045" y="144186"/>
            <a:ext cx="6480810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0045" y="840106"/>
            <a:ext cx="6480810" cy="237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60045" y="3337085"/>
            <a:ext cx="168021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460308" y="3337085"/>
            <a:ext cx="228028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160645" y="3337085"/>
            <a:ext cx="168021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0120" y="697222"/>
            <a:ext cx="522342" cy="38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1454487" y="940146"/>
            <a:ext cx="987538" cy="230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矩形 16"/>
          <p:cNvSpPr/>
          <p:nvPr/>
        </p:nvSpPr>
        <p:spPr>
          <a:xfrm>
            <a:off x="671492" y="514341"/>
            <a:ext cx="2643206" cy="2428891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10044" y="2461803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 …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53052" y="2461803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 … 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rot="5400000" flipH="1" flipV="1">
            <a:off x="1208071" y="1192207"/>
            <a:ext cx="214315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1" idx="0"/>
          </p:cNvCxnSpPr>
          <p:nvPr/>
        </p:nvCxnSpPr>
        <p:spPr>
          <a:xfrm rot="16200000" flipH="1" flipV="1">
            <a:off x="1883456" y="659698"/>
            <a:ext cx="1" cy="113804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5400000" flipH="1" flipV="1">
            <a:off x="2420650" y="1263364"/>
            <a:ext cx="72000" cy="1588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1426" y="728655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输</a:t>
            </a:r>
            <a:endParaRPr lang="en-US" altLang="zh-CN" sz="1050" dirty="0" smtClean="0"/>
          </a:p>
          <a:p>
            <a:r>
              <a:rPr lang="zh-CN" altLang="en-US" sz="1050" dirty="0" smtClean="0"/>
              <a:t>出</a:t>
            </a:r>
            <a:endParaRPr lang="zh-CN" alt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171426" y="1228721"/>
            <a:ext cx="319318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对</a:t>
            </a:r>
            <a:endParaRPr lang="en-US" altLang="zh-CN" sz="1050" dirty="0" smtClean="0"/>
          </a:p>
          <a:p>
            <a:r>
              <a:rPr lang="zh-CN" altLang="en-US" sz="1050" dirty="0" smtClean="0"/>
              <a:t>偶</a:t>
            </a:r>
            <a:endParaRPr lang="en-US" altLang="zh-CN" sz="1050" dirty="0" smtClean="0"/>
          </a:p>
          <a:p>
            <a:r>
              <a:rPr lang="zh-CN" altLang="en-US" sz="1050" dirty="0" smtClean="0"/>
              <a:t>协</a:t>
            </a:r>
            <a:endParaRPr lang="en-US" altLang="zh-CN" sz="1050" dirty="0" smtClean="0"/>
          </a:p>
          <a:p>
            <a:r>
              <a:rPr lang="zh-CN" altLang="en-US" sz="1050" dirty="0" smtClean="0"/>
              <a:t>同</a:t>
            </a:r>
            <a:endParaRPr lang="en-US" altLang="zh-CN" sz="1050" dirty="0" smtClean="0"/>
          </a:p>
          <a:p>
            <a:r>
              <a:rPr lang="zh-CN" altLang="en-US" sz="1050" dirty="0" smtClean="0"/>
              <a:t>注</a:t>
            </a:r>
            <a:endParaRPr lang="en-US" altLang="zh-CN" sz="1050" dirty="0" smtClean="0"/>
          </a:p>
          <a:p>
            <a:r>
              <a:rPr lang="zh-CN" altLang="en-US" sz="1050" dirty="0" smtClean="0"/>
              <a:t>意</a:t>
            </a:r>
            <a:endParaRPr lang="en-US" altLang="zh-CN" sz="1050" dirty="0" smtClean="0"/>
          </a:p>
          <a:p>
            <a:r>
              <a:rPr lang="zh-CN" altLang="en-US" sz="1050" dirty="0" smtClean="0"/>
              <a:t>力</a:t>
            </a:r>
            <a:endParaRPr lang="zh-CN" altLang="en-US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1100120" y="1228721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 …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43128" y="1228721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 … </a:t>
            </a:r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0582" y="697222"/>
            <a:ext cx="522342" cy="38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4954949" y="940146"/>
            <a:ext cx="987538" cy="230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矩形 44"/>
          <p:cNvSpPr/>
          <p:nvPr/>
        </p:nvSpPr>
        <p:spPr>
          <a:xfrm>
            <a:off x="4029078" y="514341"/>
            <a:ext cx="2643206" cy="2428891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610506" y="2461803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 …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53514" y="2461803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 … </a:t>
            </a:r>
          </a:p>
        </p:txBody>
      </p:sp>
      <p:cxnSp>
        <p:nvCxnSpPr>
          <p:cNvPr id="48" name="直接箭头连接符 47"/>
          <p:cNvCxnSpPr/>
          <p:nvPr/>
        </p:nvCxnSpPr>
        <p:spPr>
          <a:xfrm rot="5400000" flipH="1" flipV="1">
            <a:off x="4708533" y="1192207"/>
            <a:ext cx="214315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2" idx="0"/>
          </p:cNvCxnSpPr>
          <p:nvPr/>
        </p:nvCxnSpPr>
        <p:spPr>
          <a:xfrm rot="16200000" flipH="1" flipV="1">
            <a:off x="5383918" y="659698"/>
            <a:ext cx="1" cy="113804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rot="5400000" flipH="1" flipV="1">
            <a:off x="5921112" y="1263364"/>
            <a:ext cx="72000" cy="1588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00582" y="1228721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 …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43590" y="1228721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 … </a:t>
            </a:r>
          </a:p>
        </p:txBody>
      </p:sp>
      <p:sp>
        <p:nvSpPr>
          <p:cNvPr id="39" name="右箭头 38"/>
          <p:cNvSpPr/>
          <p:nvPr/>
        </p:nvSpPr>
        <p:spPr>
          <a:xfrm>
            <a:off x="3171822" y="1871663"/>
            <a:ext cx="1071570" cy="285752"/>
          </a:xfrm>
          <a:prstGeom prst="rightArrow">
            <a:avLst>
              <a:gd name="adj1" fmla="val 50000"/>
              <a:gd name="adj2" fmla="val 52162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600186" y="3046507"/>
            <a:ext cx="6429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任务一</a:t>
            </a:r>
            <a:endParaRPr lang="zh-CN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5100648" y="3046507"/>
            <a:ext cx="6429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任务二</a:t>
            </a:r>
            <a:endParaRPr lang="zh-CN" altLang="en-US" sz="1050" dirty="0"/>
          </a:p>
        </p:txBody>
      </p:sp>
      <p:sp>
        <p:nvSpPr>
          <p:cNvPr id="55" name="TextBox 54"/>
          <p:cNvSpPr txBox="1"/>
          <p:nvPr/>
        </p:nvSpPr>
        <p:spPr>
          <a:xfrm>
            <a:off x="171426" y="2514605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输</a:t>
            </a:r>
            <a:endParaRPr lang="en-US" altLang="zh-CN" sz="1050" dirty="0" smtClean="0"/>
          </a:p>
          <a:p>
            <a:r>
              <a:rPr lang="zh-CN" altLang="en-US" sz="1050" dirty="0" smtClean="0"/>
              <a:t>入</a:t>
            </a:r>
            <a:endParaRPr lang="zh-CN" alt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</Words>
  <PresentationFormat>自定义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</dc:creator>
  <cp:lastModifiedBy>Windows 用户</cp:lastModifiedBy>
  <cp:revision>2</cp:revision>
  <dcterms:created xsi:type="dcterms:W3CDTF">2018-12-26T08:59:03Z</dcterms:created>
  <dcterms:modified xsi:type="dcterms:W3CDTF">2018-12-26T09:13:49Z</dcterms:modified>
</cp:coreProperties>
</file>