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8" y="-1392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18474"/>
            <a:ext cx="7772400" cy="771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805935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141810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6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71465"/>
            <a:ext cx="2571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任务（</a:t>
            </a:r>
            <a:r>
              <a:rPr lang="en-US" altLang="zh-CN" b="1" u="sng" dirty="0" smtClean="0"/>
              <a:t>Task</a:t>
            </a:r>
            <a:r>
              <a:rPr lang="zh-CN" altLang="en-US" b="1" u="sng" dirty="0" smtClean="0"/>
              <a:t>）</a:t>
            </a:r>
            <a:endParaRPr lang="en-US" altLang="zh-CN" b="1" u="sng" dirty="0" smtClean="0"/>
          </a:p>
          <a:p>
            <a:endParaRPr lang="en-US" dirty="0" smtClean="0"/>
          </a:p>
          <a:p>
            <a:r>
              <a:rPr lang="en-US" dirty="0" smtClean="0"/>
              <a:t>Please translate Chinese into </a:t>
            </a:r>
            <a:r>
              <a:rPr lang="en-US" dirty="0" smtClean="0"/>
              <a:t>English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translate English into SQL </a:t>
            </a:r>
            <a:r>
              <a:rPr lang="en-US" dirty="0" smtClean="0"/>
              <a:t>statement</a:t>
            </a:r>
            <a:endParaRPr lang="zh-CN" alt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371465"/>
            <a:ext cx="3022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内容（</a:t>
            </a:r>
            <a:r>
              <a:rPr lang="en-US" altLang="zh-CN" b="1" u="sng" dirty="0" smtClean="0"/>
              <a:t>Content</a:t>
            </a:r>
            <a:r>
              <a:rPr lang="zh-CN" altLang="en-US" b="1" u="sng" dirty="0" smtClean="0"/>
              <a:t>）</a:t>
            </a:r>
            <a:endParaRPr lang="en-US" altLang="zh-CN" b="1" u="sng" dirty="0" smtClean="0"/>
          </a:p>
          <a:p>
            <a:endParaRPr lang="en-US" altLang="zh-CN" b="1" u="sng" dirty="0" smtClean="0"/>
          </a:p>
          <a:p>
            <a:r>
              <a:rPr lang="zh-CN" altLang="en-US" dirty="0" smtClean="0"/>
              <a:t>告诉我南澳有哪些注意要点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table has column names…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Tell me what the notes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are for South Australia </a:t>
            </a:r>
            <a:endParaRPr lang="en-US" altLang="zh-CN" b="1" u="sng" dirty="0" smtClean="0"/>
          </a:p>
          <a:p>
            <a:endParaRPr lang="zh-CN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371465"/>
            <a:ext cx="24567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结果（</a:t>
            </a:r>
            <a:r>
              <a:rPr lang="en-US" altLang="zh-CN" b="1" u="sng" dirty="0" smtClean="0"/>
              <a:t>Result</a:t>
            </a:r>
            <a:r>
              <a:rPr lang="zh-CN" altLang="en-US" b="1" u="sng" dirty="0" smtClean="0"/>
              <a:t>） </a:t>
            </a:r>
            <a:endParaRPr lang="en-US" altLang="zh-CN" b="1" u="sng" dirty="0" smtClean="0"/>
          </a:p>
          <a:p>
            <a:endParaRPr lang="en-US" altLang="zh-CN" b="1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Tell me what the notes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are for South Australia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SELECT notes from table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WHERE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‘Current Slogan’ =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‘South Australia 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</Words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11</cp:revision>
  <dcterms:created xsi:type="dcterms:W3CDTF">2018-11-05T10:23:24Z</dcterms:created>
  <dcterms:modified xsi:type="dcterms:W3CDTF">2018-12-26T08:03:44Z</dcterms:modified>
</cp:coreProperties>
</file>