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63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2018/11/14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90" y="2500306"/>
            <a:ext cx="2019016" cy="1214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矩形 4"/>
          <p:cNvSpPr/>
          <p:nvPr/>
        </p:nvSpPr>
        <p:spPr>
          <a:xfrm>
            <a:off x="5214942" y="1071546"/>
            <a:ext cx="1357322" cy="78581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依赖解析树生成</a:t>
            </a:r>
          </a:p>
        </p:txBody>
      </p:sp>
      <p:sp>
        <p:nvSpPr>
          <p:cNvPr id="6" name="矩形 5"/>
          <p:cNvSpPr/>
          <p:nvPr/>
        </p:nvSpPr>
        <p:spPr>
          <a:xfrm>
            <a:off x="5214942" y="2214554"/>
            <a:ext cx="1357322" cy="78581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解析树节点映射</a:t>
            </a:r>
          </a:p>
        </p:txBody>
      </p:sp>
      <p:sp>
        <p:nvSpPr>
          <p:cNvPr id="7" name="矩形 6"/>
          <p:cNvSpPr/>
          <p:nvPr/>
        </p:nvSpPr>
        <p:spPr>
          <a:xfrm>
            <a:off x="5214942" y="3357562"/>
            <a:ext cx="1357322" cy="78581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解析树优化重构</a:t>
            </a:r>
          </a:p>
        </p:txBody>
      </p:sp>
      <p:sp>
        <p:nvSpPr>
          <p:cNvPr id="8" name="矩形 7"/>
          <p:cNvSpPr/>
          <p:nvPr/>
        </p:nvSpPr>
        <p:spPr>
          <a:xfrm>
            <a:off x="5214942" y="4572008"/>
            <a:ext cx="1357322" cy="78581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查询树翻译</a:t>
            </a:r>
          </a:p>
        </p:txBody>
      </p:sp>
      <p:sp>
        <p:nvSpPr>
          <p:cNvPr id="9" name="矩形 8"/>
          <p:cNvSpPr/>
          <p:nvPr/>
        </p:nvSpPr>
        <p:spPr>
          <a:xfrm>
            <a:off x="3571868" y="2214554"/>
            <a:ext cx="785818" cy="192882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对话器交互</a:t>
            </a:r>
            <a:endParaRPr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10" name="圆柱形 9"/>
          <p:cNvSpPr/>
          <p:nvPr/>
        </p:nvSpPr>
        <p:spPr>
          <a:xfrm>
            <a:off x="7500958" y="2571744"/>
            <a:ext cx="1071570" cy="1214446"/>
          </a:xfrm>
          <a:prstGeom prst="can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数据库</a:t>
            </a:r>
          </a:p>
        </p:txBody>
      </p:sp>
      <p:cxnSp>
        <p:nvCxnSpPr>
          <p:cNvPr id="14" name="直接箭头连接符 13"/>
          <p:cNvCxnSpPr>
            <a:stCxn id="5" idx="2"/>
            <a:endCxn id="6" idx="0"/>
          </p:cNvCxnSpPr>
          <p:nvPr/>
        </p:nvCxnSpPr>
        <p:spPr>
          <a:xfrm rot="5400000">
            <a:off x="5715008" y="2035959"/>
            <a:ext cx="357190" cy="1588"/>
          </a:xfrm>
          <a:prstGeom prst="straightConnector1">
            <a:avLst/>
          </a:prstGeom>
          <a:ln w="22225">
            <a:solidFill>
              <a:schemeClr val="tx1">
                <a:lumMod val="85000"/>
                <a:lumOff val="1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6" idx="2"/>
            <a:endCxn id="7" idx="0"/>
          </p:cNvCxnSpPr>
          <p:nvPr/>
        </p:nvCxnSpPr>
        <p:spPr>
          <a:xfrm rot="5400000">
            <a:off x="5715008" y="3178967"/>
            <a:ext cx="357190" cy="1588"/>
          </a:xfrm>
          <a:prstGeom prst="straightConnector1">
            <a:avLst/>
          </a:prstGeom>
          <a:ln w="22225">
            <a:solidFill>
              <a:schemeClr val="tx1">
                <a:lumMod val="85000"/>
                <a:lumOff val="1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7" idx="2"/>
            <a:endCxn id="8" idx="0"/>
          </p:cNvCxnSpPr>
          <p:nvPr/>
        </p:nvCxnSpPr>
        <p:spPr>
          <a:xfrm rot="5400000">
            <a:off x="5679289" y="4357694"/>
            <a:ext cx="428628" cy="1588"/>
          </a:xfrm>
          <a:prstGeom prst="straightConnector1">
            <a:avLst/>
          </a:prstGeom>
          <a:ln w="22225">
            <a:solidFill>
              <a:schemeClr val="tx1">
                <a:lumMod val="85000"/>
                <a:lumOff val="1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肘形连接符 23"/>
          <p:cNvCxnSpPr>
            <a:stCxn id="9" idx="3"/>
            <a:endCxn id="6" idx="1"/>
          </p:cNvCxnSpPr>
          <p:nvPr/>
        </p:nvCxnSpPr>
        <p:spPr>
          <a:xfrm flipV="1">
            <a:off x="4357686" y="2607463"/>
            <a:ext cx="857256" cy="571504"/>
          </a:xfrm>
          <a:prstGeom prst="bentConnector3">
            <a:avLst>
              <a:gd name="adj1" fmla="val 50000"/>
            </a:avLst>
          </a:prstGeom>
          <a:ln w="22225">
            <a:solidFill>
              <a:schemeClr val="tx1">
                <a:lumMod val="85000"/>
                <a:lumOff val="15000"/>
              </a:schemeClr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肘形连接符 25"/>
          <p:cNvCxnSpPr>
            <a:stCxn id="9" idx="3"/>
            <a:endCxn id="7" idx="1"/>
          </p:cNvCxnSpPr>
          <p:nvPr/>
        </p:nvCxnSpPr>
        <p:spPr>
          <a:xfrm>
            <a:off x="4357686" y="3178967"/>
            <a:ext cx="857256" cy="571504"/>
          </a:xfrm>
          <a:prstGeom prst="bentConnector3">
            <a:avLst>
              <a:gd name="adj1" fmla="val 50000"/>
            </a:avLst>
          </a:prstGeom>
          <a:ln w="22225">
            <a:solidFill>
              <a:schemeClr val="tx1">
                <a:lumMod val="85000"/>
                <a:lumOff val="15000"/>
              </a:schemeClr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肘形连接符 28"/>
          <p:cNvCxnSpPr>
            <a:stCxn id="10" idx="2"/>
            <a:endCxn id="6" idx="3"/>
          </p:cNvCxnSpPr>
          <p:nvPr/>
        </p:nvCxnSpPr>
        <p:spPr>
          <a:xfrm rot="10800000">
            <a:off x="6572264" y="2607463"/>
            <a:ext cx="928694" cy="571504"/>
          </a:xfrm>
          <a:prstGeom prst="bentConnector3">
            <a:avLst>
              <a:gd name="adj1" fmla="val 50000"/>
            </a:avLst>
          </a:prstGeom>
          <a:ln w="22225">
            <a:solidFill>
              <a:schemeClr val="tx1">
                <a:lumMod val="85000"/>
                <a:lumOff val="1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肘形连接符 30"/>
          <p:cNvCxnSpPr>
            <a:stCxn id="10" idx="2"/>
            <a:endCxn id="7" idx="3"/>
          </p:cNvCxnSpPr>
          <p:nvPr/>
        </p:nvCxnSpPr>
        <p:spPr>
          <a:xfrm rot="10800000" flipV="1">
            <a:off x="6572264" y="3178967"/>
            <a:ext cx="928694" cy="571504"/>
          </a:xfrm>
          <a:prstGeom prst="bentConnector3">
            <a:avLst>
              <a:gd name="adj1" fmla="val 50000"/>
            </a:avLst>
          </a:prstGeom>
          <a:ln w="22225">
            <a:solidFill>
              <a:schemeClr val="tx1">
                <a:lumMod val="85000"/>
                <a:lumOff val="1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071670" y="2130974"/>
            <a:ext cx="1282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smtClean="0"/>
              <a:t>1.</a:t>
            </a:r>
            <a:r>
              <a:rPr lang="zh-CN" altLang="en-US" dirty="0" smtClean="0"/>
              <a:t>自然语言</a:t>
            </a:r>
            <a:endParaRPr lang="zh-CN" altLang="en-US" dirty="0" smtClean="0"/>
          </a:p>
        </p:txBody>
      </p:sp>
      <p:sp>
        <p:nvSpPr>
          <p:cNvPr id="34" name="TextBox 33"/>
          <p:cNvSpPr txBox="1"/>
          <p:nvPr/>
        </p:nvSpPr>
        <p:spPr>
          <a:xfrm>
            <a:off x="2071670" y="3286124"/>
            <a:ext cx="1641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smtClean="0"/>
              <a:t>3.SQL</a:t>
            </a:r>
            <a:r>
              <a:rPr lang="zh-CN" altLang="en-US" dirty="0" smtClean="0"/>
              <a:t>查询语句</a:t>
            </a:r>
          </a:p>
        </p:txBody>
      </p:sp>
      <p:cxnSp>
        <p:nvCxnSpPr>
          <p:cNvPr id="46" name="直接箭头连接符 45"/>
          <p:cNvCxnSpPr/>
          <p:nvPr/>
        </p:nvCxnSpPr>
        <p:spPr>
          <a:xfrm>
            <a:off x="2071670" y="3143248"/>
            <a:ext cx="1500198" cy="1588"/>
          </a:xfrm>
          <a:prstGeom prst="straightConnector1">
            <a:avLst/>
          </a:prstGeom>
          <a:ln w="22225">
            <a:solidFill>
              <a:schemeClr val="tx1">
                <a:lumMod val="85000"/>
                <a:lumOff val="15000"/>
              </a:schemeClr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/>
          <p:nvPr/>
        </p:nvCxnSpPr>
        <p:spPr>
          <a:xfrm>
            <a:off x="2071670" y="2570156"/>
            <a:ext cx="1500198" cy="1588"/>
          </a:xfrm>
          <a:prstGeom prst="straightConnector1">
            <a:avLst/>
          </a:prstGeom>
          <a:ln w="22225">
            <a:solidFill>
              <a:schemeClr val="tx1">
                <a:lumMod val="85000"/>
                <a:lumOff val="1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/>
          <p:nvPr/>
        </p:nvCxnSpPr>
        <p:spPr>
          <a:xfrm>
            <a:off x="2071670" y="3786190"/>
            <a:ext cx="1500198" cy="1588"/>
          </a:xfrm>
          <a:prstGeom prst="straightConnector1">
            <a:avLst/>
          </a:prstGeom>
          <a:ln w="22225">
            <a:solidFill>
              <a:schemeClr val="tx1">
                <a:lumMod val="85000"/>
                <a:lumOff val="15000"/>
              </a:schemeClr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2071670" y="2714620"/>
            <a:ext cx="1282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smtClean="0"/>
              <a:t>2</a:t>
            </a:r>
            <a:r>
              <a:rPr lang="en-US" altLang="zh-CN" dirty="0" smtClean="0"/>
              <a:t>.</a:t>
            </a:r>
            <a:r>
              <a:rPr lang="zh-CN" altLang="en-US" dirty="0" smtClean="0"/>
              <a:t>交互信息</a:t>
            </a:r>
            <a:endParaRPr lang="zh-CN" altLang="en-US" dirty="0" smtClean="0"/>
          </a:p>
        </p:txBody>
      </p:sp>
      <p:cxnSp>
        <p:nvCxnSpPr>
          <p:cNvPr id="57" name="肘形连接符 56"/>
          <p:cNvCxnSpPr>
            <a:stCxn id="9" idx="0"/>
            <a:endCxn id="5" idx="0"/>
          </p:cNvCxnSpPr>
          <p:nvPr/>
        </p:nvCxnSpPr>
        <p:spPr>
          <a:xfrm rot="5400000" flipH="1" flipV="1">
            <a:off x="4357686" y="678637"/>
            <a:ext cx="1143008" cy="1928826"/>
          </a:xfrm>
          <a:prstGeom prst="bentConnector3">
            <a:avLst>
              <a:gd name="adj1" fmla="val 128615"/>
            </a:avLst>
          </a:prstGeom>
          <a:ln w="22225">
            <a:solidFill>
              <a:schemeClr val="tx1">
                <a:lumMod val="85000"/>
                <a:lumOff val="1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肘形连接符 59"/>
          <p:cNvCxnSpPr>
            <a:stCxn id="8" idx="2"/>
            <a:endCxn id="9" idx="2"/>
          </p:cNvCxnSpPr>
          <p:nvPr/>
        </p:nvCxnSpPr>
        <p:spPr>
          <a:xfrm rot="5400000" flipH="1">
            <a:off x="4321967" y="3786190"/>
            <a:ext cx="1214446" cy="1928826"/>
          </a:xfrm>
          <a:prstGeom prst="bentConnector3">
            <a:avLst>
              <a:gd name="adj1" fmla="val -18823"/>
            </a:avLst>
          </a:prstGeom>
          <a:ln w="22225">
            <a:solidFill>
              <a:schemeClr val="tx1">
                <a:lumMod val="85000"/>
                <a:lumOff val="1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28</Words>
  <PresentationFormat>全屏显示(4:3)</PresentationFormat>
  <Paragraphs>9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幻灯片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100</dc:creator>
  <cp:lastModifiedBy>Windows 用户</cp:lastModifiedBy>
  <cp:revision>6</cp:revision>
  <dcterms:created xsi:type="dcterms:W3CDTF">2018-11-05T04:44:18Z</dcterms:created>
  <dcterms:modified xsi:type="dcterms:W3CDTF">2018-11-14T11:54:07Z</dcterms:modified>
</cp:coreProperties>
</file>