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14290"/>
            <a:ext cx="534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 ：</a:t>
            </a:r>
            <a:r>
              <a:rPr lang="en-US" altLang="zh-CN" b="1" dirty="0" smtClean="0"/>
              <a:t>What is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height of Willis Tower in Chicago?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5720" y="714356"/>
          <a:ext cx="7215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00330"/>
                <a:gridCol w="1500198"/>
                <a:gridCol w="1063240"/>
                <a:gridCol w="722710"/>
                <a:gridCol w="71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Height(ft)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World Trade 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 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Willis Tower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1,451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1974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200024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输出 ：</a:t>
            </a:r>
            <a:r>
              <a:rPr lang="en-US" altLang="zh-CN" b="1" dirty="0" smtClean="0">
                <a:solidFill>
                  <a:srgbClr val="FF0000"/>
                </a:solidFill>
              </a:rPr>
              <a:t>SELECT</a:t>
            </a:r>
            <a:r>
              <a:rPr lang="en-US" altLang="zh-CN" b="1" dirty="0" smtClean="0"/>
              <a:t> ‘Height(ft)’ </a:t>
            </a:r>
            <a:r>
              <a:rPr lang="en-US" altLang="zh-CN" b="1" dirty="0" smtClean="0">
                <a:solidFill>
                  <a:srgbClr val="FF0000"/>
                </a:solidFill>
              </a:rPr>
              <a:t>WHERE</a:t>
            </a:r>
            <a:r>
              <a:rPr lang="en-US" altLang="zh-CN" b="1" dirty="0" smtClean="0"/>
              <a:t> Name=‘</a:t>
            </a:r>
            <a:r>
              <a:rPr lang="en-US" altLang="zh-CN" b="1" dirty="0" smtClean="0">
                <a:solidFill>
                  <a:srgbClr val="0070C0"/>
                </a:solidFill>
              </a:rPr>
              <a:t>Willis Tower</a:t>
            </a:r>
            <a:r>
              <a:rPr lang="en-US" altLang="zh-CN" b="1" dirty="0" smtClean="0"/>
              <a:t>’ </a:t>
            </a:r>
            <a:r>
              <a:rPr lang="en-US" altLang="zh-CN" b="1" dirty="0" smtClean="0">
                <a:solidFill>
                  <a:srgbClr val="FF0000"/>
                </a:solidFill>
              </a:rPr>
              <a:t>AND</a:t>
            </a:r>
            <a:r>
              <a:rPr lang="en-US" altLang="zh-CN" b="1" dirty="0" smtClean="0"/>
              <a:t> Location=‘</a:t>
            </a:r>
            <a:r>
              <a:rPr lang="en-US" altLang="zh-CN" b="1" dirty="0" smtClean="0">
                <a:solidFill>
                  <a:srgbClr val="0070C0"/>
                </a:solidFill>
              </a:rPr>
              <a:t>Chicago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50030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执行结果：</a:t>
            </a:r>
            <a:r>
              <a:rPr lang="en-US" altLang="zh-CN" b="1" dirty="0" smtClean="0"/>
              <a:t>1,451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2018-11-05T10:23:24Z</dcterms:created>
  <dcterms:modified xsi:type="dcterms:W3CDTF">2018-11-05T10:35:06Z</dcterms:modified>
</cp:coreProperties>
</file>