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69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57356" y="190030"/>
            <a:ext cx="7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ROOT</a:t>
            </a:r>
            <a:endParaRPr lang="zh-CN" altLang="en-US" dirty="0" smtClean="0"/>
          </a:p>
        </p:txBody>
      </p:sp>
      <p:sp>
        <p:nvSpPr>
          <p:cNvPr id="9" name="矩形 8"/>
          <p:cNvSpPr/>
          <p:nvPr/>
        </p:nvSpPr>
        <p:spPr>
          <a:xfrm>
            <a:off x="1857356" y="690072"/>
            <a:ext cx="77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return</a:t>
            </a:r>
            <a:endParaRPr lang="zh-CN" altLang="en-US" dirty="0" smtClean="0"/>
          </a:p>
        </p:txBody>
      </p:sp>
      <p:sp>
        <p:nvSpPr>
          <p:cNvPr id="10" name="矩形 9"/>
          <p:cNvSpPr/>
          <p:nvPr/>
        </p:nvSpPr>
        <p:spPr>
          <a:xfrm>
            <a:off x="1857356" y="111870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author</a:t>
            </a:r>
            <a:endParaRPr lang="zh-CN" altLang="en-US" dirty="0" smtClean="0"/>
          </a:p>
        </p:txBody>
      </p:sp>
      <p:sp>
        <p:nvSpPr>
          <p:cNvPr id="11" name="矩形 10"/>
          <p:cNvSpPr/>
          <p:nvPr/>
        </p:nvSpPr>
        <p:spPr>
          <a:xfrm>
            <a:off x="968065" y="1690204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paper</a:t>
            </a:r>
            <a:endParaRPr lang="zh-CN" altLang="en-US" dirty="0" smtClean="0"/>
          </a:p>
        </p:txBody>
      </p:sp>
      <p:sp>
        <p:nvSpPr>
          <p:cNvPr id="12" name="矩形 11"/>
          <p:cNvSpPr/>
          <p:nvPr/>
        </p:nvSpPr>
        <p:spPr>
          <a:xfrm>
            <a:off x="968065" y="2190270"/>
            <a:ext cx="68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more</a:t>
            </a:r>
            <a:endParaRPr lang="zh-CN" altLang="en-US" dirty="0" smtClean="0"/>
          </a:p>
        </p:txBody>
      </p:sp>
      <p:sp>
        <p:nvSpPr>
          <p:cNvPr id="13" name="矩形 12"/>
          <p:cNvSpPr/>
          <p:nvPr/>
        </p:nvSpPr>
        <p:spPr>
          <a:xfrm>
            <a:off x="1928794" y="1702346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Bob</a:t>
            </a:r>
            <a:endParaRPr lang="zh-CN" altLang="en-US" dirty="0" smtClean="0"/>
          </a:p>
        </p:txBody>
      </p:sp>
      <p:sp>
        <p:nvSpPr>
          <p:cNvPr id="14" name="矩形 13"/>
          <p:cNvSpPr/>
          <p:nvPr/>
        </p:nvSpPr>
        <p:spPr>
          <a:xfrm>
            <a:off x="1928794" y="2202412"/>
            <a:ext cx="68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VLDB</a:t>
            </a:r>
            <a:endParaRPr lang="zh-CN" altLang="en-US" dirty="0" smtClean="0"/>
          </a:p>
        </p:txBody>
      </p:sp>
      <p:sp>
        <p:nvSpPr>
          <p:cNvPr id="15" name="矩形 14"/>
          <p:cNvSpPr/>
          <p:nvPr/>
        </p:nvSpPr>
        <p:spPr>
          <a:xfrm>
            <a:off x="2928926" y="1702346"/>
            <a:ext cx="634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after</a:t>
            </a:r>
            <a:endParaRPr lang="zh-CN" altLang="en-US" dirty="0" smtClean="0"/>
          </a:p>
        </p:txBody>
      </p:sp>
      <p:sp>
        <p:nvSpPr>
          <p:cNvPr id="16" name="矩形 15"/>
          <p:cNvSpPr/>
          <p:nvPr/>
        </p:nvSpPr>
        <p:spPr>
          <a:xfrm>
            <a:off x="2928926" y="2202412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cxnSp>
        <p:nvCxnSpPr>
          <p:cNvPr id="24" name="直接连接符 23"/>
          <p:cNvCxnSpPr/>
          <p:nvPr/>
        </p:nvCxnSpPr>
        <p:spPr>
          <a:xfrm rot="5400000">
            <a:off x="2107389" y="595057"/>
            <a:ext cx="21352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5400000">
            <a:off x="2108183" y="1094329"/>
            <a:ext cx="21352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>
            <a:off x="1250927" y="2094461"/>
            <a:ext cx="21352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2108183" y="2094461"/>
            <a:ext cx="21352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3108315" y="2094461"/>
            <a:ext cx="21352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10800000" flipV="1">
            <a:off x="1357290" y="1488032"/>
            <a:ext cx="785818" cy="21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2108183" y="1594395"/>
            <a:ext cx="21352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357422" y="1488032"/>
            <a:ext cx="857256" cy="21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992522" y="2857496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(1)</a:t>
            </a:r>
            <a:endParaRPr lang="zh-CN" altLang="en-US" dirty="0" smtClean="0"/>
          </a:p>
        </p:txBody>
      </p:sp>
      <p:sp>
        <p:nvSpPr>
          <p:cNvPr id="36" name="矩形 35"/>
          <p:cNvSpPr/>
          <p:nvPr/>
        </p:nvSpPr>
        <p:spPr>
          <a:xfrm>
            <a:off x="1817953" y="3761930"/>
            <a:ext cx="7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ROOT</a:t>
            </a:r>
            <a:endParaRPr lang="zh-CN" altLang="en-US" dirty="0" smtClean="0"/>
          </a:p>
        </p:txBody>
      </p:sp>
      <p:sp>
        <p:nvSpPr>
          <p:cNvPr id="37" name="矩形 36"/>
          <p:cNvSpPr/>
          <p:nvPr/>
        </p:nvSpPr>
        <p:spPr>
          <a:xfrm>
            <a:off x="928662" y="4261972"/>
            <a:ext cx="77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return</a:t>
            </a:r>
            <a:endParaRPr lang="zh-CN" altLang="en-US" dirty="0" smtClean="0"/>
          </a:p>
        </p:txBody>
      </p:sp>
      <p:sp>
        <p:nvSpPr>
          <p:cNvPr id="38" name="矩形 37"/>
          <p:cNvSpPr/>
          <p:nvPr/>
        </p:nvSpPr>
        <p:spPr>
          <a:xfrm>
            <a:off x="928662" y="469060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author</a:t>
            </a:r>
            <a:endParaRPr lang="zh-CN" altLang="en-US" dirty="0" smtClean="0"/>
          </a:p>
        </p:txBody>
      </p:sp>
      <p:sp>
        <p:nvSpPr>
          <p:cNvPr id="39" name="矩形 38"/>
          <p:cNvSpPr/>
          <p:nvPr/>
        </p:nvSpPr>
        <p:spPr>
          <a:xfrm>
            <a:off x="2337306" y="4702742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paper</a:t>
            </a:r>
            <a:endParaRPr lang="zh-CN" altLang="en-US" dirty="0" smtClean="0"/>
          </a:p>
        </p:txBody>
      </p:sp>
      <p:sp>
        <p:nvSpPr>
          <p:cNvPr id="41" name="矩形 40"/>
          <p:cNvSpPr/>
          <p:nvPr/>
        </p:nvSpPr>
        <p:spPr>
          <a:xfrm>
            <a:off x="3428992" y="4714884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Bob</a:t>
            </a:r>
            <a:endParaRPr lang="zh-CN" altLang="en-US" dirty="0" smtClean="0"/>
          </a:p>
        </p:txBody>
      </p:sp>
      <p:sp>
        <p:nvSpPr>
          <p:cNvPr id="42" name="矩形 41"/>
          <p:cNvSpPr/>
          <p:nvPr/>
        </p:nvSpPr>
        <p:spPr>
          <a:xfrm>
            <a:off x="1818701" y="5286388"/>
            <a:ext cx="68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VLDB</a:t>
            </a:r>
            <a:endParaRPr lang="zh-CN" altLang="en-US" dirty="0" smtClean="0"/>
          </a:p>
        </p:txBody>
      </p:sp>
      <p:sp>
        <p:nvSpPr>
          <p:cNvPr id="43" name="矩形 42"/>
          <p:cNvSpPr/>
          <p:nvPr/>
        </p:nvSpPr>
        <p:spPr>
          <a:xfrm>
            <a:off x="2990563" y="5274246"/>
            <a:ext cx="634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after</a:t>
            </a:r>
            <a:endParaRPr lang="zh-CN" altLang="en-US" dirty="0" smtClean="0"/>
          </a:p>
        </p:txBody>
      </p:sp>
      <p:sp>
        <p:nvSpPr>
          <p:cNvPr id="44" name="矩形 43"/>
          <p:cNvSpPr/>
          <p:nvPr/>
        </p:nvSpPr>
        <p:spPr>
          <a:xfrm>
            <a:off x="2990563" y="5774312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cxnSp>
        <p:nvCxnSpPr>
          <p:cNvPr id="46" name="直接连接符 45"/>
          <p:cNvCxnSpPr/>
          <p:nvPr/>
        </p:nvCxnSpPr>
        <p:spPr>
          <a:xfrm rot="5400000">
            <a:off x="1179489" y="4666229"/>
            <a:ext cx="21352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rot="5400000">
            <a:off x="3169952" y="5666361"/>
            <a:ext cx="21352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10800000" flipV="1">
            <a:off x="2643175" y="4572008"/>
            <a:ext cx="428629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41" idx="0"/>
          </p:cNvCxnSpPr>
          <p:nvPr/>
        </p:nvCxnSpPr>
        <p:spPr>
          <a:xfrm>
            <a:off x="3286117" y="4572008"/>
            <a:ext cx="41955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795117" y="4214818"/>
            <a:ext cx="68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more</a:t>
            </a:r>
            <a:endParaRPr lang="zh-CN" altLang="en-US" dirty="0" smtClean="0"/>
          </a:p>
        </p:txBody>
      </p:sp>
      <p:cxnSp>
        <p:nvCxnSpPr>
          <p:cNvPr id="54" name="直接连接符 53"/>
          <p:cNvCxnSpPr/>
          <p:nvPr/>
        </p:nvCxnSpPr>
        <p:spPr>
          <a:xfrm rot="10800000" flipV="1">
            <a:off x="1285852" y="4071942"/>
            <a:ext cx="785818" cy="21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2285984" y="4071942"/>
            <a:ext cx="857256" cy="21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rot="10800000" flipV="1">
            <a:off x="2152182" y="5072074"/>
            <a:ext cx="428629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2795124" y="5072074"/>
            <a:ext cx="41955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5604167" y="3500438"/>
            <a:ext cx="7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ROOT</a:t>
            </a:r>
            <a:endParaRPr lang="zh-CN" altLang="en-US" dirty="0" smtClean="0"/>
          </a:p>
        </p:txBody>
      </p:sp>
      <p:sp>
        <p:nvSpPr>
          <p:cNvPr id="64" name="矩形 63"/>
          <p:cNvSpPr/>
          <p:nvPr/>
        </p:nvSpPr>
        <p:spPr>
          <a:xfrm>
            <a:off x="4714876" y="4000480"/>
            <a:ext cx="77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return</a:t>
            </a:r>
            <a:endParaRPr lang="zh-CN" altLang="en-US" dirty="0" smtClean="0"/>
          </a:p>
        </p:txBody>
      </p:sp>
      <p:sp>
        <p:nvSpPr>
          <p:cNvPr id="65" name="矩形 64"/>
          <p:cNvSpPr/>
          <p:nvPr/>
        </p:nvSpPr>
        <p:spPr>
          <a:xfrm>
            <a:off x="4714876" y="442910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author</a:t>
            </a:r>
            <a:endParaRPr lang="zh-CN" altLang="en-US" dirty="0" smtClean="0"/>
          </a:p>
        </p:txBody>
      </p:sp>
      <p:sp>
        <p:nvSpPr>
          <p:cNvPr id="66" name="矩形 65"/>
          <p:cNvSpPr/>
          <p:nvPr/>
        </p:nvSpPr>
        <p:spPr>
          <a:xfrm>
            <a:off x="5572132" y="4441250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</a:t>
            </a:r>
            <a:r>
              <a:rPr lang="en-US" altLang="zh-CN" dirty="0" smtClean="0"/>
              <a:t>umber of</a:t>
            </a:r>
            <a:endParaRPr lang="zh-CN" altLang="en-US" dirty="0" smtClean="0"/>
          </a:p>
        </p:txBody>
      </p:sp>
      <p:sp>
        <p:nvSpPr>
          <p:cNvPr id="68" name="矩形 67"/>
          <p:cNvSpPr/>
          <p:nvPr/>
        </p:nvSpPr>
        <p:spPr>
          <a:xfrm>
            <a:off x="5819229" y="5512844"/>
            <a:ext cx="68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VLDB</a:t>
            </a:r>
            <a:endParaRPr lang="zh-CN" altLang="en-US" dirty="0" smtClean="0"/>
          </a:p>
        </p:txBody>
      </p:sp>
      <p:sp>
        <p:nvSpPr>
          <p:cNvPr id="69" name="矩形 68"/>
          <p:cNvSpPr/>
          <p:nvPr/>
        </p:nvSpPr>
        <p:spPr>
          <a:xfrm>
            <a:off x="6437734" y="5500702"/>
            <a:ext cx="634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after</a:t>
            </a:r>
            <a:endParaRPr lang="zh-CN" altLang="en-US" dirty="0" smtClean="0"/>
          </a:p>
        </p:txBody>
      </p:sp>
      <p:sp>
        <p:nvSpPr>
          <p:cNvPr id="70" name="矩形 69"/>
          <p:cNvSpPr/>
          <p:nvPr/>
        </p:nvSpPr>
        <p:spPr>
          <a:xfrm>
            <a:off x="6437734" y="606006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cxnSp>
        <p:nvCxnSpPr>
          <p:cNvPr id="71" name="直接连接符 70"/>
          <p:cNvCxnSpPr/>
          <p:nvPr/>
        </p:nvCxnSpPr>
        <p:spPr>
          <a:xfrm rot="5400000">
            <a:off x="4965703" y="4404737"/>
            <a:ext cx="21352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5400000">
            <a:off x="6617123" y="5892817"/>
            <a:ext cx="21352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581331" y="3953326"/>
            <a:ext cx="68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more</a:t>
            </a:r>
            <a:endParaRPr lang="zh-CN" altLang="en-US" dirty="0" smtClean="0"/>
          </a:p>
        </p:txBody>
      </p:sp>
      <p:cxnSp>
        <p:nvCxnSpPr>
          <p:cNvPr id="76" name="直接连接符 75"/>
          <p:cNvCxnSpPr/>
          <p:nvPr/>
        </p:nvCxnSpPr>
        <p:spPr>
          <a:xfrm rot="10800000" flipV="1">
            <a:off x="5072066" y="3810450"/>
            <a:ext cx="785818" cy="21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6072198" y="3810450"/>
            <a:ext cx="857256" cy="21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0800000" flipV="1">
            <a:off x="5599353" y="5357826"/>
            <a:ext cx="428629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6242295" y="5357826"/>
            <a:ext cx="41955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7450497" y="4429132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</a:t>
            </a:r>
            <a:r>
              <a:rPr lang="en-US" altLang="zh-CN" dirty="0" smtClean="0"/>
              <a:t>umber of</a:t>
            </a:r>
            <a:endParaRPr lang="zh-CN" altLang="en-US" dirty="0" smtClean="0"/>
          </a:p>
        </p:txBody>
      </p:sp>
      <p:sp>
        <p:nvSpPr>
          <p:cNvPr id="81" name="矩形 80"/>
          <p:cNvSpPr/>
          <p:nvPr/>
        </p:nvSpPr>
        <p:spPr>
          <a:xfrm>
            <a:off x="5786446" y="4917056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paper</a:t>
            </a:r>
            <a:endParaRPr lang="zh-CN" altLang="en-US" dirty="0" smtClean="0"/>
          </a:p>
        </p:txBody>
      </p:sp>
      <p:cxnSp>
        <p:nvCxnSpPr>
          <p:cNvPr id="82" name="直接连接符 81"/>
          <p:cNvCxnSpPr/>
          <p:nvPr/>
        </p:nvCxnSpPr>
        <p:spPr>
          <a:xfrm rot="5400000">
            <a:off x="6036479" y="4893479"/>
            <a:ext cx="21352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7748447" y="4916262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paper</a:t>
            </a:r>
            <a:endParaRPr lang="zh-CN" altLang="en-US" dirty="0" smtClean="0"/>
          </a:p>
        </p:txBody>
      </p:sp>
      <p:cxnSp>
        <p:nvCxnSpPr>
          <p:cNvPr id="84" name="直接连接符 83"/>
          <p:cNvCxnSpPr/>
          <p:nvPr/>
        </p:nvCxnSpPr>
        <p:spPr>
          <a:xfrm rot="5400000">
            <a:off x="7998480" y="4892685"/>
            <a:ext cx="21352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rot="5400000">
            <a:off x="6080763" y="5430223"/>
            <a:ext cx="1440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5072066" y="551284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author</a:t>
            </a:r>
            <a:endParaRPr lang="zh-CN" altLang="en-US" dirty="0" smtClean="0"/>
          </a:p>
        </p:txBody>
      </p:sp>
      <p:sp>
        <p:nvSpPr>
          <p:cNvPr id="90" name="矩形 89"/>
          <p:cNvSpPr/>
          <p:nvPr/>
        </p:nvSpPr>
        <p:spPr>
          <a:xfrm>
            <a:off x="7801346" y="5512844"/>
            <a:ext cx="68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VLDB</a:t>
            </a:r>
            <a:endParaRPr lang="zh-CN" altLang="en-US" dirty="0" smtClean="0"/>
          </a:p>
        </p:txBody>
      </p:sp>
      <p:sp>
        <p:nvSpPr>
          <p:cNvPr id="91" name="矩形 90"/>
          <p:cNvSpPr/>
          <p:nvPr/>
        </p:nvSpPr>
        <p:spPr>
          <a:xfrm>
            <a:off x="8419851" y="5500702"/>
            <a:ext cx="634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after</a:t>
            </a:r>
            <a:endParaRPr lang="zh-CN" altLang="en-US" dirty="0" smtClean="0"/>
          </a:p>
        </p:txBody>
      </p:sp>
      <p:sp>
        <p:nvSpPr>
          <p:cNvPr id="92" name="矩形 91"/>
          <p:cNvSpPr/>
          <p:nvPr/>
        </p:nvSpPr>
        <p:spPr>
          <a:xfrm>
            <a:off x="8419851" y="606006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cxnSp>
        <p:nvCxnSpPr>
          <p:cNvPr id="93" name="直接连接符 92"/>
          <p:cNvCxnSpPr/>
          <p:nvPr/>
        </p:nvCxnSpPr>
        <p:spPr>
          <a:xfrm rot="5400000">
            <a:off x="8599240" y="5892817"/>
            <a:ext cx="21352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rot="10800000" flipV="1">
            <a:off x="7581470" y="5357826"/>
            <a:ext cx="428629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8224412" y="5357826"/>
            <a:ext cx="41955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>
            <a:off x="8062880" y="5430223"/>
            <a:ext cx="1440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7233353" y="5512844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Bob</a:t>
            </a:r>
            <a:endParaRPr lang="zh-CN" altLang="en-US" dirty="0" smtClean="0"/>
          </a:p>
        </p:txBody>
      </p:sp>
      <p:cxnSp>
        <p:nvCxnSpPr>
          <p:cNvPr id="98" name="直接连接符 97"/>
          <p:cNvCxnSpPr/>
          <p:nvPr/>
        </p:nvCxnSpPr>
        <p:spPr>
          <a:xfrm rot="10800000" flipV="1">
            <a:off x="6072198" y="4287049"/>
            <a:ext cx="785818" cy="21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7072330" y="4287049"/>
            <a:ext cx="857256" cy="21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5357818" y="285728"/>
            <a:ext cx="2960234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</a:t>
            </a:r>
            <a:r>
              <a:rPr lang="en-US" altLang="zh-CN" dirty="0" smtClean="0"/>
              <a:t>eturn  (SN: SELECT)</a:t>
            </a:r>
          </a:p>
          <a:p>
            <a:r>
              <a:rPr lang="en-US" altLang="zh-CN" dirty="0" smtClean="0"/>
              <a:t>author  (NN: author)</a:t>
            </a:r>
          </a:p>
          <a:p>
            <a:r>
              <a:rPr lang="en-US" altLang="zh-CN" dirty="0" smtClean="0"/>
              <a:t>m</a:t>
            </a:r>
            <a:r>
              <a:rPr lang="en-US" altLang="zh-CN" dirty="0" smtClean="0"/>
              <a:t>ore  (ON: &gt;)</a:t>
            </a:r>
          </a:p>
          <a:p>
            <a:r>
              <a:rPr lang="en-US" altLang="zh-CN" dirty="0" smtClean="0"/>
              <a:t>paper  (NN: publication)</a:t>
            </a:r>
          </a:p>
          <a:p>
            <a:r>
              <a:rPr lang="en-US" altLang="zh-CN" dirty="0" smtClean="0"/>
              <a:t>Bob  (VN: author.name)</a:t>
            </a:r>
          </a:p>
          <a:p>
            <a:r>
              <a:rPr lang="en-US" altLang="zh-CN" dirty="0" smtClean="0"/>
              <a:t>VLDB  (VN: conference.name)</a:t>
            </a:r>
          </a:p>
          <a:p>
            <a:r>
              <a:rPr lang="en-US" altLang="zh-CN" dirty="0" smtClean="0"/>
              <a:t>after  (ON: &gt;)</a:t>
            </a:r>
          </a:p>
          <a:p>
            <a:r>
              <a:rPr lang="en-US" altLang="zh-CN" dirty="0" smtClean="0"/>
              <a:t>2000  (VN: </a:t>
            </a:r>
            <a:r>
              <a:rPr lang="en-US" altLang="zh-CN" dirty="0" err="1" smtClean="0"/>
              <a:t>publication.year</a:t>
            </a:r>
            <a:r>
              <a:rPr lang="en-US" altLang="zh-CN" dirty="0" smtClean="0"/>
              <a:t>) </a:t>
            </a:r>
          </a:p>
          <a:p>
            <a:endParaRPr lang="zh-CN" altLang="en-US" dirty="0" smtClean="0"/>
          </a:p>
        </p:txBody>
      </p:sp>
      <p:sp>
        <p:nvSpPr>
          <p:cNvPr id="101" name="矩形 100"/>
          <p:cNvSpPr/>
          <p:nvPr/>
        </p:nvSpPr>
        <p:spPr>
          <a:xfrm>
            <a:off x="6643702" y="2857496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(2)</a:t>
            </a:r>
            <a:endParaRPr lang="zh-CN" altLang="en-US" dirty="0" smtClean="0"/>
          </a:p>
        </p:txBody>
      </p:sp>
      <p:sp>
        <p:nvSpPr>
          <p:cNvPr id="102" name="矩形 101"/>
          <p:cNvSpPr/>
          <p:nvPr/>
        </p:nvSpPr>
        <p:spPr>
          <a:xfrm>
            <a:off x="2000232" y="6429396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(3)</a:t>
            </a:r>
            <a:endParaRPr lang="zh-CN" altLang="en-US" dirty="0" smtClean="0"/>
          </a:p>
        </p:txBody>
      </p:sp>
      <p:sp>
        <p:nvSpPr>
          <p:cNvPr id="103" name="矩形 102"/>
          <p:cNvSpPr/>
          <p:nvPr/>
        </p:nvSpPr>
        <p:spPr>
          <a:xfrm>
            <a:off x="6715140" y="6417254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(4)</a:t>
            </a:r>
            <a:endParaRPr lang="zh-CN" alt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94</Words>
  <PresentationFormat>全屏显示(4:3)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</dc:creator>
  <cp:lastModifiedBy>Windows 用户</cp:lastModifiedBy>
  <cp:revision>3</cp:revision>
  <dcterms:created xsi:type="dcterms:W3CDTF">2018-12-11T07:44:12Z</dcterms:created>
  <dcterms:modified xsi:type="dcterms:W3CDTF">2018-12-11T08:05:43Z</dcterms:modified>
</cp:coreProperties>
</file>