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945813" cy="54181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26" y="-444"/>
      </p:cViewPr>
      <p:guideLst>
        <p:guide orient="horz" pos="1707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936" y="1683135"/>
            <a:ext cx="9303941" cy="1161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872" y="3070278"/>
            <a:ext cx="7662069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35714" y="216977"/>
            <a:ext cx="2462808" cy="4622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7290" y="216977"/>
            <a:ext cx="7205994" cy="4622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644" y="3481656"/>
            <a:ext cx="9303941" cy="10761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644" y="2296439"/>
            <a:ext cx="9303941" cy="11852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7291" y="1264232"/>
            <a:ext cx="4834401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1" y="1264232"/>
            <a:ext cx="4834401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0" y="1212810"/>
            <a:ext cx="4836302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90" y="1718252"/>
            <a:ext cx="4836302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0322" y="1212810"/>
            <a:ext cx="4838201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0322" y="1718252"/>
            <a:ext cx="4838201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1" y="215722"/>
            <a:ext cx="3601097" cy="918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509" y="215722"/>
            <a:ext cx="6119014" cy="46242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291" y="1133796"/>
            <a:ext cx="3601097" cy="37061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456" y="3792697"/>
            <a:ext cx="6567488" cy="4477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5456" y="484121"/>
            <a:ext cx="6567488" cy="32508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5456" y="4240446"/>
            <a:ext cx="6567488" cy="63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7291" y="216977"/>
            <a:ext cx="985123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1" y="1264232"/>
            <a:ext cx="985123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7291" y="5021811"/>
            <a:ext cx="255402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39820" y="5021811"/>
            <a:ext cx="346617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44499" y="5021811"/>
            <a:ext cx="255402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4450" y="828581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7513330" y="1328647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9387666" y="13286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7171271" y="1723723"/>
            <a:ext cx="123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conference</a:t>
            </a:r>
            <a:endParaRPr lang="zh-CN" altLang="en-US" dirty="0" smtClean="0"/>
          </a:p>
        </p:txBody>
      </p:sp>
      <p:sp>
        <p:nvSpPr>
          <p:cNvPr id="12" name="矩形 11"/>
          <p:cNvSpPr/>
          <p:nvPr/>
        </p:nvSpPr>
        <p:spPr>
          <a:xfrm>
            <a:off x="7171271" y="2118817"/>
            <a:ext cx="118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area(each)</a:t>
            </a:r>
            <a:endParaRPr lang="zh-CN" altLang="en-US" dirty="0" smtClean="0"/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7771518" y="2099401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7771518" y="1694733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49384" y="1853620"/>
            <a:ext cx="61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total</a:t>
            </a:r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8339545" y="2239121"/>
            <a:ext cx="98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citations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8487949" y="2634197"/>
            <a:ext cx="82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papers</a:t>
            </a:r>
            <a:endParaRPr lang="zh-CN" altLang="en-US" dirty="0" smtClean="0"/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8831652" y="2614762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8831652" y="2210113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39545" y="3076100"/>
            <a:ext cx="128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conference</a:t>
            </a:r>
            <a:r>
              <a:rPr lang="en-US" altLang="zh-CN" sz="900" dirty="0" smtClean="0"/>
              <a:t>2</a:t>
            </a:r>
            <a:endParaRPr lang="zh-CN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8402435" y="3471175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area</a:t>
            </a:r>
            <a:r>
              <a:rPr lang="en-US" altLang="zh-CN" sz="900" dirty="0" smtClean="0"/>
              <a:t>2</a:t>
            </a:r>
            <a:r>
              <a:rPr lang="en-US" altLang="zh-CN" dirty="0" smtClean="0"/>
              <a:t>(each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8831652" y="3451740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8831652" y="3047091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55114" y="1828101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most</a:t>
            </a:r>
            <a:endParaRPr lang="zh-CN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9922182" y="2213602"/>
            <a:ext cx="67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total</a:t>
            </a:r>
            <a:r>
              <a:rPr lang="en-US" altLang="zh-CN" sz="900" dirty="0" smtClean="0"/>
              <a:t>4</a:t>
            </a:r>
            <a:endParaRPr lang="zh-CN" altLang="en-US" dirty="0" smtClean="0"/>
          </a:p>
        </p:txBody>
      </p:sp>
      <p:sp>
        <p:nvSpPr>
          <p:cNvPr id="26" name="矩形 25"/>
          <p:cNvSpPr/>
          <p:nvPr/>
        </p:nvSpPr>
        <p:spPr>
          <a:xfrm>
            <a:off x="9730791" y="2608678"/>
            <a:ext cx="103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citations</a:t>
            </a:r>
            <a:r>
              <a:rPr lang="en-US" altLang="zh-CN" sz="900" dirty="0" smtClean="0"/>
              <a:t>1</a:t>
            </a:r>
            <a:endParaRPr lang="zh-CN" altLang="en-US" dirty="0" smtClean="0"/>
          </a:p>
        </p:txBody>
      </p:sp>
      <p:cxnSp>
        <p:nvCxnSpPr>
          <p:cNvPr id="27" name="直接连接符 26"/>
          <p:cNvCxnSpPr/>
          <p:nvPr/>
        </p:nvCxnSpPr>
        <p:spPr>
          <a:xfrm rot="5400000">
            <a:off x="10137383" y="2589243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0137383" y="2184594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816305" y="3050581"/>
            <a:ext cx="87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papers</a:t>
            </a:r>
            <a:r>
              <a:rPr lang="en-US" altLang="zh-CN" sz="900" dirty="0" smtClean="0"/>
              <a:t>3</a:t>
            </a:r>
            <a:endParaRPr lang="zh-CN" altLang="en-US" dirty="0" smtClean="0"/>
          </a:p>
        </p:txBody>
      </p:sp>
      <p:sp>
        <p:nvSpPr>
          <p:cNvPr id="30" name="矩形 29"/>
          <p:cNvSpPr/>
          <p:nvPr/>
        </p:nvSpPr>
        <p:spPr>
          <a:xfrm>
            <a:off x="9645276" y="3445656"/>
            <a:ext cx="128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conference</a:t>
            </a:r>
            <a:r>
              <a:rPr lang="en-US" altLang="zh-CN" sz="900" dirty="0" smtClean="0"/>
              <a:t>3</a:t>
            </a:r>
            <a:endParaRPr lang="zh-CN" altLang="en-US" dirty="0" smtClean="0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0137383" y="3426221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10137383" y="3021572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30791" y="3897152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area</a:t>
            </a:r>
            <a:r>
              <a:rPr lang="en-US" altLang="zh-CN" sz="900" dirty="0" smtClean="0"/>
              <a:t>3</a:t>
            </a:r>
            <a:r>
              <a:rPr lang="en-US" altLang="zh-CN" dirty="0" smtClean="0"/>
              <a:t>(each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10160009" y="3821316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53245" y="825318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 smtClean="0"/>
          </a:p>
        </p:txBody>
      </p:sp>
      <p:sp>
        <p:nvSpPr>
          <p:cNvPr id="36" name="矩形 35"/>
          <p:cNvSpPr/>
          <p:nvPr/>
        </p:nvSpPr>
        <p:spPr>
          <a:xfrm>
            <a:off x="1165949" y="1363251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 smtClean="0"/>
          </a:p>
        </p:txBody>
      </p:sp>
      <p:sp>
        <p:nvSpPr>
          <p:cNvPr id="37" name="矩形 36"/>
          <p:cNvSpPr/>
          <p:nvPr/>
        </p:nvSpPr>
        <p:spPr>
          <a:xfrm>
            <a:off x="871130" y="1833547"/>
            <a:ext cx="123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conference</a:t>
            </a:r>
            <a:endParaRPr lang="zh-CN" altLang="en-US" dirty="0" smtClean="0"/>
          </a:p>
        </p:txBody>
      </p:sp>
      <p:sp>
        <p:nvSpPr>
          <p:cNvPr id="38" name="矩形 37"/>
          <p:cNvSpPr/>
          <p:nvPr/>
        </p:nvSpPr>
        <p:spPr>
          <a:xfrm>
            <a:off x="113132" y="2355329"/>
            <a:ext cx="118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dirty="0" smtClean="0"/>
              <a:t>rea(each)</a:t>
            </a:r>
            <a:endParaRPr lang="zh-CN" altLang="en-US" dirty="0" smtClean="0"/>
          </a:p>
        </p:txBody>
      </p:sp>
      <p:sp>
        <p:nvSpPr>
          <p:cNvPr id="39" name="矩形 38"/>
          <p:cNvSpPr/>
          <p:nvPr/>
        </p:nvSpPr>
        <p:spPr>
          <a:xfrm>
            <a:off x="1755486" y="2806863"/>
            <a:ext cx="98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citations</a:t>
            </a:r>
            <a:endParaRPr lang="zh-CN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1156882" y="3182772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most</a:t>
            </a:r>
            <a:endParaRPr lang="zh-CN" altLang="en-US" dirty="0" smtClean="0"/>
          </a:p>
        </p:txBody>
      </p:sp>
      <p:sp>
        <p:nvSpPr>
          <p:cNvPr id="41" name="矩形 40"/>
          <p:cNvSpPr/>
          <p:nvPr/>
        </p:nvSpPr>
        <p:spPr>
          <a:xfrm>
            <a:off x="1793833" y="2345755"/>
            <a:ext cx="82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papers</a:t>
            </a:r>
            <a:endParaRPr lang="zh-CN" altLang="en-US" dirty="0" smtClean="0"/>
          </a:p>
        </p:txBody>
      </p:sp>
      <p:sp>
        <p:nvSpPr>
          <p:cNvPr id="42" name="矩形 41"/>
          <p:cNvSpPr/>
          <p:nvPr/>
        </p:nvSpPr>
        <p:spPr>
          <a:xfrm>
            <a:off x="2639504" y="3182772"/>
            <a:ext cx="61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total</a:t>
            </a:r>
            <a:endParaRPr lang="zh-CN" altLang="en-US" dirty="0" smtClean="0"/>
          </a:p>
        </p:txBody>
      </p:sp>
      <p:cxnSp>
        <p:nvCxnSpPr>
          <p:cNvPr id="43" name="直接连接符 42"/>
          <p:cNvCxnSpPr/>
          <p:nvPr/>
        </p:nvCxnSpPr>
        <p:spPr>
          <a:xfrm rot="5400000">
            <a:off x="1442589" y="1266379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1443539" y="1812067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2137536" y="2760394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V="1">
            <a:off x="1584456" y="3089059"/>
            <a:ext cx="513090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354089" y="3089059"/>
            <a:ext cx="502227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0800000" flipV="1">
            <a:off x="871130" y="2202879"/>
            <a:ext cx="513090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640763" y="2202879"/>
            <a:ext cx="502227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0800000" flipV="1">
            <a:off x="8058698" y="1185771"/>
            <a:ext cx="513090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828331" y="1185771"/>
            <a:ext cx="502227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0800000" flipV="1">
            <a:off x="8887277" y="1685225"/>
            <a:ext cx="513090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56910" y="1685225"/>
            <a:ext cx="502227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07959" y="780243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 smtClean="0"/>
          </a:p>
        </p:txBody>
      </p:sp>
      <p:sp>
        <p:nvSpPr>
          <p:cNvPr id="57" name="矩形 56"/>
          <p:cNvSpPr/>
          <p:nvPr/>
        </p:nvSpPr>
        <p:spPr>
          <a:xfrm>
            <a:off x="3855915" y="1343919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 smtClean="0"/>
          </a:p>
        </p:txBody>
      </p:sp>
      <p:sp>
        <p:nvSpPr>
          <p:cNvPr id="58" name="矩形 57"/>
          <p:cNvSpPr/>
          <p:nvPr/>
        </p:nvSpPr>
        <p:spPr>
          <a:xfrm>
            <a:off x="3599371" y="1682555"/>
            <a:ext cx="123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conference</a:t>
            </a:r>
            <a:endParaRPr lang="zh-CN" altLang="en-US" dirty="0" smtClean="0"/>
          </a:p>
        </p:txBody>
      </p:sp>
      <p:sp>
        <p:nvSpPr>
          <p:cNvPr id="59" name="矩形 58"/>
          <p:cNvSpPr/>
          <p:nvPr/>
        </p:nvSpPr>
        <p:spPr>
          <a:xfrm>
            <a:off x="4896926" y="1726565"/>
            <a:ext cx="61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total</a:t>
            </a:r>
            <a:endParaRPr lang="zh-CN" altLang="en-US" dirty="0" smtClean="0"/>
          </a:p>
        </p:txBody>
      </p:sp>
      <p:sp>
        <p:nvSpPr>
          <p:cNvPr id="60" name="矩形 59"/>
          <p:cNvSpPr/>
          <p:nvPr/>
        </p:nvSpPr>
        <p:spPr>
          <a:xfrm>
            <a:off x="6203727" y="1736158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most</a:t>
            </a:r>
            <a:endParaRPr lang="zh-CN" altLang="en-US" dirty="0" smtClean="0"/>
          </a:p>
        </p:txBody>
      </p:sp>
      <p:sp>
        <p:nvSpPr>
          <p:cNvPr id="61" name="矩形 60"/>
          <p:cNvSpPr/>
          <p:nvPr/>
        </p:nvSpPr>
        <p:spPr>
          <a:xfrm>
            <a:off x="4758526" y="2266220"/>
            <a:ext cx="98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citations</a:t>
            </a:r>
            <a:endParaRPr lang="zh-CN" altLang="en-US" dirty="0" smtClean="0"/>
          </a:p>
        </p:txBody>
      </p:sp>
      <p:sp>
        <p:nvSpPr>
          <p:cNvPr id="62" name="矩形 61"/>
          <p:cNvSpPr/>
          <p:nvPr/>
        </p:nvSpPr>
        <p:spPr>
          <a:xfrm>
            <a:off x="4835492" y="2754144"/>
            <a:ext cx="82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papers</a:t>
            </a:r>
            <a:endParaRPr lang="zh-CN" altLang="en-US" dirty="0" smtClean="0"/>
          </a:p>
        </p:txBody>
      </p:sp>
      <p:cxnSp>
        <p:nvCxnSpPr>
          <p:cNvPr id="63" name="直接连接符 62"/>
          <p:cNvCxnSpPr/>
          <p:nvPr/>
        </p:nvCxnSpPr>
        <p:spPr>
          <a:xfrm rot="5400000">
            <a:off x="4199618" y="1663139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5102333" y="2752903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V="1">
            <a:off x="5263067" y="1623279"/>
            <a:ext cx="513090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60" idx="0"/>
          </p:cNvCxnSpPr>
          <p:nvPr/>
        </p:nvCxnSpPr>
        <p:spPr>
          <a:xfrm>
            <a:off x="6032700" y="1623279"/>
            <a:ext cx="498521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615782" y="12660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 smtClean="0"/>
          </a:p>
        </p:txBody>
      </p:sp>
      <p:sp>
        <p:nvSpPr>
          <p:cNvPr id="70" name="矩形 69"/>
          <p:cNvSpPr/>
          <p:nvPr/>
        </p:nvSpPr>
        <p:spPr>
          <a:xfrm>
            <a:off x="3599371" y="2077649"/>
            <a:ext cx="118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area(each)</a:t>
            </a:r>
            <a:endParaRPr lang="zh-CN" altLang="en-US" dirty="0" smtClean="0"/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4199618" y="2058233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5103284" y="2181399"/>
            <a:ext cx="168691" cy="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4258460" y="1194650"/>
            <a:ext cx="513090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028093" y="1194650"/>
            <a:ext cx="502227" cy="1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329502" y="4780771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4901402" y="485220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77" name="矩形 76"/>
          <p:cNvSpPr/>
          <p:nvPr/>
        </p:nvSpPr>
        <p:spPr>
          <a:xfrm>
            <a:off x="8530618" y="485220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PresentationFormat>自定义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5</cp:revision>
  <dcterms:created xsi:type="dcterms:W3CDTF">2018-12-11T07:44:12Z</dcterms:created>
  <dcterms:modified xsi:type="dcterms:W3CDTF">2018-12-11T10:31:33Z</dcterms:modified>
</cp:coreProperties>
</file>