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5400675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660" y="354"/>
      </p:cViewPr>
      <p:guideLst>
        <p:guide orient="horz" pos="1701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77711"/>
            <a:ext cx="7772400" cy="115764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060383"/>
            <a:ext cx="6400800" cy="138017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16277"/>
            <a:ext cx="2057400" cy="4608076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16277"/>
            <a:ext cx="6019800" cy="4608076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470435"/>
            <a:ext cx="7772400" cy="107263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289038"/>
            <a:ext cx="7772400" cy="118139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60159"/>
            <a:ext cx="4038600" cy="356419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60159"/>
            <a:ext cx="4038600" cy="356419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8901"/>
            <a:ext cx="4040188" cy="5038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712715"/>
            <a:ext cx="4040188" cy="31116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208901"/>
            <a:ext cx="4041775" cy="5038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1712715"/>
            <a:ext cx="4041775" cy="31116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3" y="215028"/>
            <a:ext cx="3008313" cy="91511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15028"/>
            <a:ext cx="5111750" cy="46093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3" y="1130143"/>
            <a:ext cx="3008313" cy="36942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780473"/>
            <a:ext cx="5486400" cy="44630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82561"/>
            <a:ext cx="5486400" cy="324040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226780"/>
            <a:ext cx="5486400" cy="63382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16278"/>
            <a:ext cx="8229600" cy="900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60159"/>
            <a:ext cx="8229600" cy="35641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005625"/>
            <a:ext cx="2133600" cy="2875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005625"/>
            <a:ext cx="2895600" cy="2875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005625"/>
            <a:ext cx="2133600" cy="2875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00298" y="701036"/>
            <a:ext cx="928694" cy="4926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Author</a:t>
            </a:r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143240" y="2660900"/>
            <a:ext cx="1285884" cy="4926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Publication</a:t>
            </a:r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929322" y="283077"/>
            <a:ext cx="1428760" cy="4926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Organization</a:t>
            </a:r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215074" y="1054028"/>
            <a:ext cx="928694" cy="4926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Domain</a:t>
            </a:r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715008" y="1768408"/>
            <a:ext cx="1285884" cy="4926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Conference</a:t>
            </a:r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786446" y="2660900"/>
            <a:ext cx="928694" cy="4926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Journal</a:t>
            </a:r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929454" y="3625796"/>
            <a:ext cx="1071570" cy="4926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Keyword</a:t>
            </a:r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42844" y="2414584"/>
            <a:ext cx="928694" cy="4926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Cite</a:t>
            </a:r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85720" y="454720"/>
            <a:ext cx="928694" cy="4926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name</a:t>
            </a:r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42844" y="1193669"/>
            <a:ext cx="1214446" cy="4926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homepage</a:t>
            </a:r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571604" y="2086162"/>
            <a:ext cx="1143008" cy="4926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reference</a:t>
            </a:r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500166" y="2825111"/>
            <a:ext cx="1214446" cy="4926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citation</a:t>
            </a:r>
            <a:endParaRPr lang="zh-CN" altLang="en-US" dirty="0" smtClean="0">
              <a:solidFill>
                <a:schemeClr val="tx1"/>
              </a:solidFill>
            </a:endParaRPr>
          </a:p>
        </p:txBody>
      </p:sp>
      <p:cxnSp>
        <p:nvCxnSpPr>
          <p:cNvPr id="16" name="直接箭头连接符 15"/>
          <p:cNvCxnSpPr>
            <a:stCxn id="4" idx="1"/>
            <a:endCxn id="12" idx="3"/>
          </p:cNvCxnSpPr>
          <p:nvPr/>
        </p:nvCxnSpPr>
        <p:spPr>
          <a:xfrm rot="10800000">
            <a:off x="1214414" y="701037"/>
            <a:ext cx="1285884" cy="246316"/>
          </a:xfrm>
          <a:prstGeom prst="straightConnector1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4" idx="1"/>
            <a:endCxn id="13" idx="3"/>
          </p:cNvCxnSpPr>
          <p:nvPr/>
        </p:nvCxnSpPr>
        <p:spPr>
          <a:xfrm rot="10800000" flipV="1">
            <a:off x="1357290" y="947353"/>
            <a:ext cx="1143008" cy="492633"/>
          </a:xfrm>
          <a:prstGeom prst="straightConnector1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1" idx="3"/>
            <a:endCxn id="14" idx="1"/>
          </p:cNvCxnSpPr>
          <p:nvPr/>
        </p:nvCxnSpPr>
        <p:spPr>
          <a:xfrm flipV="1">
            <a:off x="1071538" y="2332479"/>
            <a:ext cx="500066" cy="328422"/>
          </a:xfrm>
          <a:prstGeom prst="straightConnector1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1" idx="3"/>
            <a:endCxn id="15" idx="1"/>
          </p:cNvCxnSpPr>
          <p:nvPr/>
        </p:nvCxnSpPr>
        <p:spPr>
          <a:xfrm>
            <a:off x="1071538" y="2660901"/>
            <a:ext cx="428628" cy="410527"/>
          </a:xfrm>
          <a:prstGeom prst="straightConnector1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4" idx="3"/>
            <a:endCxn id="5" idx="1"/>
          </p:cNvCxnSpPr>
          <p:nvPr/>
        </p:nvCxnSpPr>
        <p:spPr>
          <a:xfrm>
            <a:off x="2714612" y="2332479"/>
            <a:ext cx="428628" cy="574738"/>
          </a:xfrm>
          <a:prstGeom prst="straightConnector1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5" idx="3"/>
            <a:endCxn id="5" idx="1"/>
          </p:cNvCxnSpPr>
          <p:nvPr/>
        </p:nvCxnSpPr>
        <p:spPr>
          <a:xfrm flipV="1">
            <a:off x="2714612" y="2907217"/>
            <a:ext cx="428628" cy="164211"/>
          </a:xfrm>
          <a:prstGeom prst="straightConnector1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3000364" y="1628767"/>
            <a:ext cx="428628" cy="4926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</p:txBody>
      </p:sp>
      <p:cxnSp>
        <p:nvCxnSpPr>
          <p:cNvPr id="36" name="直接箭头连接符 35"/>
          <p:cNvCxnSpPr>
            <a:stCxn id="34" idx="0"/>
            <a:endCxn id="4" idx="2"/>
          </p:cNvCxnSpPr>
          <p:nvPr/>
        </p:nvCxnSpPr>
        <p:spPr>
          <a:xfrm rot="16200000" flipV="1">
            <a:off x="2872113" y="1286201"/>
            <a:ext cx="435098" cy="250033"/>
          </a:xfrm>
          <a:prstGeom prst="straightConnector1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34" idx="2"/>
            <a:endCxn id="5" idx="0"/>
          </p:cNvCxnSpPr>
          <p:nvPr/>
        </p:nvCxnSpPr>
        <p:spPr>
          <a:xfrm rot="16200000" flipH="1">
            <a:off x="3230680" y="2105398"/>
            <a:ext cx="539500" cy="571504"/>
          </a:xfrm>
          <a:prstGeom prst="straightConnector1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3929058" y="3707902"/>
            <a:ext cx="1500198" cy="4926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c</a:t>
            </a:r>
            <a:r>
              <a:rPr lang="en-US" altLang="zh-CN" dirty="0" err="1" smtClean="0">
                <a:solidFill>
                  <a:schemeClr val="tx1"/>
                </a:solidFill>
              </a:rPr>
              <a:t>itation_num</a:t>
            </a:r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2571736" y="3707902"/>
            <a:ext cx="1214446" cy="4926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title</a:t>
            </a:r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214414" y="3707902"/>
            <a:ext cx="1214446" cy="4926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abstract</a:t>
            </a:r>
            <a:endParaRPr lang="zh-CN" altLang="en-US" dirty="0" smtClean="0">
              <a:solidFill>
                <a:schemeClr val="tx1"/>
              </a:solidFill>
            </a:endParaRPr>
          </a:p>
        </p:txBody>
      </p:sp>
      <p:cxnSp>
        <p:nvCxnSpPr>
          <p:cNvPr id="45" name="直接箭头连接符 44"/>
          <p:cNvCxnSpPr>
            <a:stCxn id="5" idx="2"/>
            <a:endCxn id="44" idx="0"/>
          </p:cNvCxnSpPr>
          <p:nvPr/>
        </p:nvCxnSpPr>
        <p:spPr>
          <a:xfrm rot="5400000">
            <a:off x="2526726" y="2448445"/>
            <a:ext cx="554369" cy="1964545"/>
          </a:xfrm>
          <a:prstGeom prst="straightConnector1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5" idx="2"/>
            <a:endCxn id="43" idx="0"/>
          </p:cNvCxnSpPr>
          <p:nvPr/>
        </p:nvCxnSpPr>
        <p:spPr>
          <a:xfrm rot="5400000">
            <a:off x="3205387" y="3127106"/>
            <a:ext cx="554369" cy="607223"/>
          </a:xfrm>
          <a:prstGeom prst="straightConnector1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5" idx="2"/>
            <a:endCxn id="42" idx="0"/>
          </p:cNvCxnSpPr>
          <p:nvPr/>
        </p:nvCxnSpPr>
        <p:spPr>
          <a:xfrm rot="16200000" flipH="1">
            <a:off x="3955485" y="2984229"/>
            <a:ext cx="554369" cy="892975"/>
          </a:xfrm>
          <a:prstGeom prst="straightConnector1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3857620" y="536825"/>
            <a:ext cx="1214446" cy="4926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affilliation</a:t>
            </a:r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7858148" y="36760"/>
            <a:ext cx="928694" cy="4926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name</a:t>
            </a:r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7715272" y="775709"/>
            <a:ext cx="1214446" cy="4926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homepage</a:t>
            </a:r>
            <a:endParaRPr lang="zh-CN" altLang="en-US" dirty="0" smtClean="0">
              <a:solidFill>
                <a:schemeClr val="tx1"/>
              </a:solidFill>
            </a:endParaRPr>
          </a:p>
        </p:txBody>
      </p:sp>
      <p:cxnSp>
        <p:nvCxnSpPr>
          <p:cNvPr id="58" name="直接箭头连接符 57"/>
          <p:cNvCxnSpPr>
            <a:stCxn id="4" idx="3"/>
            <a:endCxn id="54" idx="1"/>
          </p:cNvCxnSpPr>
          <p:nvPr/>
        </p:nvCxnSpPr>
        <p:spPr>
          <a:xfrm flipV="1">
            <a:off x="3428992" y="783142"/>
            <a:ext cx="428628" cy="164211"/>
          </a:xfrm>
          <a:prstGeom prst="straightConnector1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54" idx="3"/>
            <a:endCxn id="6" idx="1"/>
          </p:cNvCxnSpPr>
          <p:nvPr/>
        </p:nvCxnSpPr>
        <p:spPr>
          <a:xfrm flipV="1">
            <a:off x="5072066" y="529394"/>
            <a:ext cx="857256" cy="253748"/>
          </a:xfrm>
          <a:prstGeom prst="straightConnector1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6" idx="3"/>
            <a:endCxn id="56" idx="1"/>
          </p:cNvCxnSpPr>
          <p:nvPr/>
        </p:nvCxnSpPr>
        <p:spPr>
          <a:xfrm flipV="1">
            <a:off x="7358082" y="283077"/>
            <a:ext cx="500066" cy="246316"/>
          </a:xfrm>
          <a:prstGeom prst="straightConnector1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6" idx="3"/>
            <a:endCxn id="57" idx="1"/>
          </p:cNvCxnSpPr>
          <p:nvPr/>
        </p:nvCxnSpPr>
        <p:spPr>
          <a:xfrm>
            <a:off x="7358082" y="529393"/>
            <a:ext cx="357190" cy="492633"/>
          </a:xfrm>
          <a:prstGeom prst="straightConnector1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5000628" y="1152303"/>
            <a:ext cx="428628" cy="4926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</p:txBody>
      </p:sp>
      <p:cxnSp>
        <p:nvCxnSpPr>
          <p:cNvPr id="71" name="直接箭头连接符 70"/>
          <p:cNvCxnSpPr>
            <a:stCxn id="54" idx="2"/>
            <a:endCxn id="70" idx="1"/>
          </p:cNvCxnSpPr>
          <p:nvPr/>
        </p:nvCxnSpPr>
        <p:spPr>
          <a:xfrm rot="16200000" flipH="1">
            <a:off x="4548154" y="946146"/>
            <a:ext cx="369162" cy="535785"/>
          </a:xfrm>
          <a:prstGeom prst="straightConnector1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>
            <a:stCxn id="70" idx="3"/>
            <a:endCxn id="7" idx="1"/>
          </p:cNvCxnSpPr>
          <p:nvPr/>
        </p:nvCxnSpPr>
        <p:spPr>
          <a:xfrm flipV="1">
            <a:off x="5429256" y="1300345"/>
            <a:ext cx="785818" cy="98275"/>
          </a:xfrm>
          <a:prstGeom prst="straightConnector1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/>
          <p:cNvSpPr/>
          <p:nvPr/>
        </p:nvSpPr>
        <p:spPr>
          <a:xfrm>
            <a:off x="4786314" y="1768408"/>
            <a:ext cx="500066" cy="4926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cid</a:t>
            </a:r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4786314" y="2660900"/>
            <a:ext cx="500066" cy="4926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jid</a:t>
            </a:r>
            <a:endParaRPr lang="zh-CN" altLang="en-US" dirty="0" smtClean="0">
              <a:solidFill>
                <a:schemeClr val="tx1"/>
              </a:solidFill>
            </a:endParaRPr>
          </a:p>
        </p:txBody>
      </p:sp>
      <p:cxnSp>
        <p:nvCxnSpPr>
          <p:cNvPr id="79" name="直接箭头连接符 78"/>
          <p:cNvCxnSpPr>
            <a:stCxn id="5" idx="3"/>
          </p:cNvCxnSpPr>
          <p:nvPr/>
        </p:nvCxnSpPr>
        <p:spPr>
          <a:xfrm flipV="1">
            <a:off x="4429124" y="2086163"/>
            <a:ext cx="357190" cy="821054"/>
          </a:xfrm>
          <a:prstGeom prst="straightConnector1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stCxn id="5" idx="3"/>
            <a:endCxn id="78" idx="1"/>
          </p:cNvCxnSpPr>
          <p:nvPr/>
        </p:nvCxnSpPr>
        <p:spPr>
          <a:xfrm>
            <a:off x="4429124" y="2907217"/>
            <a:ext cx="357190" cy="1825"/>
          </a:xfrm>
          <a:prstGeom prst="straightConnector1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/>
          <p:nvPr/>
        </p:nvCxnSpPr>
        <p:spPr>
          <a:xfrm>
            <a:off x="5286380" y="2086163"/>
            <a:ext cx="428628" cy="1825"/>
          </a:xfrm>
          <a:prstGeom prst="straightConnector1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>
            <a:stCxn id="78" idx="3"/>
            <a:endCxn id="9" idx="1"/>
          </p:cNvCxnSpPr>
          <p:nvPr/>
        </p:nvCxnSpPr>
        <p:spPr>
          <a:xfrm>
            <a:off x="5286380" y="2907217"/>
            <a:ext cx="500066" cy="1825"/>
          </a:xfrm>
          <a:prstGeom prst="straightConnector1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矩形 90"/>
          <p:cNvSpPr/>
          <p:nvPr/>
        </p:nvSpPr>
        <p:spPr>
          <a:xfrm>
            <a:off x="7429520" y="1625532"/>
            <a:ext cx="428628" cy="4926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</p:txBody>
      </p:sp>
      <p:cxnSp>
        <p:nvCxnSpPr>
          <p:cNvPr id="92" name="直接箭头连接符 91"/>
          <p:cNvCxnSpPr>
            <a:stCxn id="91" idx="1"/>
            <a:endCxn id="7" idx="3"/>
          </p:cNvCxnSpPr>
          <p:nvPr/>
        </p:nvCxnSpPr>
        <p:spPr>
          <a:xfrm rot="10800000">
            <a:off x="7143768" y="1300345"/>
            <a:ext cx="285752" cy="571504"/>
          </a:xfrm>
          <a:prstGeom prst="straightConnector1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>
            <a:stCxn id="91" idx="1"/>
            <a:endCxn id="8" idx="3"/>
          </p:cNvCxnSpPr>
          <p:nvPr/>
        </p:nvCxnSpPr>
        <p:spPr>
          <a:xfrm rot="10800000" flipV="1">
            <a:off x="7000892" y="1871849"/>
            <a:ext cx="428628" cy="142876"/>
          </a:xfrm>
          <a:prstGeom prst="straightConnector1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矩形 99"/>
          <p:cNvSpPr/>
          <p:nvPr/>
        </p:nvSpPr>
        <p:spPr>
          <a:xfrm>
            <a:off x="8572528" y="1588026"/>
            <a:ext cx="428628" cy="4926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</p:txBody>
      </p:sp>
      <p:cxnSp>
        <p:nvCxnSpPr>
          <p:cNvPr id="101" name="直接箭头连接符 100"/>
          <p:cNvCxnSpPr>
            <a:stCxn id="100" idx="1"/>
            <a:endCxn id="7" idx="3"/>
          </p:cNvCxnSpPr>
          <p:nvPr/>
        </p:nvCxnSpPr>
        <p:spPr>
          <a:xfrm rot="10800000">
            <a:off x="7143768" y="1300345"/>
            <a:ext cx="1428760" cy="533998"/>
          </a:xfrm>
          <a:prstGeom prst="straightConnector1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>
            <a:stCxn id="100" idx="1"/>
            <a:endCxn id="9" idx="3"/>
          </p:cNvCxnSpPr>
          <p:nvPr/>
        </p:nvCxnSpPr>
        <p:spPr>
          <a:xfrm rot="10800000" flipV="1">
            <a:off x="6715140" y="1834343"/>
            <a:ext cx="1857388" cy="1072874"/>
          </a:xfrm>
          <a:prstGeom prst="straightConnector1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矩形 111"/>
          <p:cNvSpPr/>
          <p:nvPr/>
        </p:nvSpPr>
        <p:spPr>
          <a:xfrm>
            <a:off x="5715008" y="3625796"/>
            <a:ext cx="428628" cy="4926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</p:txBody>
      </p:sp>
      <p:cxnSp>
        <p:nvCxnSpPr>
          <p:cNvPr id="113" name="直接箭头连接符 112"/>
          <p:cNvCxnSpPr>
            <a:stCxn id="112" idx="1"/>
            <a:endCxn id="5" idx="3"/>
          </p:cNvCxnSpPr>
          <p:nvPr/>
        </p:nvCxnSpPr>
        <p:spPr>
          <a:xfrm rot="10800000">
            <a:off x="4429124" y="2907217"/>
            <a:ext cx="1285884" cy="964896"/>
          </a:xfrm>
          <a:prstGeom prst="straightConnector1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/>
          <p:cNvCxnSpPr>
            <a:stCxn id="112" idx="3"/>
            <a:endCxn id="10" idx="1"/>
          </p:cNvCxnSpPr>
          <p:nvPr/>
        </p:nvCxnSpPr>
        <p:spPr>
          <a:xfrm>
            <a:off x="6143636" y="3872113"/>
            <a:ext cx="785818" cy="1825"/>
          </a:xfrm>
          <a:prstGeom prst="straightConnector1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矩形 133"/>
          <p:cNvSpPr/>
          <p:nvPr/>
        </p:nvSpPr>
        <p:spPr>
          <a:xfrm>
            <a:off x="428596" y="4420213"/>
            <a:ext cx="858529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输入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r>
              <a:rPr lang="en-US" dirty="0" smtClean="0"/>
              <a:t>Return the average number of publica</a:t>
            </a:r>
            <a:r>
              <a:rPr lang="en-US" altLang="zh-CN" dirty="0" smtClean="0"/>
              <a:t>ti</a:t>
            </a:r>
            <a:r>
              <a:rPr lang="en-US" dirty="0" smtClean="0"/>
              <a:t>ons by Bob in each year</a:t>
            </a:r>
            <a:r>
              <a:rPr lang="en-US" dirty="0" smtClean="0"/>
              <a:t>. </a:t>
            </a:r>
          </a:p>
          <a:p>
            <a:r>
              <a:rPr lang="zh-CN" altLang="en-US" dirty="0" smtClean="0"/>
              <a:t>输入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r>
              <a:rPr lang="en-US" dirty="0" smtClean="0"/>
              <a:t>Return authors who have more papers than Bob in VLDB after 2000.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zh-CN" altLang="en-US" dirty="0" smtClean="0"/>
              <a:t>输入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</a:t>
            </a:r>
            <a:r>
              <a:rPr lang="en-US" dirty="0" smtClean="0"/>
              <a:t>Return the conference in each area whose papers have the most total citations</a:t>
            </a:r>
            <a:r>
              <a:rPr lang="en-US" dirty="0" smtClean="0"/>
              <a:t>. </a:t>
            </a:r>
            <a:endParaRPr lang="zh-CN" altLang="en-US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51</Words>
  <PresentationFormat>自定义</PresentationFormat>
  <Paragraphs>22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100</dc:creator>
  <cp:lastModifiedBy>Windows 用户</cp:lastModifiedBy>
  <cp:revision>3</cp:revision>
  <dcterms:created xsi:type="dcterms:W3CDTF">2018-12-10T06:07:45Z</dcterms:created>
  <dcterms:modified xsi:type="dcterms:W3CDTF">2018-12-10T06:31:40Z</dcterms:modified>
</cp:coreProperties>
</file>