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4181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A7854"/>
    <a:srgbClr val="FC593E"/>
    <a:srgbClr val="FB434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28" y="-714"/>
      </p:cViewPr>
      <p:guideLst>
        <p:guide orient="horz" pos="17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83135"/>
            <a:ext cx="7772400" cy="1161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70278"/>
            <a:ext cx="6400800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6977"/>
            <a:ext cx="2057400" cy="46229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6977"/>
            <a:ext cx="6019800" cy="46229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81656"/>
            <a:ext cx="7772400" cy="10761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96439"/>
            <a:ext cx="7772400" cy="11852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4232"/>
            <a:ext cx="4038600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4232"/>
            <a:ext cx="4038600" cy="35757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2810"/>
            <a:ext cx="4040188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18252"/>
            <a:ext cx="4040188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12810"/>
            <a:ext cx="4041775" cy="5054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718252"/>
            <a:ext cx="4041775" cy="31217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15722"/>
            <a:ext cx="3008313" cy="9180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15722"/>
            <a:ext cx="5111750" cy="46242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33796"/>
            <a:ext cx="3008313" cy="37061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792697"/>
            <a:ext cx="5486400" cy="4477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84121"/>
            <a:ext cx="5486400" cy="32508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240446"/>
            <a:ext cx="5486400" cy="63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16977"/>
            <a:ext cx="8229600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4232"/>
            <a:ext cx="8229600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021811"/>
            <a:ext cx="2133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021811"/>
            <a:ext cx="2895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021811"/>
            <a:ext cx="21336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圆角矩形 93"/>
          <p:cNvSpPr/>
          <p:nvPr/>
        </p:nvSpPr>
        <p:spPr>
          <a:xfrm rot="5400000">
            <a:off x="1393009" y="2744788"/>
            <a:ext cx="928694" cy="7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348253" y="717710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 rot="5400000">
            <a:off x="492535" y="573429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 rot="5400000">
            <a:off x="492535" y="716305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 rot="5400000">
            <a:off x="492535" y="859181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5400000">
            <a:off x="348254" y="1214965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 rot="5400000">
            <a:off x="492536" y="1070684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 rot="5400000">
            <a:off x="492536" y="1213560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 rot="5400000">
            <a:off x="492536" y="1356436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348254" y="1715031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 rot="5400000">
            <a:off x="492536" y="1570750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 rot="5400000">
            <a:off x="492536" y="1713626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 rot="5400000">
            <a:off x="492536" y="1856502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750067" y="601648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750067" y="1101714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5400000">
            <a:off x="750067" y="1601780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348253" y="2360784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 rot="5400000">
            <a:off x="492535" y="221650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 rot="5400000">
            <a:off x="492535" y="2359379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 rot="5400000">
            <a:off x="492535" y="2502255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348254" y="2858039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 rot="5400000">
            <a:off x="492536" y="2713758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 rot="5400000">
            <a:off x="492536" y="2856634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 rot="5400000">
            <a:off x="492536" y="2999510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348254" y="3358105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 rot="5400000">
            <a:off x="492536" y="3213824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 rot="5400000">
            <a:off x="492536" y="3356700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 rot="5400000">
            <a:off x="492536" y="3499576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5400000">
            <a:off x="750067" y="2244722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0067" y="2744788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5400000">
            <a:off x="750067" y="3244854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348254" y="3860982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 rot="5400000">
            <a:off x="492536" y="3716701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5400000">
            <a:off x="492536" y="3859577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 rot="5400000">
            <a:off x="492536" y="400245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750067" y="3747731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753978" y="953338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822298" y="958839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5400000">
            <a:off x="755567" y="145340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823887" y="145890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>
            <a:off x="755567" y="259641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5400000">
            <a:off x="823887" y="260191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753978" y="309568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822298" y="310118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53978" y="359575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822298" y="360125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14348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714348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85852" y="637367"/>
            <a:ext cx="1071570" cy="307183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1357290" y="851681"/>
            <a:ext cx="928694" cy="7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1428728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联系 69"/>
          <p:cNvSpPr/>
          <p:nvPr/>
        </p:nvSpPr>
        <p:spPr>
          <a:xfrm>
            <a:off x="1643042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联系 70"/>
          <p:cNvSpPr/>
          <p:nvPr/>
        </p:nvSpPr>
        <p:spPr>
          <a:xfrm>
            <a:off x="1857356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联系 71"/>
          <p:cNvSpPr/>
          <p:nvPr/>
        </p:nvSpPr>
        <p:spPr>
          <a:xfrm>
            <a:off x="2071670" y="92311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联系 72"/>
          <p:cNvSpPr/>
          <p:nvPr/>
        </p:nvSpPr>
        <p:spPr>
          <a:xfrm>
            <a:off x="1428728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联系 73"/>
          <p:cNvSpPr/>
          <p:nvPr/>
        </p:nvSpPr>
        <p:spPr>
          <a:xfrm>
            <a:off x="1643042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联系 74"/>
          <p:cNvSpPr/>
          <p:nvPr/>
        </p:nvSpPr>
        <p:spPr>
          <a:xfrm>
            <a:off x="1857356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2071670" y="113743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1428728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联系 77"/>
          <p:cNvSpPr/>
          <p:nvPr/>
        </p:nvSpPr>
        <p:spPr>
          <a:xfrm>
            <a:off x="1643042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联系 78"/>
          <p:cNvSpPr/>
          <p:nvPr/>
        </p:nvSpPr>
        <p:spPr>
          <a:xfrm>
            <a:off x="1857356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2071670" y="135174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联系 81"/>
          <p:cNvSpPr/>
          <p:nvPr/>
        </p:nvSpPr>
        <p:spPr>
          <a:xfrm rot="5400000">
            <a:off x="1571604" y="270906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联系 82"/>
          <p:cNvSpPr/>
          <p:nvPr/>
        </p:nvSpPr>
        <p:spPr>
          <a:xfrm rot="5400000">
            <a:off x="1785918" y="270906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5400000">
            <a:off x="2000232" y="270906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联系 84"/>
          <p:cNvSpPr/>
          <p:nvPr/>
        </p:nvSpPr>
        <p:spPr>
          <a:xfrm rot="5400000">
            <a:off x="1571604" y="335201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联系 85"/>
          <p:cNvSpPr/>
          <p:nvPr/>
        </p:nvSpPr>
        <p:spPr>
          <a:xfrm rot="5400000">
            <a:off x="1571604" y="292338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联系 86"/>
          <p:cNvSpPr/>
          <p:nvPr/>
        </p:nvSpPr>
        <p:spPr>
          <a:xfrm rot="5400000">
            <a:off x="1785918" y="292338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联系 87"/>
          <p:cNvSpPr/>
          <p:nvPr/>
        </p:nvSpPr>
        <p:spPr>
          <a:xfrm rot="5400000">
            <a:off x="2000232" y="292338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联系 88"/>
          <p:cNvSpPr/>
          <p:nvPr/>
        </p:nvSpPr>
        <p:spPr>
          <a:xfrm rot="5400000">
            <a:off x="1785918" y="335201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联系 89"/>
          <p:cNvSpPr/>
          <p:nvPr/>
        </p:nvSpPr>
        <p:spPr>
          <a:xfrm rot="5400000">
            <a:off x="1571604" y="313769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 rot="5400000">
            <a:off x="1785918" y="313769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 rot="5400000">
            <a:off x="2000232" y="3137697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 rot="5400000">
            <a:off x="2000232" y="335201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5400000">
            <a:off x="2750331" y="60164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2750331" y="110171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2750331" y="160178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2750331" y="2244722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2750331" y="274478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2750331" y="324485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5400000">
            <a:off x="2750331" y="3747731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2714612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2714612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5400000">
            <a:off x="3250397" y="60164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5400000">
            <a:off x="3250397" y="110171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 rot="5400000">
            <a:off x="3250397" y="160178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5400000">
            <a:off x="3250397" y="2244722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 rot="5400000">
            <a:off x="3250397" y="2744788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 rot="5400000">
            <a:off x="3250397" y="324485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 rot="5400000">
            <a:off x="3250397" y="3747731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3214678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3214678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2643174" y="423053"/>
            <a:ext cx="1000132" cy="37147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5400000">
            <a:off x="3821901" y="601648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 rot="5400000">
            <a:off x="3821901" y="1101714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5400000">
            <a:off x="3821901" y="1601780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 rot="5400000">
            <a:off x="3821901" y="2244722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5400000">
            <a:off x="3821901" y="2744788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 rot="5400000">
            <a:off x="3821901" y="3244854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5400000">
            <a:off x="3821901" y="3747731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箭头连接符 140"/>
          <p:cNvCxnSpPr/>
          <p:nvPr/>
        </p:nvCxnSpPr>
        <p:spPr>
          <a:xfrm rot="5400000">
            <a:off x="3825812" y="953338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5400000">
            <a:off x="3894132" y="958839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rot="5400000">
            <a:off x="3827401" y="145340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5400000">
            <a:off x="3895721" y="145890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rot="5400000">
            <a:off x="3827401" y="259641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rot="5400000">
            <a:off x="3895721" y="260191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825812" y="309568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rot="5400000">
            <a:off x="3894132" y="310118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rot="5400000">
            <a:off x="3825812" y="359575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rot="5400000">
            <a:off x="3894132" y="360125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3786182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圆角矩形 151"/>
          <p:cNvSpPr/>
          <p:nvPr/>
        </p:nvSpPr>
        <p:spPr>
          <a:xfrm>
            <a:off x="3786182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 rot="5400000">
            <a:off x="5107785" y="60164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5107785" y="1101714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 rot="5400000">
            <a:off x="5107785" y="1601780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 rot="5400000">
            <a:off x="5107785" y="2244722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 rot="5400000">
            <a:off x="5107785" y="2744788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 rot="5400000">
            <a:off x="5107785" y="3244854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 rot="5400000">
            <a:off x="5107785" y="3747731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/>
          <p:nvPr/>
        </p:nvCxnSpPr>
        <p:spPr>
          <a:xfrm rot="5400000">
            <a:off x="5111696" y="953338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rot="5400000">
            <a:off x="5180016" y="958839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rot="5400000">
            <a:off x="5113285" y="145340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rot="5400000">
            <a:off x="5181605" y="145890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rot="5400000">
            <a:off x="5113285" y="259641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rot="5400000">
            <a:off x="5181605" y="260191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rot="5400000">
            <a:off x="5111696" y="309568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rot="5400000">
            <a:off x="5180016" y="310118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rot="5400000">
            <a:off x="5111696" y="359575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rot="5400000">
            <a:off x="5180016" y="360125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/>
        </p:nvSpPr>
        <p:spPr>
          <a:xfrm>
            <a:off x="5072066" y="494491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圆角矩形 170"/>
          <p:cNvSpPr/>
          <p:nvPr/>
        </p:nvSpPr>
        <p:spPr>
          <a:xfrm>
            <a:off x="5072066" y="2137565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圆角矩形 171"/>
          <p:cNvSpPr/>
          <p:nvPr/>
        </p:nvSpPr>
        <p:spPr>
          <a:xfrm>
            <a:off x="4214810" y="494491"/>
            <a:ext cx="785818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圆角矩形 172"/>
          <p:cNvSpPr/>
          <p:nvPr/>
        </p:nvSpPr>
        <p:spPr>
          <a:xfrm>
            <a:off x="4214810" y="2137565"/>
            <a:ext cx="785818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357686" y="780243"/>
            <a:ext cx="214314" cy="928694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714876" y="780243"/>
            <a:ext cx="214314" cy="9286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357686" y="2566193"/>
            <a:ext cx="214314" cy="1071570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</a:p>
        </p:txBody>
      </p:sp>
      <p:sp>
        <p:nvSpPr>
          <p:cNvPr id="177" name="矩形 176"/>
          <p:cNvSpPr/>
          <p:nvPr/>
        </p:nvSpPr>
        <p:spPr>
          <a:xfrm>
            <a:off x="4714876" y="2566193"/>
            <a:ext cx="214314" cy="107157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1071538" y="1208871"/>
            <a:ext cx="285752" cy="12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1071538" y="3066259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2285984" y="1208871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2214546" y="3066259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3571868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3571868" y="3066259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3071802" y="120887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>
            <a:off x="3071802" y="306625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>
            <a:off x="4143372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>
            <a:off x="4143372" y="3066259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4572000" y="120887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4572000" y="306625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4929190" y="306625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4929190" y="120887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>
            <a:off x="571472" y="708805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>
            <a:off x="571472" y="120728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571472" y="1708937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571472" y="235029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571472" y="2851945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71472" y="335042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71472" y="385048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571472" y="900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独立编码</a:t>
            </a:r>
            <a:endParaRPr lang="zh-CN" altLang="en-US" sz="1050" dirty="0"/>
          </a:p>
        </p:txBody>
      </p:sp>
      <p:sp>
        <p:nvSpPr>
          <p:cNvPr id="216" name="TextBox 215"/>
          <p:cNvSpPr txBox="1"/>
          <p:nvPr/>
        </p:nvSpPr>
        <p:spPr>
          <a:xfrm>
            <a:off x="1630524" y="900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对准</a:t>
            </a:r>
            <a:endParaRPr lang="zh-CN" altLang="en-US" sz="1050" dirty="0"/>
          </a:p>
        </p:txBody>
      </p:sp>
      <p:sp>
        <p:nvSpPr>
          <p:cNvPr id="217" name="TextBox 216"/>
          <p:cNvSpPr txBox="1"/>
          <p:nvPr/>
        </p:nvSpPr>
        <p:spPr>
          <a:xfrm>
            <a:off x="2571736" y="9000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对偶协同注意力</a:t>
            </a:r>
            <a:endParaRPr lang="zh-CN" altLang="en-US" sz="1050" dirty="0"/>
          </a:p>
        </p:txBody>
      </p:sp>
      <p:sp>
        <p:nvSpPr>
          <p:cNvPr id="218" name="TextBox 217"/>
          <p:cNvSpPr txBox="1"/>
          <p:nvPr/>
        </p:nvSpPr>
        <p:spPr>
          <a:xfrm>
            <a:off x="3702226" y="900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压缩</a:t>
            </a:r>
            <a:endParaRPr lang="zh-CN" altLang="en-US" sz="1050" dirty="0"/>
          </a:p>
        </p:txBody>
      </p:sp>
      <p:sp>
        <p:nvSpPr>
          <p:cNvPr id="219" name="TextBox 218"/>
          <p:cNvSpPr txBox="1"/>
          <p:nvPr/>
        </p:nvSpPr>
        <p:spPr>
          <a:xfrm>
            <a:off x="4214810" y="900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自注意力</a:t>
            </a:r>
            <a:endParaRPr lang="zh-CN" altLang="en-US" sz="1050" dirty="0"/>
          </a:p>
        </p:txBody>
      </p:sp>
      <p:sp>
        <p:nvSpPr>
          <p:cNvPr id="220" name="TextBox 219"/>
          <p:cNvSpPr txBox="1"/>
          <p:nvPr/>
        </p:nvSpPr>
        <p:spPr>
          <a:xfrm>
            <a:off x="4874505" y="900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最终编码</a:t>
            </a:r>
            <a:endParaRPr lang="zh-CN" altLang="en-US" sz="1050" dirty="0"/>
          </a:p>
        </p:txBody>
      </p:sp>
      <p:sp>
        <p:nvSpPr>
          <p:cNvPr id="221" name="TextBox 220"/>
          <p:cNvSpPr txBox="1"/>
          <p:nvPr/>
        </p:nvSpPr>
        <p:spPr>
          <a:xfrm>
            <a:off x="115690" y="9945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任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务</a:t>
            </a:r>
            <a:endParaRPr lang="zh-CN" altLang="en-US" sz="12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42844" y="27805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内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容</a:t>
            </a:r>
            <a:endParaRPr lang="en-US" altLang="zh-CN" sz="1200" b="1" dirty="0" smtClean="0"/>
          </a:p>
        </p:txBody>
      </p:sp>
      <p:cxnSp>
        <p:nvCxnSpPr>
          <p:cNvPr id="223" name="直接箭头连接符 222"/>
          <p:cNvCxnSpPr>
            <a:stCxn id="64" idx="3"/>
          </p:cNvCxnSpPr>
          <p:nvPr/>
        </p:nvCxnSpPr>
        <p:spPr>
          <a:xfrm>
            <a:off x="1071538" y="1208871"/>
            <a:ext cx="1643074" cy="18573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64" idx="3"/>
            <a:endCxn id="94" idx="1"/>
          </p:cNvCxnSpPr>
          <p:nvPr/>
        </p:nvCxnSpPr>
        <p:spPr>
          <a:xfrm>
            <a:off x="1071538" y="1208871"/>
            <a:ext cx="785818" cy="1428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65" idx="3"/>
            <a:endCxn id="67" idx="2"/>
          </p:cNvCxnSpPr>
          <p:nvPr/>
        </p:nvCxnSpPr>
        <p:spPr>
          <a:xfrm flipV="1">
            <a:off x="1071538" y="1566061"/>
            <a:ext cx="750099" cy="1535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65" idx="3"/>
            <a:endCxn id="112" idx="1"/>
          </p:cNvCxnSpPr>
          <p:nvPr/>
        </p:nvCxnSpPr>
        <p:spPr>
          <a:xfrm flipV="1">
            <a:off x="1071538" y="1208871"/>
            <a:ext cx="1643074" cy="18931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/>
          <p:nvPr/>
        </p:nvCxnSpPr>
        <p:spPr>
          <a:xfrm rot="5400000" flipH="1" flipV="1">
            <a:off x="1893075" y="1816094"/>
            <a:ext cx="1857388" cy="642942"/>
          </a:xfrm>
          <a:prstGeom prst="bentConnector3">
            <a:avLst>
              <a:gd name="adj1" fmla="val 14658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连接符 238"/>
          <p:cNvCxnSpPr/>
          <p:nvPr/>
        </p:nvCxnSpPr>
        <p:spPr>
          <a:xfrm rot="16200000" flipH="1">
            <a:off x="1928794" y="1851813"/>
            <a:ext cx="1857388" cy="571504"/>
          </a:xfrm>
          <a:prstGeom prst="bentConnector3">
            <a:avLst>
              <a:gd name="adj1" fmla="val 161614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 rot="5400000" flipH="1" flipV="1">
            <a:off x="4107653" y="958838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rot="16200000" flipH="1">
            <a:off x="4107653" y="1244590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rot="16200000" flipH="1">
            <a:off x="4107653" y="3101978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 rot="5400000" flipH="1" flipV="1">
            <a:off x="4107653" y="2816226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圆角矩形 256"/>
          <p:cNvSpPr/>
          <p:nvPr/>
        </p:nvSpPr>
        <p:spPr>
          <a:xfrm rot="16200000">
            <a:off x="6250793" y="3744920"/>
            <a:ext cx="857256" cy="121444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rot="16200000">
            <a:off x="6572264" y="3994953"/>
            <a:ext cx="214314" cy="1071570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</a:p>
        </p:txBody>
      </p:sp>
      <p:sp>
        <p:nvSpPr>
          <p:cNvPr id="259" name="矩形 258"/>
          <p:cNvSpPr/>
          <p:nvPr/>
        </p:nvSpPr>
        <p:spPr>
          <a:xfrm rot="16200000">
            <a:off x="6572264" y="3637763"/>
            <a:ext cx="214314" cy="107157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260" name="直接箭头连接符 259"/>
          <p:cNvCxnSpPr/>
          <p:nvPr/>
        </p:nvCxnSpPr>
        <p:spPr>
          <a:xfrm rot="5400000" flipH="1" flipV="1">
            <a:off x="6537339" y="4815696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V="1">
            <a:off x="6715140" y="4637895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/>
        </p:nvCxnSpPr>
        <p:spPr>
          <a:xfrm rot="10800000">
            <a:off x="6429388" y="4637895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rot="5400000" flipH="1" flipV="1">
            <a:off x="6644496" y="435134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 rot="5400000">
            <a:off x="388521" y="5045084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276" name="圆角矩形 275"/>
          <p:cNvSpPr/>
          <p:nvPr/>
        </p:nvSpPr>
        <p:spPr>
          <a:xfrm rot="16200000">
            <a:off x="6500826" y="3137697"/>
            <a:ext cx="357190" cy="107157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6286512" y="3566325"/>
            <a:ext cx="285752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8" name="直接箭头连接符 277"/>
          <p:cNvCxnSpPr/>
          <p:nvPr/>
        </p:nvCxnSpPr>
        <p:spPr>
          <a:xfrm>
            <a:off x="6572264" y="3637763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6786578" y="342344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215206" y="35344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中间状态</a:t>
            </a:r>
            <a:endParaRPr lang="zh-CN" altLang="en-US" sz="1000" dirty="0"/>
          </a:p>
        </p:txBody>
      </p:sp>
      <p:sp>
        <p:nvSpPr>
          <p:cNvPr id="281" name="流程图: 联系 280"/>
          <p:cNvSpPr/>
          <p:nvPr/>
        </p:nvSpPr>
        <p:spPr>
          <a:xfrm rot="5400000">
            <a:off x="5929322" y="2923383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7215206" y="2780507"/>
            <a:ext cx="214314" cy="571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285" name="直接箭头连接符 284"/>
          <p:cNvCxnSpPr>
            <a:endCxn id="281" idx="4"/>
          </p:cNvCxnSpPr>
          <p:nvPr/>
        </p:nvCxnSpPr>
        <p:spPr>
          <a:xfrm>
            <a:off x="5429256" y="3066259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>
            <a:off x="6215074" y="3066259"/>
            <a:ext cx="100013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>
            <a:off x="7429520" y="3066259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rot="5400000" flipH="1" flipV="1">
            <a:off x="6608777" y="3958440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76" idx="3"/>
            <a:endCxn id="281" idx="7"/>
          </p:cNvCxnSpPr>
          <p:nvPr/>
        </p:nvCxnSpPr>
        <p:spPr>
          <a:xfrm rot="16200000" flipV="1">
            <a:off x="6262525" y="3077991"/>
            <a:ext cx="327599" cy="5061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/>
          <p:cNvCxnSpPr>
            <a:stCxn id="276" idx="3"/>
          </p:cNvCxnSpPr>
          <p:nvPr/>
        </p:nvCxnSpPr>
        <p:spPr>
          <a:xfrm rot="5400000" flipH="1" flipV="1">
            <a:off x="6625844" y="3119838"/>
            <a:ext cx="428627" cy="3214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rot="5400000" flipH="1" flipV="1">
            <a:off x="5465769" y="2886870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>
            <a:off x="5643570" y="2709069"/>
            <a:ext cx="1214446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rot="5400000">
            <a:off x="6680215" y="2886870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5500694" y="32091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内容注意力</a:t>
            </a:r>
            <a:endParaRPr lang="zh-CN" altLang="en-US" sz="1000" dirty="0"/>
          </a:p>
        </p:txBody>
      </p:sp>
      <p:sp>
        <p:nvSpPr>
          <p:cNvPr id="321" name="流程图: 联系 320"/>
          <p:cNvSpPr/>
          <p:nvPr/>
        </p:nvSpPr>
        <p:spPr>
          <a:xfrm rot="5400000">
            <a:off x="5643570" y="106599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2" name="直接箭头连接符 321"/>
          <p:cNvCxnSpPr>
            <a:stCxn id="170" idx="3"/>
            <a:endCxn id="321" idx="4"/>
          </p:cNvCxnSpPr>
          <p:nvPr/>
        </p:nvCxnSpPr>
        <p:spPr>
          <a:xfrm>
            <a:off x="5429256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5929322" y="1208871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429256" y="85168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任务注意力</a:t>
            </a:r>
            <a:endParaRPr lang="zh-CN" altLang="en-US" sz="1000" dirty="0"/>
          </a:p>
        </p:txBody>
      </p:sp>
      <p:cxnSp>
        <p:nvCxnSpPr>
          <p:cNvPr id="326" name="肘形连接符 325"/>
          <p:cNvCxnSpPr>
            <a:stCxn id="276" idx="3"/>
            <a:endCxn id="321" idx="6"/>
          </p:cNvCxnSpPr>
          <p:nvPr/>
        </p:nvCxnSpPr>
        <p:spPr>
          <a:xfrm rot="16200000" flipV="1">
            <a:off x="5161364" y="1976829"/>
            <a:ext cx="2143140" cy="892975"/>
          </a:xfrm>
          <a:prstGeom prst="bentConnector3">
            <a:avLst>
              <a:gd name="adj1" fmla="val 7222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形状 329"/>
          <p:cNvCxnSpPr>
            <a:stCxn id="281" idx="2"/>
          </p:cNvCxnSpPr>
          <p:nvPr/>
        </p:nvCxnSpPr>
        <p:spPr>
          <a:xfrm rot="5400000" flipH="1" flipV="1">
            <a:off x="6179355" y="2101846"/>
            <a:ext cx="714380" cy="928694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287306" y="1137433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6358744" y="1208871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6430182" y="1065995"/>
            <a:ext cx="71438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6501620" y="1137433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6573058" y="1208871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6644496" y="1208871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6715934" y="1280309"/>
            <a:ext cx="71438" cy="71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6787372" y="1137433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340" name="直接箭头连接符 339"/>
          <p:cNvCxnSpPr/>
          <p:nvPr/>
        </p:nvCxnSpPr>
        <p:spPr>
          <a:xfrm rot="5400000">
            <a:off x="6072992" y="1137433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6287306" y="1351747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6215074" y="7088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任务指针</a:t>
            </a:r>
            <a:endParaRPr lang="zh-CN" altLang="en-US" sz="1000" dirty="0"/>
          </a:p>
        </p:txBody>
      </p:sp>
      <p:sp>
        <p:nvSpPr>
          <p:cNvPr id="348" name="矩形 347"/>
          <p:cNvSpPr/>
          <p:nvPr/>
        </p:nvSpPr>
        <p:spPr>
          <a:xfrm>
            <a:off x="7072330" y="2280441"/>
            <a:ext cx="71438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7143768" y="2209003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7215206" y="2137565"/>
            <a:ext cx="71438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7286644" y="2137565"/>
            <a:ext cx="71438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7358082" y="2209003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7429520" y="1994689"/>
            <a:ext cx="71438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7500958" y="2280441"/>
            <a:ext cx="71438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7572396" y="2209003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356" name="直接箭头连接符 355"/>
          <p:cNvCxnSpPr/>
          <p:nvPr/>
        </p:nvCxnSpPr>
        <p:spPr>
          <a:xfrm rot="5400000">
            <a:off x="6858016" y="2137565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7072330" y="2351879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7000892" y="17089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内容指针</a:t>
            </a:r>
            <a:endParaRPr lang="zh-CN" altLang="en-US" sz="10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358082" y="313769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循环</a:t>
            </a:r>
            <a:endParaRPr lang="en-US" altLang="zh-CN" sz="1000" dirty="0" smtClean="0"/>
          </a:p>
          <a:p>
            <a:r>
              <a:rPr lang="zh-CN" altLang="en-US" sz="1000" dirty="0" smtClean="0"/>
              <a:t>内容</a:t>
            </a:r>
            <a:endParaRPr lang="zh-CN" altLang="en-US" sz="1000" dirty="0"/>
          </a:p>
        </p:txBody>
      </p:sp>
      <p:sp>
        <p:nvSpPr>
          <p:cNvPr id="371" name="矩形 370"/>
          <p:cNvSpPr/>
          <p:nvPr/>
        </p:nvSpPr>
        <p:spPr>
          <a:xfrm>
            <a:off x="7747455" y="2923383"/>
            <a:ext cx="71438" cy="21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2" name="矩形 371"/>
          <p:cNvSpPr/>
          <p:nvPr/>
        </p:nvSpPr>
        <p:spPr>
          <a:xfrm>
            <a:off x="7818893" y="2994821"/>
            <a:ext cx="71438" cy="142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3" name="矩形 372"/>
          <p:cNvSpPr/>
          <p:nvPr/>
        </p:nvSpPr>
        <p:spPr>
          <a:xfrm>
            <a:off x="7890331" y="2923383"/>
            <a:ext cx="71438" cy="21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7961769" y="2851945"/>
            <a:ext cx="7143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8033207" y="2780507"/>
            <a:ext cx="71438" cy="3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6" name="矩形 375"/>
          <p:cNvSpPr/>
          <p:nvPr/>
        </p:nvSpPr>
        <p:spPr>
          <a:xfrm>
            <a:off x="8104645" y="2994821"/>
            <a:ext cx="71438" cy="142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8176083" y="3066259"/>
            <a:ext cx="71438" cy="71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8247521" y="3066259"/>
            <a:ext cx="71438" cy="71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379" name="直接箭头连接符 378"/>
          <p:cNvCxnSpPr/>
          <p:nvPr/>
        </p:nvCxnSpPr>
        <p:spPr>
          <a:xfrm rot="5400000">
            <a:off x="7533141" y="2923383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/>
          <p:nvPr/>
        </p:nvCxnSpPr>
        <p:spPr>
          <a:xfrm>
            <a:off x="7747455" y="3137697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7675223" y="24947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词汇表分布</a:t>
            </a:r>
            <a:endParaRPr lang="zh-CN" altLang="en-US" sz="1000" dirty="0"/>
          </a:p>
        </p:txBody>
      </p:sp>
      <p:sp>
        <p:nvSpPr>
          <p:cNvPr id="382" name="流程图: 联系 381"/>
          <p:cNvSpPr/>
          <p:nvPr/>
        </p:nvSpPr>
        <p:spPr>
          <a:xfrm rot="5400000">
            <a:off x="7143768" y="106599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3" name="直接箭头连接符 382"/>
          <p:cNvCxnSpPr>
            <a:endCxn id="382" idx="6"/>
          </p:cNvCxnSpPr>
          <p:nvPr/>
        </p:nvCxnSpPr>
        <p:spPr>
          <a:xfrm rot="5400000" flipH="1" flipV="1">
            <a:off x="7108049" y="1530342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/>
          <p:nvPr/>
        </p:nvCxnSpPr>
        <p:spPr>
          <a:xfrm>
            <a:off x="6929454" y="120887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流程图: 联系 386"/>
          <p:cNvSpPr/>
          <p:nvPr/>
        </p:nvSpPr>
        <p:spPr>
          <a:xfrm rot="5400000">
            <a:off x="7929586" y="106599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γ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7429520" y="1208871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rot="5400000" flipH="1" flipV="1">
            <a:off x="7500561" y="1922854"/>
            <a:ext cx="1143008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 flipV="1">
            <a:off x="8214544" y="1208077"/>
            <a:ext cx="215108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8429652" y="1137433"/>
            <a:ext cx="71438" cy="214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8501090" y="1280309"/>
            <a:ext cx="70644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8572528" y="1208871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8643966" y="1065995"/>
            <a:ext cx="71438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8715404" y="1208871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8786842" y="994557"/>
            <a:ext cx="70644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8858280" y="1280309"/>
            <a:ext cx="71438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8929718" y="1208871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403" name="直接箭头连接符 402"/>
          <p:cNvCxnSpPr/>
          <p:nvPr/>
        </p:nvCxnSpPr>
        <p:spPr>
          <a:xfrm rot="5400000">
            <a:off x="8215338" y="1137433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8429652" y="1351747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8357420" y="70880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综合</a:t>
            </a:r>
            <a:r>
              <a:rPr lang="zh-CN" altLang="en-US" sz="1050" b="1" dirty="0" smtClean="0"/>
              <a:t>分布</a:t>
            </a:r>
            <a:endParaRPr lang="zh-CN" altLang="en-US" sz="1050" b="1" dirty="0"/>
          </a:p>
        </p:txBody>
      </p:sp>
      <p:sp>
        <p:nvSpPr>
          <p:cNvPr id="268" name="矩形 267"/>
          <p:cNvSpPr/>
          <p:nvPr/>
        </p:nvSpPr>
        <p:spPr>
          <a:xfrm rot="5400000">
            <a:off x="348254" y="4728162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流程图: 联系 268"/>
          <p:cNvSpPr/>
          <p:nvPr/>
        </p:nvSpPr>
        <p:spPr>
          <a:xfrm rot="5400000">
            <a:off x="492536" y="4583881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流程图: 联系 270"/>
          <p:cNvSpPr/>
          <p:nvPr/>
        </p:nvSpPr>
        <p:spPr>
          <a:xfrm rot="5400000">
            <a:off x="492536" y="4726757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流程图: 联系 271"/>
          <p:cNvSpPr/>
          <p:nvPr/>
        </p:nvSpPr>
        <p:spPr>
          <a:xfrm rot="5400000">
            <a:off x="492536" y="486963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00034" y="4780771"/>
            <a:ext cx="23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42844" y="46862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结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果</a:t>
            </a:r>
            <a:endParaRPr lang="en-US" altLang="zh-CN" sz="1200" b="1" dirty="0" smtClean="0"/>
          </a:p>
        </p:txBody>
      </p:sp>
      <p:cxnSp>
        <p:nvCxnSpPr>
          <p:cNvPr id="283" name="直接箭头连接符 282"/>
          <p:cNvCxnSpPr/>
          <p:nvPr/>
        </p:nvCxnSpPr>
        <p:spPr>
          <a:xfrm>
            <a:off x="642910" y="4993497"/>
            <a:ext cx="607223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 rot="5400000">
            <a:off x="4108447" y="4529944"/>
            <a:ext cx="928694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71406" y="9000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输入</a:t>
            </a:r>
            <a:endParaRPr lang="zh-CN" altLang="en-US" sz="1050" dirty="0"/>
          </a:p>
        </p:txBody>
      </p:sp>
      <p:sp>
        <p:nvSpPr>
          <p:cNvPr id="327" name="TextBox 326"/>
          <p:cNvSpPr txBox="1"/>
          <p:nvPr/>
        </p:nvSpPr>
        <p:spPr>
          <a:xfrm>
            <a:off x="8475748" y="9000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输出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</Words>
  <PresentationFormat>自定义</PresentationFormat>
  <Paragraphs>38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22</cp:revision>
  <dcterms:created xsi:type="dcterms:W3CDTF">2018-11-19T08:00:24Z</dcterms:created>
  <dcterms:modified xsi:type="dcterms:W3CDTF">2018-12-08T05:57:02Z</dcterms:modified>
</cp:coreProperties>
</file>