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CE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6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730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8197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7254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6545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767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0269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3004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8786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1310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3077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2970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E760F-A023-4EE4-A330-3CB652C38BC5}" type="datetimeFigureOut">
              <a:rPr lang="zh-CN" altLang="en-US" smtClean="0"/>
              <a:pPr/>
              <a:t>2018/12/8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9884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6464300" y="495300"/>
            <a:ext cx="5562600" cy="568728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1600" y="495300"/>
            <a:ext cx="6096000" cy="568728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172311" y="1463424"/>
            <a:ext cx="1524000" cy="55734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SQL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查询语句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" name="肘形连接符 6"/>
          <p:cNvCxnSpPr>
            <a:stCxn id="4" idx="3"/>
            <a:endCxn id="34" idx="1"/>
          </p:cNvCxnSpPr>
          <p:nvPr/>
        </p:nvCxnSpPr>
        <p:spPr>
          <a:xfrm>
            <a:off x="10696311" y="1742098"/>
            <a:ext cx="505089" cy="30724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1082004" y="1282606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执行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9185741" y="3209925"/>
            <a:ext cx="1453684" cy="5350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奖励（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Reward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）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肘形连接符 23"/>
          <p:cNvCxnSpPr>
            <a:stCxn id="43" idx="3"/>
            <a:endCxn id="7" idx="2"/>
          </p:cNvCxnSpPr>
          <p:nvPr/>
        </p:nvCxnSpPr>
        <p:spPr>
          <a:xfrm flipV="1">
            <a:off x="9664700" y="3744938"/>
            <a:ext cx="247883" cy="128426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0193757" y="4505947"/>
            <a:ext cx="649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真值</a:t>
            </a:r>
            <a:endParaRPr lang="zh-CN" altLang="en-US" dirty="0">
              <a:latin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04900" y="2200470"/>
            <a:ext cx="2119801" cy="4459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数据库模式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17668" y="1258465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生成</a:t>
            </a:r>
          </a:p>
        </p:txBody>
      </p:sp>
      <p:sp>
        <p:nvSpPr>
          <p:cNvPr id="18" name="矩形 17"/>
          <p:cNvSpPr/>
          <p:nvPr/>
        </p:nvSpPr>
        <p:spPr>
          <a:xfrm>
            <a:off x="8623188" y="3430805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强化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1676401" y="4753689"/>
            <a:ext cx="1981200" cy="48506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SQL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查询语句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933640" y="2217957"/>
            <a:ext cx="370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>
                <a:latin typeface="+mn-ea"/>
              </a:rPr>
              <a:t>X</a:t>
            </a:r>
            <a:r>
              <a:rPr lang="en-US" altLang="zh-CN" sz="1100" dirty="0" err="1" smtClean="0">
                <a:latin typeface="+mn-ea"/>
              </a:rPr>
              <a:t>t</a:t>
            </a:r>
            <a:endParaRPr lang="zh-CN" altLang="en-US" sz="1100" dirty="0">
              <a:latin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95389" y="3737135"/>
            <a:ext cx="511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+mn-ea"/>
              </a:rPr>
              <a:t>X</a:t>
            </a:r>
            <a:r>
              <a:rPr lang="en-US" altLang="zh-CN" sz="1100" dirty="0" smtClean="0">
                <a:latin typeface="+mn-ea"/>
              </a:rPr>
              <a:t>t+1</a:t>
            </a:r>
            <a:endParaRPr lang="zh-CN" altLang="en-US" sz="1100" dirty="0"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914900" y="1160599"/>
            <a:ext cx="3720956" cy="2520085"/>
          </a:xfrm>
          <a:prstGeom prst="rect">
            <a:avLst/>
          </a:prstGeom>
          <a:solidFill>
            <a:srgbClr val="EEEC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878513" y="1198339"/>
            <a:ext cx="390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+mn-ea"/>
              </a:rPr>
              <a:t>基于深度强化学习的</a:t>
            </a:r>
            <a:r>
              <a:rPr lang="en-US" altLang="zh-CN" dirty="0" smtClean="0">
                <a:latin typeface="+mn-ea"/>
              </a:rPr>
              <a:t>NL2SQL</a:t>
            </a:r>
            <a:r>
              <a:rPr lang="zh-CN" altLang="en-US" dirty="0" smtClean="0">
                <a:latin typeface="+mn-ea"/>
              </a:rPr>
              <a:t>生成网络</a:t>
            </a:r>
            <a:endParaRPr lang="zh-CN" altLang="en-US" dirty="0">
              <a:latin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8638844" y="2199239"/>
            <a:ext cx="225738" cy="0"/>
          </a:xfrm>
          <a:prstGeom prst="line">
            <a:avLst/>
          </a:prstGeom>
          <a:ln w="190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8899194" y="2186539"/>
            <a:ext cx="0" cy="17708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7419644" y="3944653"/>
            <a:ext cx="1431157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7428401" y="3680683"/>
            <a:ext cx="0" cy="22587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柱形 33"/>
          <p:cNvSpPr/>
          <p:nvPr/>
        </p:nvSpPr>
        <p:spPr>
          <a:xfrm>
            <a:off x="10477500" y="2049341"/>
            <a:ext cx="1447800" cy="779584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+mn-ea"/>
              </a:rPr>
              <a:t>WikiSQL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训练数据库</a:t>
            </a:r>
          </a:p>
        </p:txBody>
      </p:sp>
      <p:sp>
        <p:nvSpPr>
          <p:cNvPr id="37" name="矩形 36"/>
          <p:cNvSpPr/>
          <p:nvPr/>
        </p:nvSpPr>
        <p:spPr>
          <a:xfrm>
            <a:off x="5441460" y="2021253"/>
            <a:ext cx="1037493" cy="1134208"/>
          </a:xfrm>
          <a:prstGeom prst="rect">
            <a:avLst/>
          </a:prstGeom>
          <a:solidFill>
            <a:srgbClr val="EEEC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025051" y="2036886"/>
            <a:ext cx="1037493" cy="1134208"/>
          </a:xfrm>
          <a:prstGeom prst="rect">
            <a:avLst/>
          </a:prstGeom>
          <a:solidFill>
            <a:srgbClr val="EEEC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112587" y="2408305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解码器</a:t>
            </a:r>
            <a:endParaRPr lang="zh-CN" altLang="en-US" dirty="0">
              <a:latin typeface="+mn-ea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517052" y="2361223"/>
            <a:ext cx="501161" cy="1588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516075" y="2775438"/>
            <a:ext cx="501161" cy="1588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多文档 42"/>
          <p:cNvSpPr/>
          <p:nvPr/>
        </p:nvSpPr>
        <p:spPr>
          <a:xfrm>
            <a:off x="8026400" y="4470400"/>
            <a:ext cx="1638300" cy="1117600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+mn-ea"/>
              </a:rPr>
              <a:t>WikiSQL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训练数据集</a:t>
            </a:r>
          </a:p>
        </p:txBody>
      </p:sp>
      <p:sp>
        <p:nvSpPr>
          <p:cNvPr id="47" name="圆角矩形 46"/>
          <p:cNvSpPr/>
          <p:nvPr/>
        </p:nvSpPr>
        <p:spPr>
          <a:xfrm>
            <a:off x="1117600" y="1308100"/>
            <a:ext cx="2095500" cy="431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自然语言查询语句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9" name="肘形连接符 58"/>
          <p:cNvCxnSpPr>
            <a:stCxn id="47" idx="3"/>
            <a:endCxn id="49" idx="1"/>
          </p:cNvCxnSpPr>
          <p:nvPr/>
        </p:nvCxnSpPr>
        <p:spPr>
          <a:xfrm>
            <a:off x="3213100" y="1524000"/>
            <a:ext cx="615951" cy="42111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13" idx="3"/>
            <a:endCxn id="49" idx="1"/>
          </p:cNvCxnSpPr>
          <p:nvPr/>
        </p:nvCxnSpPr>
        <p:spPr>
          <a:xfrm flipV="1">
            <a:off x="3224701" y="1945117"/>
            <a:ext cx="604350" cy="478336"/>
          </a:xfrm>
          <a:prstGeom prst="bentConnector3">
            <a:avLst>
              <a:gd name="adj1" fmla="val 46848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5512387" y="2395605"/>
            <a:ext cx="877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编码器</a:t>
            </a:r>
            <a:endParaRPr lang="zh-CN" altLang="en-US" dirty="0">
              <a:latin typeface="+mn-ea"/>
            </a:endParaRPr>
          </a:p>
        </p:txBody>
      </p:sp>
      <p:cxnSp>
        <p:nvCxnSpPr>
          <p:cNvPr id="79" name="肘形连接符 78"/>
          <p:cNvCxnSpPr>
            <a:endCxn id="23" idx="3"/>
          </p:cNvCxnSpPr>
          <p:nvPr/>
        </p:nvCxnSpPr>
        <p:spPr>
          <a:xfrm rot="10800000" flipV="1">
            <a:off x="3657602" y="3702048"/>
            <a:ext cx="2311415" cy="1294172"/>
          </a:xfrm>
          <a:prstGeom prst="bentConnector3">
            <a:avLst>
              <a:gd name="adj1" fmla="val -109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8636000" y="1714500"/>
            <a:ext cx="540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8632825" y="3441700"/>
            <a:ext cx="5400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连接符 23"/>
          <p:cNvCxnSpPr>
            <a:stCxn id="64" idx="1"/>
            <a:endCxn id="28" idx="2"/>
          </p:cNvCxnSpPr>
          <p:nvPr/>
        </p:nvCxnSpPr>
        <p:spPr>
          <a:xfrm rot="10800000">
            <a:off x="6775379" y="3680684"/>
            <a:ext cx="158823" cy="128385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258924" y="58967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在线生成</a:t>
            </a:r>
            <a:endParaRPr lang="zh-CN" altLang="en-US" dirty="0">
              <a:latin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685124" y="58967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离线训练</a:t>
            </a:r>
            <a:endParaRPr lang="zh-CN" altLang="en-US" dirty="0">
              <a:latin typeface="+mn-ea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2768600"/>
            <a:ext cx="1612568" cy="969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1" name="直接箭头连接符 80"/>
          <p:cNvCxnSpPr>
            <a:endCxn id="47" idx="1"/>
          </p:cNvCxnSpPr>
          <p:nvPr/>
        </p:nvCxnSpPr>
        <p:spPr>
          <a:xfrm rot="5400000" flipH="1" flipV="1">
            <a:off x="249239" y="1931989"/>
            <a:ext cx="1276350" cy="4603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endCxn id="13" idx="1"/>
          </p:cNvCxnSpPr>
          <p:nvPr/>
        </p:nvCxnSpPr>
        <p:spPr>
          <a:xfrm rot="5400000" flipH="1" flipV="1">
            <a:off x="764051" y="2469027"/>
            <a:ext cx="386422" cy="2952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23" idx="1"/>
          </p:cNvCxnSpPr>
          <p:nvPr/>
        </p:nvCxnSpPr>
        <p:spPr>
          <a:xfrm rot="16200000" flipH="1">
            <a:off x="600609" y="3920427"/>
            <a:ext cx="1383069" cy="768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3829051" y="1600200"/>
            <a:ext cx="761999" cy="689834"/>
          </a:xfrm>
          <a:prstGeom prst="rect">
            <a:avLst/>
          </a:prstGeom>
          <a:solidFill>
            <a:srgbClr val="EEEC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序列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表示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>
            <a:off x="4587875" y="1943100"/>
            <a:ext cx="346075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6934201" y="4619625"/>
            <a:ext cx="761999" cy="689834"/>
          </a:xfrm>
          <a:prstGeom prst="rect">
            <a:avLst/>
          </a:prstGeom>
          <a:solidFill>
            <a:srgbClr val="EEEC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序列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表示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>
            <a:off x="7699375" y="4946650"/>
            <a:ext cx="3240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10887076" y="3190875"/>
            <a:ext cx="761999" cy="689834"/>
          </a:xfrm>
          <a:prstGeom prst="rect">
            <a:avLst/>
          </a:prstGeom>
          <a:solidFill>
            <a:srgbClr val="EEEC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奖励构造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1" name="直接箭头连接符 70"/>
          <p:cNvCxnSpPr/>
          <p:nvPr/>
        </p:nvCxnSpPr>
        <p:spPr>
          <a:xfrm rot="16200000" flipH="1">
            <a:off x="11018838" y="3008313"/>
            <a:ext cx="361950" cy="31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10642600" y="3498850"/>
            <a:ext cx="2520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48</Words>
  <Application>Microsoft Office PowerPoint</Application>
  <PresentationFormat>自定义</PresentationFormat>
  <Paragraphs>25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Bruinx</dc:creator>
  <cp:lastModifiedBy>Windows 用户</cp:lastModifiedBy>
  <cp:revision>28</cp:revision>
  <dcterms:created xsi:type="dcterms:W3CDTF">2017-12-19T08:18:54Z</dcterms:created>
  <dcterms:modified xsi:type="dcterms:W3CDTF">2018-12-08T05:54:28Z</dcterms:modified>
</cp:coreProperties>
</file>