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51130" y="1551940"/>
            <a:ext cx="11887835" cy="473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      </a:t>
            </a:r>
            <a:r>
              <a:rPr lang="zh-CN" altLang="en-US" sz="2400"/>
              <a:t> </a:t>
            </a:r>
            <a:r>
              <a:rPr lang="zh-CN" altLang="en-US" sz="2000"/>
              <a:t>诚如</a:t>
            </a:r>
            <a:r>
              <a:rPr lang="zh-CN" altLang="en-US" sz="2000" kern="1400" spc="20">
                <a:solidFill>
                  <a:schemeClr val="tx1"/>
                </a:solidFill>
                <a:uFillTx/>
              </a:rPr>
              <a:t>课上所言，创意编程是应用计算机编程的基本概念和原则，从概念到实施，创建独特的表达形式，通过代码创新地将概念转化为独特的视觉和听觉形式的一种工具，因此其形成与目的，必然也注定将不同于一般的编程。依我之见，若是重点偏向于形成，则充分体现了现代艺术之精髓——</a:t>
            </a:r>
            <a:r>
              <a:rPr lang="zh-CN" altLang="en-US" sz="2000" kern="1400" spc="20">
                <a:uFillTx/>
                <a:sym typeface="+mn-ea"/>
              </a:rPr>
              <a:t>借用代码与编程，加之计算机的随机性与不确定性，在感性与理性的碰撞之下，</a:t>
            </a:r>
            <a:r>
              <a:rPr lang="zh-CN" altLang="en-US" sz="2000" kern="1400" spc="20">
                <a:solidFill>
                  <a:schemeClr val="tx1"/>
                </a:solidFill>
                <a:uFillTx/>
              </a:rPr>
              <a:t>呈现一种极具艺术性的视觉效果，创造出的人机合作下的精妙艺术作品，这是不但是创造方式的革命，更是艺术表达形式的升华。例如，依据自然规律，叶脉的生长，鸟群飞散，看似随机的变化中蕴含着永恒的真理之美，将这样的规律用编程语言表达，再将其应用于一些简单几何图形，通过计算机生成丰富多样的图样与动效。这，即为规则，演化发展，过程之逻辑线。</a:t>
            </a:r>
            <a:endParaRPr lang="zh-CN" altLang="en-US" sz="2000" kern="1400" spc="20">
              <a:solidFill>
                <a:schemeClr val="tx1"/>
              </a:solidFill>
              <a:uFillTx/>
            </a:endParaRPr>
          </a:p>
          <a:p>
            <a:r>
              <a:rPr lang="zh-CN" altLang="en-US" sz="2000" kern="1400" spc="20">
                <a:solidFill>
                  <a:schemeClr val="tx1"/>
                </a:solidFill>
                <a:uFillTx/>
              </a:rPr>
              <a:t>       </a:t>
            </a:r>
            <a:endParaRPr lang="zh-CN" altLang="en-US" sz="2000" kern="1400" spc="20">
              <a:solidFill>
                <a:schemeClr val="tx1"/>
              </a:solidFill>
              <a:uFillTx/>
            </a:endParaRPr>
          </a:p>
          <a:p>
            <a:r>
              <a:rPr lang="zh-CN" altLang="en-US" sz="2000" kern="1400" spc="20">
                <a:solidFill>
                  <a:schemeClr val="tx1"/>
                </a:solidFill>
                <a:uFillTx/>
              </a:rPr>
              <a:t>       诞生于此的作品，具有其无法预测的特质。由看似冰冷的编程代码，创造出栩栩如生的活物跃然之纸上，自由独立地生长。稍调参数，便会呈现截然不同的新结果。我们依托代码，用自己的妙手做艺术品的造物主，创造新生，这也是创意编程作品不显生硬与刻意，元素融合完恰，浑然一体的原因。当今时代，在计算机与互联网迅速发展的</a:t>
            </a:r>
            <a:r>
              <a:rPr lang="zh-CN" altLang="en-US" sz="2000" kern="1400" spc="20">
                <a:uFillTx/>
                <a:sym typeface="+mn-ea"/>
              </a:rPr>
              <a:t>时代背景下</a:t>
            </a:r>
            <a:r>
              <a:rPr lang="zh-CN" altLang="en-US" sz="2000" kern="1400" spc="20">
                <a:solidFill>
                  <a:schemeClr val="tx1"/>
                </a:solidFill>
                <a:uFillTx/>
              </a:rPr>
              <a:t>，在设计领域的交互设计，信息可视化和生成艺术中，都能见到创意编程活跃的身影。它也会成为我们今后学习与工作生活中，不可或缺的工具与益友。</a:t>
            </a:r>
            <a:endParaRPr lang="zh-CN" altLang="en-US" sz="2000" kern="1400" spc="20">
              <a:solidFill>
                <a:schemeClr val="tx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03755" y="352425"/>
            <a:ext cx="798195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b="1">
                <a:latin typeface="+mj-ea"/>
                <a:ea typeface="+mj-ea"/>
                <a:sym typeface="+mn-ea"/>
              </a:rPr>
              <a:t>对创意编程所形成的理解</a:t>
            </a:r>
            <a:endParaRPr lang="zh-CN" altLang="en-US" sz="4400">
              <a:latin typeface="+mj-ea"/>
              <a:ea typeface="+mj-ea"/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F2143302 视传 夏意欣 </a:t>
            </a:r>
            <a:endParaRPr lang="zh-CN" altLang="en-US" sz="2400">
              <a:sym typeface="+mn-ea"/>
            </a:endParaRPr>
          </a:p>
          <a:p>
            <a:pPr algn="ctr"/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WPS 演示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Apple Color Emoji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yixinxia</dc:creator>
  <cp:lastModifiedBy>yixinxia</cp:lastModifiedBy>
  <cp:revision>5</cp:revision>
  <dcterms:created xsi:type="dcterms:W3CDTF">2021-09-14T12:13:37Z</dcterms:created>
  <dcterms:modified xsi:type="dcterms:W3CDTF">2021-09-14T12:13:37Z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