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7" r:id="rId4"/>
    <p:sldId id="260" r:id="rId5"/>
    <p:sldId id="261" r:id="rId6"/>
    <p:sldId id="262" r:id="rId7"/>
    <p:sldId id="277" r:id="rId8"/>
    <p:sldId id="278" r:id="rId9"/>
    <p:sldId id="27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00B"/>
    <a:srgbClr val="8E9B03"/>
    <a:srgbClr val="FEFEFE"/>
    <a:srgbClr val="FFFFFF"/>
    <a:srgbClr val="F8F8F8"/>
    <a:srgbClr val="F2F2F2"/>
    <a:srgbClr val="B5C18A"/>
    <a:srgbClr val="F7F6F1"/>
    <a:srgbClr val="F4EEF7"/>
    <a:srgbClr val="EE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2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5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7.png"/><Relationship Id="rId4" Type="http://schemas.openxmlformats.org/officeDocument/2006/relationships/tags" Target="../tags/tag28.xml"/><Relationship Id="rId3" Type="http://schemas.openxmlformats.org/officeDocument/2006/relationships/image" Target="../media/image6.png"/><Relationship Id="rId2" Type="http://schemas.openxmlformats.org/officeDocument/2006/relationships/tags" Target="../tags/tag27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image" Target="../media/image8.pn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5.png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image" Target="../media/image4.png"/><Relationship Id="rId2" Type="http://schemas.openxmlformats.org/officeDocument/2006/relationships/tags" Target="../tags/tag46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4.png"/><Relationship Id="rId2" Type="http://schemas.openxmlformats.org/officeDocument/2006/relationships/tags" Target="../tags/tag5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5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4.png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4.png"/><Relationship Id="rId4" Type="http://schemas.openxmlformats.org/officeDocument/2006/relationships/tags" Target="../tags/tag71.xml"/><Relationship Id="rId3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4.png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5.png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4.png"/><Relationship Id="rId2" Type="http://schemas.openxmlformats.org/officeDocument/2006/relationships/tags" Target="../tags/tag81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1.png"/><Relationship Id="rId2" Type="http://schemas.openxmlformats.org/officeDocument/2006/relationships/tags" Target="../tags/tag88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330" y="1429385"/>
            <a:ext cx="10968355" cy="3816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6210300" y="953342"/>
            <a:ext cx="5981700" cy="4907661"/>
          </a:xfrm>
          <a:prstGeom prst="rect">
            <a:avLst/>
          </a:prstGeom>
        </p:spPr>
      </p:pic>
      <p:sp>
        <p:nvSpPr>
          <p:cNvPr id="36" name="任意多边形: 形状 35"/>
          <p:cNvSpPr/>
          <p:nvPr>
            <p:custDataLst>
              <p:tags r:id="rId4"/>
            </p:custDataLst>
          </p:nvPr>
        </p:nvSpPr>
        <p:spPr>
          <a:xfrm>
            <a:off x="3567430" y="5720239"/>
            <a:ext cx="8624570" cy="1137285"/>
          </a:xfrm>
          <a:custGeom>
            <a:avLst/>
            <a:gdLst>
              <a:gd name="connsiteX0" fmla="*/ 0 w 7639049"/>
              <a:gd name="connsiteY0" fmla="*/ 0 h 1219200"/>
              <a:gd name="connsiteX1" fmla="*/ 7639049 w 7639049"/>
              <a:gd name="connsiteY1" fmla="*/ 0 h 1219200"/>
              <a:gd name="connsiteX2" fmla="*/ 7639049 w 7639049"/>
              <a:gd name="connsiteY2" fmla="*/ 1219200 h 1219200"/>
              <a:gd name="connsiteX3" fmla="*/ 0 w 7639049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9049" h="1219200">
                <a:moveTo>
                  <a:pt x="0" y="0"/>
                </a:moveTo>
                <a:lnTo>
                  <a:pt x="7639049" y="0"/>
                </a:lnTo>
                <a:lnTo>
                  <a:pt x="7639049" y="1219200"/>
                </a:lnTo>
                <a:lnTo>
                  <a:pt x="0" y="12192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7" name="矩形 36"/>
          <p:cNvSpPr/>
          <p:nvPr>
            <p:custDataLst>
              <p:tags r:id="rId5"/>
            </p:custDataLst>
          </p:nvPr>
        </p:nvSpPr>
        <p:spPr>
          <a:xfrm>
            <a:off x="1112108" y="5719763"/>
            <a:ext cx="2454669" cy="1138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44" name="图形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63" y="296863"/>
            <a:ext cx="312737" cy="312737"/>
          </a:xfrm>
          <a:prstGeom prst="rect">
            <a:avLst/>
          </a:prstGeom>
        </p:spPr>
      </p:pic>
      <p:sp>
        <p:nvSpPr>
          <p:cNvPr id="59" name="椭圆 58"/>
          <p:cNvSpPr/>
          <p:nvPr>
            <p:custDataLst>
              <p:tags r:id="rId9"/>
            </p:custDataLst>
          </p:nvPr>
        </p:nvSpPr>
        <p:spPr>
          <a:xfrm>
            <a:off x="551180" y="5824855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02703B"/>
              </a:solidFill>
              <a:cs typeface="MiSans Normal" panose="00000500000000000000" charset="-122"/>
            </a:endParaRPr>
          </a:p>
        </p:txBody>
      </p:sp>
      <p:sp>
        <p:nvSpPr>
          <p:cNvPr id="60" name="椭圆 59"/>
          <p:cNvSpPr/>
          <p:nvPr>
            <p:custDataLst>
              <p:tags r:id="rId10"/>
            </p:custDataLst>
          </p:nvPr>
        </p:nvSpPr>
        <p:spPr>
          <a:xfrm>
            <a:off x="551180" y="6019800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1" name="椭圆 60"/>
          <p:cNvSpPr/>
          <p:nvPr>
            <p:custDataLst>
              <p:tags r:id="rId11"/>
            </p:custDataLst>
          </p:nvPr>
        </p:nvSpPr>
        <p:spPr>
          <a:xfrm>
            <a:off x="551180" y="6214110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2" name="椭圆 61"/>
          <p:cNvSpPr/>
          <p:nvPr>
            <p:custDataLst>
              <p:tags r:id="rId12"/>
            </p:custDataLst>
          </p:nvPr>
        </p:nvSpPr>
        <p:spPr>
          <a:xfrm>
            <a:off x="551180" y="6409055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1106170" y="3143250"/>
            <a:ext cx="5610860" cy="902335"/>
          </a:xfrm>
          <a:prstGeom prst="rect">
            <a:avLst/>
          </a:prstGeom>
          <a:noFill/>
        </p:spPr>
        <p:txBody>
          <a:bodyPr vert="horz" wrap="square" lIns="10795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1106170" y="995681"/>
            <a:ext cx="5611495" cy="214757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463144" y="6104889"/>
            <a:ext cx="1752600" cy="361951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9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969010" y="327025"/>
            <a:ext cx="10608310" cy="63500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¢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VCG41N121564510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2771775"/>
            <a:ext cx="4980305" cy="408622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1077148">
            <a:off x="8822897" y="-131634"/>
            <a:ext cx="3427141" cy="13031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5" hasCustomPrompt="1"/>
            <p:custDataLst>
              <p:tags r:id="rId6"/>
            </p:custDataLst>
          </p:nvPr>
        </p:nvSpPr>
        <p:spPr>
          <a:xfrm>
            <a:off x="494030" y="327660"/>
            <a:ext cx="2223135" cy="979805"/>
          </a:xfrm>
          <a:prstGeom prst="rect">
            <a:avLst/>
          </a:prstGeom>
          <a:noFill/>
        </p:spPr>
        <p:txBody>
          <a:bodyPr vert="horz" wrap="square" lIns="71755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59" name="椭圆 58"/>
          <p:cNvSpPr/>
          <p:nvPr>
            <p:custDataLst>
              <p:tags r:id="rId7"/>
            </p:custDataLst>
          </p:nvPr>
        </p:nvSpPr>
        <p:spPr>
          <a:xfrm>
            <a:off x="11436350" y="5449570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rgbClr val="02703B"/>
              </a:solidFill>
              <a:cs typeface="MiSans Normal" panose="00000500000000000000" charset="-122"/>
            </a:endParaRPr>
          </a:p>
        </p:txBody>
      </p:sp>
      <p:sp>
        <p:nvSpPr>
          <p:cNvPr id="60" name="椭圆 59"/>
          <p:cNvSpPr/>
          <p:nvPr>
            <p:custDataLst>
              <p:tags r:id="rId8"/>
            </p:custDataLst>
          </p:nvPr>
        </p:nvSpPr>
        <p:spPr>
          <a:xfrm>
            <a:off x="11436350" y="5644515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1" name="椭圆 60"/>
          <p:cNvSpPr/>
          <p:nvPr>
            <p:custDataLst>
              <p:tags r:id="rId9"/>
            </p:custDataLst>
          </p:nvPr>
        </p:nvSpPr>
        <p:spPr>
          <a:xfrm>
            <a:off x="11436350" y="5838825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2" name="椭圆 61"/>
          <p:cNvSpPr/>
          <p:nvPr>
            <p:custDataLst>
              <p:tags r:id="rId10"/>
            </p:custDataLst>
          </p:nvPr>
        </p:nvSpPr>
        <p:spPr>
          <a:xfrm>
            <a:off x="11436350" y="6033770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 userDrawn="1">
            <p:custDataLst>
              <p:tags r:id="rId14"/>
            </p:custDataLst>
          </p:nvPr>
        </p:nvSpPr>
        <p:spPr>
          <a:xfrm>
            <a:off x="649337" y="1353119"/>
            <a:ext cx="1681014" cy="178705"/>
          </a:xfrm>
          <a:custGeom>
            <a:avLst/>
            <a:gdLst/>
            <a:ahLst/>
            <a:cxnLst/>
            <a:rect l="l" t="t" r="r" b="b"/>
            <a:pathLst>
              <a:path w="1681014" h="178705">
                <a:moveTo>
                  <a:pt x="301786" y="20092"/>
                </a:moveTo>
                <a:cubicBezTo>
                  <a:pt x="284150" y="20092"/>
                  <a:pt x="269863" y="26491"/>
                  <a:pt x="258924" y="39290"/>
                </a:cubicBezTo>
                <a:cubicBezTo>
                  <a:pt x="247985" y="52090"/>
                  <a:pt x="242516" y="68870"/>
                  <a:pt x="242516" y="89632"/>
                </a:cubicBezTo>
                <a:cubicBezTo>
                  <a:pt x="242516" y="110542"/>
                  <a:pt x="247855" y="127304"/>
                  <a:pt x="258533" y="139917"/>
                </a:cubicBezTo>
                <a:cubicBezTo>
                  <a:pt x="269212" y="152530"/>
                  <a:pt x="283146" y="158837"/>
                  <a:pt x="300335" y="158837"/>
                </a:cubicBezTo>
                <a:cubicBezTo>
                  <a:pt x="318790" y="158837"/>
                  <a:pt x="333282" y="152791"/>
                  <a:pt x="343812" y="140698"/>
                </a:cubicBezTo>
                <a:cubicBezTo>
                  <a:pt x="354341" y="128606"/>
                  <a:pt x="359606" y="111695"/>
                  <a:pt x="359606" y="89966"/>
                </a:cubicBezTo>
                <a:cubicBezTo>
                  <a:pt x="359606" y="67642"/>
                  <a:pt x="354453" y="50415"/>
                  <a:pt x="344147" y="38286"/>
                </a:cubicBezTo>
                <a:cubicBezTo>
                  <a:pt x="333840" y="26156"/>
                  <a:pt x="319720" y="20092"/>
                  <a:pt x="301786" y="20092"/>
                </a:cubicBezTo>
                <a:close/>
                <a:moveTo>
                  <a:pt x="1365238" y="2902"/>
                </a:moveTo>
                <a:lnTo>
                  <a:pt x="1487240" y="2902"/>
                </a:lnTo>
                <a:lnTo>
                  <a:pt x="1487240" y="22771"/>
                </a:lnTo>
                <a:lnTo>
                  <a:pt x="1437345" y="22771"/>
                </a:lnTo>
                <a:lnTo>
                  <a:pt x="1437345" y="175803"/>
                </a:lnTo>
                <a:lnTo>
                  <a:pt x="1414909" y="175803"/>
                </a:lnTo>
                <a:lnTo>
                  <a:pt x="1414909" y="22771"/>
                </a:lnTo>
                <a:lnTo>
                  <a:pt x="1365238" y="22771"/>
                </a:lnTo>
                <a:close/>
                <a:moveTo>
                  <a:pt x="1135112" y="2902"/>
                </a:moveTo>
                <a:lnTo>
                  <a:pt x="1163129" y="2902"/>
                </a:lnTo>
                <a:lnTo>
                  <a:pt x="1247738" y="135061"/>
                </a:lnTo>
                <a:cubicBezTo>
                  <a:pt x="1251756" y="141312"/>
                  <a:pt x="1254138" y="145293"/>
                  <a:pt x="1254882" y="147005"/>
                </a:cubicBezTo>
                <a:lnTo>
                  <a:pt x="1255328" y="147005"/>
                </a:lnTo>
                <a:cubicBezTo>
                  <a:pt x="1254584" y="142094"/>
                  <a:pt x="1254212" y="133685"/>
                  <a:pt x="1254212" y="121778"/>
                </a:cubicBezTo>
                <a:lnTo>
                  <a:pt x="1254212" y="2902"/>
                </a:lnTo>
                <a:lnTo>
                  <a:pt x="1276313" y="2902"/>
                </a:lnTo>
                <a:lnTo>
                  <a:pt x="1276313" y="175803"/>
                </a:lnTo>
                <a:lnTo>
                  <a:pt x="1249859" y="175803"/>
                </a:lnTo>
                <a:lnTo>
                  <a:pt x="1162906" y="41300"/>
                </a:lnTo>
                <a:cubicBezTo>
                  <a:pt x="1160450" y="37505"/>
                  <a:pt x="1158478" y="33747"/>
                  <a:pt x="1156990" y="30026"/>
                </a:cubicBezTo>
                <a:lnTo>
                  <a:pt x="1156320" y="30026"/>
                </a:lnTo>
                <a:cubicBezTo>
                  <a:pt x="1156916" y="33895"/>
                  <a:pt x="1157213" y="41969"/>
                  <a:pt x="1157213" y="54248"/>
                </a:cubicBezTo>
                <a:lnTo>
                  <a:pt x="1157213" y="175803"/>
                </a:lnTo>
                <a:lnTo>
                  <a:pt x="1135112" y="175803"/>
                </a:lnTo>
                <a:close/>
                <a:moveTo>
                  <a:pt x="935087" y="2902"/>
                </a:moveTo>
                <a:lnTo>
                  <a:pt x="1024161" y="2902"/>
                </a:lnTo>
                <a:lnTo>
                  <a:pt x="1024161" y="22771"/>
                </a:lnTo>
                <a:lnTo>
                  <a:pt x="957411" y="22771"/>
                </a:lnTo>
                <a:lnTo>
                  <a:pt x="957411" y="78135"/>
                </a:lnTo>
                <a:lnTo>
                  <a:pt x="1019250" y="78135"/>
                </a:lnTo>
                <a:lnTo>
                  <a:pt x="1019250" y="97892"/>
                </a:lnTo>
                <a:lnTo>
                  <a:pt x="957411" y="97892"/>
                </a:lnTo>
                <a:lnTo>
                  <a:pt x="957411" y="156046"/>
                </a:lnTo>
                <a:lnTo>
                  <a:pt x="1028068" y="156046"/>
                </a:lnTo>
                <a:lnTo>
                  <a:pt x="1028068" y="175803"/>
                </a:lnTo>
                <a:lnTo>
                  <a:pt x="935087" y="175803"/>
                </a:lnTo>
                <a:close/>
                <a:moveTo>
                  <a:pt x="717538" y="2902"/>
                </a:moveTo>
                <a:lnTo>
                  <a:pt x="839540" y="2902"/>
                </a:lnTo>
                <a:lnTo>
                  <a:pt x="839540" y="22771"/>
                </a:lnTo>
                <a:lnTo>
                  <a:pt x="789645" y="22771"/>
                </a:lnTo>
                <a:lnTo>
                  <a:pt x="789645" y="175803"/>
                </a:lnTo>
                <a:lnTo>
                  <a:pt x="767209" y="175803"/>
                </a:lnTo>
                <a:lnTo>
                  <a:pt x="767209" y="22771"/>
                </a:lnTo>
                <a:lnTo>
                  <a:pt x="717538" y="22771"/>
                </a:lnTo>
                <a:close/>
                <a:moveTo>
                  <a:pt x="487412" y="2902"/>
                </a:moveTo>
                <a:lnTo>
                  <a:pt x="515429" y="2902"/>
                </a:lnTo>
                <a:lnTo>
                  <a:pt x="600038" y="135061"/>
                </a:lnTo>
                <a:cubicBezTo>
                  <a:pt x="604056" y="141312"/>
                  <a:pt x="606438" y="145293"/>
                  <a:pt x="607182" y="147005"/>
                </a:cubicBezTo>
                <a:lnTo>
                  <a:pt x="607628" y="147005"/>
                </a:lnTo>
                <a:cubicBezTo>
                  <a:pt x="606884" y="142094"/>
                  <a:pt x="606512" y="133685"/>
                  <a:pt x="606512" y="121778"/>
                </a:cubicBezTo>
                <a:lnTo>
                  <a:pt x="606512" y="2902"/>
                </a:lnTo>
                <a:lnTo>
                  <a:pt x="628613" y="2902"/>
                </a:lnTo>
                <a:lnTo>
                  <a:pt x="628613" y="175803"/>
                </a:lnTo>
                <a:lnTo>
                  <a:pt x="602159" y="175803"/>
                </a:lnTo>
                <a:lnTo>
                  <a:pt x="515206" y="41300"/>
                </a:lnTo>
                <a:cubicBezTo>
                  <a:pt x="512750" y="37505"/>
                  <a:pt x="510778" y="33747"/>
                  <a:pt x="509290" y="30026"/>
                </a:cubicBezTo>
                <a:lnTo>
                  <a:pt x="508620" y="30026"/>
                </a:lnTo>
                <a:cubicBezTo>
                  <a:pt x="509216" y="33895"/>
                  <a:pt x="509513" y="41969"/>
                  <a:pt x="509513" y="54248"/>
                </a:cubicBezTo>
                <a:lnTo>
                  <a:pt x="509513" y="175803"/>
                </a:lnTo>
                <a:lnTo>
                  <a:pt x="487412" y="175803"/>
                </a:lnTo>
                <a:close/>
                <a:moveTo>
                  <a:pt x="1635807" y="0"/>
                </a:moveTo>
                <a:cubicBezTo>
                  <a:pt x="1652997" y="0"/>
                  <a:pt x="1665610" y="2083"/>
                  <a:pt x="1673647" y="6251"/>
                </a:cubicBezTo>
                <a:lnTo>
                  <a:pt x="1673647" y="30584"/>
                </a:lnTo>
                <a:cubicBezTo>
                  <a:pt x="1663229" y="23366"/>
                  <a:pt x="1650058" y="19757"/>
                  <a:pt x="1634133" y="19757"/>
                </a:cubicBezTo>
                <a:cubicBezTo>
                  <a:pt x="1623566" y="19757"/>
                  <a:pt x="1614953" y="21971"/>
                  <a:pt x="1608293" y="26398"/>
                </a:cubicBezTo>
                <a:cubicBezTo>
                  <a:pt x="1601633" y="30826"/>
                  <a:pt x="1598303" y="36984"/>
                  <a:pt x="1598303" y="44872"/>
                </a:cubicBezTo>
                <a:cubicBezTo>
                  <a:pt x="1598303" y="51866"/>
                  <a:pt x="1600610" y="57559"/>
                  <a:pt x="1605223" y="61950"/>
                </a:cubicBezTo>
                <a:cubicBezTo>
                  <a:pt x="1609837" y="66340"/>
                  <a:pt x="1619846" y="72330"/>
                  <a:pt x="1635249" y="79921"/>
                </a:cubicBezTo>
                <a:cubicBezTo>
                  <a:pt x="1652216" y="88032"/>
                  <a:pt x="1664085" y="96143"/>
                  <a:pt x="1670856" y="104254"/>
                </a:cubicBezTo>
                <a:cubicBezTo>
                  <a:pt x="1677628" y="112365"/>
                  <a:pt x="1681014" y="121481"/>
                  <a:pt x="1681014" y="131601"/>
                </a:cubicBezTo>
                <a:cubicBezTo>
                  <a:pt x="1681014" y="146782"/>
                  <a:pt x="1675507" y="158427"/>
                  <a:pt x="1664494" y="166539"/>
                </a:cubicBezTo>
                <a:cubicBezTo>
                  <a:pt x="1653481" y="174650"/>
                  <a:pt x="1638189" y="178705"/>
                  <a:pt x="1618618" y="178705"/>
                </a:cubicBezTo>
                <a:cubicBezTo>
                  <a:pt x="1611772" y="178705"/>
                  <a:pt x="1603791" y="177756"/>
                  <a:pt x="1594675" y="175859"/>
                </a:cubicBezTo>
                <a:cubicBezTo>
                  <a:pt x="1585559" y="173961"/>
                  <a:pt x="1578918" y="171599"/>
                  <a:pt x="1574751" y="168771"/>
                </a:cubicBezTo>
                <a:lnTo>
                  <a:pt x="1574751" y="143321"/>
                </a:lnTo>
                <a:cubicBezTo>
                  <a:pt x="1580034" y="147935"/>
                  <a:pt x="1587103" y="151730"/>
                  <a:pt x="1595959" y="154707"/>
                </a:cubicBezTo>
                <a:cubicBezTo>
                  <a:pt x="1604814" y="157683"/>
                  <a:pt x="1613223" y="159172"/>
                  <a:pt x="1621185" y="159172"/>
                </a:cubicBezTo>
                <a:cubicBezTo>
                  <a:pt x="1645444" y="159172"/>
                  <a:pt x="1657574" y="150539"/>
                  <a:pt x="1657574" y="133275"/>
                </a:cubicBezTo>
                <a:cubicBezTo>
                  <a:pt x="1657574" y="128439"/>
                  <a:pt x="1656271" y="124085"/>
                  <a:pt x="1653667" y="120216"/>
                </a:cubicBezTo>
                <a:cubicBezTo>
                  <a:pt x="1651062" y="116346"/>
                  <a:pt x="1647490" y="112923"/>
                  <a:pt x="1642951" y="109947"/>
                </a:cubicBezTo>
                <a:cubicBezTo>
                  <a:pt x="1638412" y="106970"/>
                  <a:pt x="1629891" y="102394"/>
                  <a:pt x="1617390" y="96217"/>
                </a:cubicBezTo>
                <a:cubicBezTo>
                  <a:pt x="1600051" y="87585"/>
                  <a:pt x="1588629" y="79567"/>
                  <a:pt x="1583122" y="72163"/>
                </a:cubicBezTo>
                <a:cubicBezTo>
                  <a:pt x="1577616" y="64759"/>
                  <a:pt x="1574862" y="56294"/>
                  <a:pt x="1574862" y="46769"/>
                </a:cubicBezTo>
                <a:cubicBezTo>
                  <a:pt x="1574862" y="32407"/>
                  <a:pt x="1580629" y="21022"/>
                  <a:pt x="1592164" y="12613"/>
                </a:cubicBezTo>
                <a:cubicBezTo>
                  <a:pt x="1603698" y="4204"/>
                  <a:pt x="1618246" y="0"/>
                  <a:pt x="1635807" y="0"/>
                </a:cubicBezTo>
                <a:close/>
                <a:moveTo>
                  <a:pt x="303126" y="0"/>
                </a:moveTo>
                <a:cubicBezTo>
                  <a:pt x="327162" y="0"/>
                  <a:pt x="346509" y="8074"/>
                  <a:pt x="361169" y="24222"/>
                </a:cubicBezTo>
                <a:cubicBezTo>
                  <a:pt x="375828" y="40369"/>
                  <a:pt x="383158" y="61391"/>
                  <a:pt x="383158" y="87288"/>
                </a:cubicBezTo>
                <a:cubicBezTo>
                  <a:pt x="383158" y="115342"/>
                  <a:pt x="375642" y="137591"/>
                  <a:pt x="360611" y="154037"/>
                </a:cubicBezTo>
                <a:cubicBezTo>
                  <a:pt x="345579" y="170482"/>
                  <a:pt x="325487" y="178705"/>
                  <a:pt x="300335" y="178705"/>
                </a:cubicBezTo>
                <a:cubicBezTo>
                  <a:pt x="275779" y="178705"/>
                  <a:pt x="256096" y="170631"/>
                  <a:pt x="241288" y="154483"/>
                </a:cubicBezTo>
                <a:cubicBezTo>
                  <a:pt x="226479" y="138336"/>
                  <a:pt x="219075" y="117314"/>
                  <a:pt x="219075" y="91418"/>
                </a:cubicBezTo>
                <a:cubicBezTo>
                  <a:pt x="219075" y="63512"/>
                  <a:pt x="226628" y="41300"/>
                  <a:pt x="241734" y="24780"/>
                </a:cubicBezTo>
                <a:cubicBezTo>
                  <a:pt x="256840" y="8260"/>
                  <a:pt x="277304" y="0"/>
                  <a:pt x="303126" y="0"/>
                </a:cubicBezTo>
                <a:close/>
                <a:moveTo>
                  <a:pt x="88516" y="0"/>
                </a:moveTo>
                <a:cubicBezTo>
                  <a:pt x="105036" y="0"/>
                  <a:pt x="118691" y="2344"/>
                  <a:pt x="129481" y="7032"/>
                </a:cubicBezTo>
                <a:lnTo>
                  <a:pt x="129481" y="30361"/>
                </a:lnTo>
                <a:cubicBezTo>
                  <a:pt x="117128" y="23515"/>
                  <a:pt x="103547" y="20092"/>
                  <a:pt x="88739" y="20092"/>
                </a:cubicBezTo>
                <a:cubicBezTo>
                  <a:pt x="69466" y="20092"/>
                  <a:pt x="53764" y="26510"/>
                  <a:pt x="41635" y="39346"/>
                </a:cubicBezTo>
                <a:cubicBezTo>
                  <a:pt x="29505" y="52183"/>
                  <a:pt x="23441" y="69503"/>
                  <a:pt x="23441" y="91306"/>
                </a:cubicBezTo>
                <a:cubicBezTo>
                  <a:pt x="23441" y="111993"/>
                  <a:pt x="29096" y="128420"/>
                  <a:pt x="40407" y="140587"/>
                </a:cubicBezTo>
                <a:cubicBezTo>
                  <a:pt x="51718" y="152753"/>
                  <a:pt x="66526" y="158837"/>
                  <a:pt x="84832" y="158837"/>
                </a:cubicBezTo>
                <a:cubicBezTo>
                  <a:pt x="101947" y="158837"/>
                  <a:pt x="116830" y="154967"/>
                  <a:pt x="129481" y="147228"/>
                </a:cubicBezTo>
                <a:lnTo>
                  <a:pt x="129481" y="168659"/>
                </a:lnTo>
                <a:cubicBezTo>
                  <a:pt x="116756" y="175357"/>
                  <a:pt x="100794" y="178705"/>
                  <a:pt x="81595" y="178705"/>
                </a:cubicBezTo>
                <a:cubicBezTo>
                  <a:pt x="56815" y="178705"/>
                  <a:pt x="37021" y="170836"/>
                  <a:pt x="22213" y="155097"/>
                </a:cubicBezTo>
                <a:cubicBezTo>
                  <a:pt x="7404" y="139359"/>
                  <a:pt x="0" y="118541"/>
                  <a:pt x="0" y="92645"/>
                </a:cubicBezTo>
                <a:cubicBezTo>
                  <a:pt x="0" y="64814"/>
                  <a:pt x="8335" y="42416"/>
                  <a:pt x="25003" y="25449"/>
                </a:cubicBezTo>
                <a:cubicBezTo>
                  <a:pt x="41672" y="8483"/>
                  <a:pt x="62843" y="0"/>
                  <a:pt x="8851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  <a:prstDash val="sysDot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marR="0" lvl="0" indent="-228600" fontAlgn="auto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b="0" i="0" u="none" strike="noStrike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cs typeface="MiSans Normal" panose="00000500000000000000" charset="-122"/>
                <a:sym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600" b="0" i="0" u="none" strike="noStrike" cap="none" spc="150" normalizeH="0" baseline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400" b="0" i="0" u="none" strike="noStrike" cap="none" spc="150" normalizeH="0" baseline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400" b="0" i="0" u="none" strike="noStrike" cap="none" spc="150" normalizeH="0" baseline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28"/>
          <p:cNvSpPr/>
          <p:nvPr>
            <p:custDataLst>
              <p:tags r:id="rId2"/>
            </p:custDataLst>
          </p:nvPr>
        </p:nvSpPr>
        <p:spPr>
          <a:xfrm>
            <a:off x="840740" y="3615055"/>
            <a:ext cx="10354310" cy="1998345"/>
          </a:xfrm>
          <a:prstGeom prst="roundRect">
            <a:avLst>
              <a:gd name="adj" fmla="val 6790"/>
            </a:avLst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5776686" y="1594582"/>
            <a:ext cx="6415314" cy="5263418"/>
          </a:xfrm>
          <a:prstGeom prst="rect">
            <a:avLst/>
          </a:prstGeom>
        </p:spPr>
      </p:pic>
      <p:sp>
        <p:nvSpPr>
          <p:cNvPr id="10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996950" y="3731895"/>
            <a:ext cx="5430520" cy="1765300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9" name="图形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63" y="296863"/>
            <a:ext cx="312737" cy="312737"/>
          </a:xfrm>
          <a:prstGeom prst="rect">
            <a:avLst/>
          </a:prstGeom>
        </p:spPr>
      </p:pic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863600" y="2158466"/>
            <a:ext cx="7115956" cy="1556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600" b="0" i="0" u="none" strike="noStrike" kern="1200" cap="none" spc="5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+mn-cs"/>
                <a:sym typeface="站酷文艺体" panose="02000603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编辑节编号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11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kumimoji="0" sz="1800" b="0" i="0" u="none" strike="noStrike" cap="none" spc="150" normalizeH="0" baseline="0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cs typeface="MiSans Normal" panose="00000500000000000000" charset="-122"/>
                <a:sym typeface="+mn-ea"/>
              </a:defRPr>
            </a:lvl1pPr>
            <a:lvl2pPr>
              <a:defRPr kumimoji="0" sz="1600" b="0" i="0" u="none" strike="noStrike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sym typeface="+mn-ea"/>
              </a:defRPr>
            </a:lvl2pPr>
            <a:lvl3pPr>
              <a:defRPr kumimoji="0" sz="1600" b="0" i="0" u="none" strike="noStrike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sym typeface="+mn-ea"/>
              </a:defRPr>
            </a:lvl3pPr>
            <a:lvl4pPr>
              <a:defRPr kumimoji="0" sz="1400" b="0" i="0" u="none" strike="noStrike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sym typeface="+mn-ea"/>
              </a:defRPr>
            </a:lvl4pPr>
            <a:lvl5pPr>
              <a:defRPr kumimoji="0" sz="1400" b="0" i="0" u="none" strike="noStrike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sym typeface="+mn-ea"/>
              </a:defRPr>
            </a:lvl5pPr>
          </a:lstStyle>
          <a:p>
            <a:pPr marR="0" lvl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Char char="●"/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marR="0" lvl="1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●"/>
              <a:tabLst>
                <a:tab pos="1609725" algn="l"/>
              </a:tabLs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marR="0" lvl="2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●"/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marR="0" lvl="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marR="0" lvl="4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969010" y="327025"/>
            <a:ext cx="10608310" cy="63500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15" name="正文"/>
          <p:cNvSpPr txBox="1">
            <a:spLocks noGrp="1"/>
          </p:cNvSpPr>
          <p:nvPr>
            <p:ph idx="6"/>
            <p:custDataLst>
              <p:tags r:id="rId4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6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7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8"/>
            </p:custDataLst>
          </p:nvPr>
        </p:nvSpPr>
        <p:spPr>
          <a:xfrm>
            <a:off x="969010" y="327025"/>
            <a:ext cx="10608310" cy="63500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969010" y="327025"/>
            <a:ext cx="10608310" cy="63500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sp>
        <p:nvSpPr>
          <p:cNvPr id="8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tIns="0" bIns="0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969010" y="327025"/>
            <a:ext cx="10608310" cy="635000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flipH="1">
            <a:off x="6210300" y="953342"/>
            <a:ext cx="5981700" cy="4907661"/>
          </a:xfrm>
          <a:prstGeom prst="rect">
            <a:avLst/>
          </a:prstGeom>
        </p:spPr>
      </p:pic>
      <p:sp>
        <p:nvSpPr>
          <p:cNvPr id="36" name="任意多边形: 形状 35"/>
          <p:cNvSpPr/>
          <p:nvPr>
            <p:custDataLst>
              <p:tags r:id="rId4"/>
            </p:custDataLst>
          </p:nvPr>
        </p:nvSpPr>
        <p:spPr>
          <a:xfrm>
            <a:off x="3567430" y="5720239"/>
            <a:ext cx="8624570" cy="1137285"/>
          </a:xfrm>
          <a:custGeom>
            <a:avLst/>
            <a:gdLst>
              <a:gd name="connsiteX0" fmla="*/ 0 w 7639049"/>
              <a:gd name="connsiteY0" fmla="*/ 0 h 1219200"/>
              <a:gd name="connsiteX1" fmla="*/ 7639049 w 7639049"/>
              <a:gd name="connsiteY1" fmla="*/ 0 h 1219200"/>
              <a:gd name="connsiteX2" fmla="*/ 7639049 w 7639049"/>
              <a:gd name="connsiteY2" fmla="*/ 1219200 h 1219200"/>
              <a:gd name="connsiteX3" fmla="*/ 0 w 7639049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9049" h="1219200">
                <a:moveTo>
                  <a:pt x="0" y="0"/>
                </a:moveTo>
                <a:lnTo>
                  <a:pt x="7639049" y="0"/>
                </a:lnTo>
                <a:lnTo>
                  <a:pt x="7639049" y="1219200"/>
                </a:lnTo>
                <a:lnTo>
                  <a:pt x="0" y="12192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7" name="矩形 36"/>
          <p:cNvSpPr/>
          <p:nvPr>
            <p:custDataLst>
              <p:tags r:id="rId5"/>
            </p:custDataLst>
          </p:nvPr>
        </p:nvSpPr>
        <p:spPr>
          <a:xfrm>
            <a:off x="1112108" y="5719763"/>
            <a:ext cx="2454669" cy="1138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pic>
        <p:nvPicPr>
          <p:cNvPr id="44" name="图形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863" y="296863"/>
            <a:ext cx="312737" cy="312737"/>
          </a:xfrm>
          <a:prstGeom prst="rect">
            <a:avLst/>
          </a:prstGeom>
        </p:spPr>
      </p:pic>
      <p:sp>
        <p:nvSpPr>
          <p:cNvPr id="59" name="椭圆 58"/>
          <p:cNvSpPr/>
          <p:nvPr>
            <p:custDataLst>
              <p:tags r:id="rId9"/>
            </p:custDataLst>
          </p:nvPr>
        </p:nvSpPr>
        <p:spPr>
          <a:xfrm>
            <a:off x="551180" y="5824855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2703B"/>
              </a:solidFill>
              <a:cs typeface="MiSans Normal" panose="00000500000000000000" charset="-122"/>
            </a:endParaRPr>
          </a:p>
        </p:txBody>
      </p:sp>
      <p:sp>
        <p:nvSpPr>
          <p:cNvPr id="60" name="椭圆 59"/>
          <p:cNvSpPr/>
          <p:nvPr>
            <p:custDataLst>
              <p:tags r:id="rId10"/>
            </p:custDataLst>
          </p:nvPr>
        </p:nvSpPr>
        <p:spPr>
          <a:xfrm>
            <a:off x="551180" y="6019800"/>
            <a:ext cx="115570" cy="115570"/>
          </a:xfrm>
          <a:prstGeom prst="ellipse">
            <a:avLst/>
          </a:prstGeom>
          <a:solidFill>
            <a:schemeClr val="l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1" name="椭圆 60"/>
          <p:cNvSpPr/>
          <p:nvPr>
            <p:custDataLst>
              <p:tags r:id="rId11"/>
            </p:custDataLst>
          </p:nvPr>
        </p:nvSpPr>
        <p:spPr>
          <a:xfrm>
            <a:off x="551180" y="6214110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62" name="椭圆 61"/>
          <p:cNvSpPr/>
          <p:nvPr>
            <p:custDataLst>
              <p:tags r:id="rId12"/>
            </p:custDataLst>
          </p:nvPr>
        </p:nvSpPr>
        <p:spPr>
          <a:xfrm>
            <a:off x="551180" y="6409055"/>
            <a:ext cx="115570" cy="1155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1106170" y="1579245"/>
            <a:ext cx="6847840" cy="2820035"/>
          </a:xfrm>
          <a:prstGeom prst="rect">
            <a:avLst/>
          </a:prstGeom>
          <a:noFill/>
        </p:spPr>
        <p:txBody>
          <a:bodyPr vert="horz"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463144" y="6104889"/>
            <a:ext cx="1752600" cy="361951"/>
          </a:xfrm>
        </p:spPr>
        <p:txBody>
          <a:bodyPr wrap="squar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2" Type="http://schemas.openxmlformats.org/officeDocument/2006/relationships/theme" Target="../theme/theme2.xml"/><Relationship Id="rId21" Type="http://schemas.openxmlformats.org/officeDocument/2006/relationships/tags" Target="../tags/tag108.xml"/><Relationship Id="rId20" Type="http://schemas.openxmlformats.org/officeDocument/2006/relationships/tags" Target="../tags/tag107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image" Target="../media/image5.png"/><Relationship Id="rId14" Type="http://schemas.openxmlformats.org/officeDocument/2006/relationships/tags" Target="../tags/tag102.xml"/><Relationship Id="rId13" Type="http://schemas.openxmlformats.org/officeDocument/2006/relationships/image" Target="../media/image4.png"/><Relationship Id="rId12" Type="http://schemas.openxmlformats.org/officeDocument/2006/relationships/tags" Target="../tags/tag101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 rot="10522852" flipH="1">
            <a:off x="-73660" y="-86360"/>
            <a:ext cx="2339975" cy="889635"/>
          </a:xfrm>
          <a:custGeom>
            <a:avLst/>
            <a:gdLst>
              <a:gd name="connsiteX0" fmla="*/ 3427141 w 3427141"/>
              <a:gd name="connsiteY0" fmla="*/ 1034748 h 1303135"/>
              <a:gd name="connsiteX1" fmla="*/ 105286 w 3427141"/>
              <a:gd name="connsiteY1" fmla="*/ 1303135 h 1303135"/>
              <a:gd name="connsiteX2" fmla="*/ 0 w 3427141"/>
              <a:gd name="connsiteY2" fmla="*/ 0 h 1303135"/>
              <a:gd name="connsiteX3" fmla="*/ 3427141 w 3427141"/>
              <a:gd name="connsiteY3" fmla="*/ 0 h 13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141" h="1303135">
                <a:moveTo>
                  <a:pt x="3427141" y="1034748"/>
                </a:moveTo>
                <a:lnTo>
                  <a:pt x="105286" y="1303135"/>
                </a:lnTo>
                <a:lnTo>
                  <a:pt x="0" y="0"/>
                </a:lnTo>
                <a:lnTo>
                  <a:pt x="3427141" y="0"/>
                </a:lnTo>
                <a:close/>
              </a:path>
            </a:pathLst>
          </a:cu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 flipH="1" flipV="1">
            <a:off x="10700385" y="0"/>
            <a:ext cx="1491615" cy="12236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Autofit/>
          </a:bodyPr>
          <a:lstStyle/>
          <a:p>
            <a:pPr marL="0" marR="0" lvl="0" fontAlgn="auto">
              <a:lnSpc>
                <a:spcPct val="11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¢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lang="zh-CN" altLang="en-US"/>
              <a:t>三级</a:t>
            </a:r>
            <a:endParaRPr lang="zh-CN" altLang="en-US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lang="zh-CN" altLang="en-US"/>
              <a:t>四级</a:t>
            </a:r>
            <a:endParaRPr lang="zh-CN" altLang="en-US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¢"/>
            </a:pP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A1D6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0" normalizeH="0" baseline="0" dirty="0" smtClean="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tags" Target="../tags/tag10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3.jpe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image" Target="../media/image13.jpe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906788" y="1454994"/>
            <a:ext cx="87705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8FA6A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zh-CN" sz="6000" b="1" dirty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6000" b="1" dirty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6000" b="1" dirty="0">
                <a:solidFill>
                  <a:srgbClr val="49600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endParaRPr lang="en-US" altLang="zh-CN" sz="6000" b="1" dirty="0">
              <a:solidFill>
                <a:srgbClr val="49600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F7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e68569b5610de42a2e438dc83dfbdba37132d60122c79-lNdYgP_fw658 (1)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2980" y="535305"/>
            <a:ext cx="4674235" cy="63226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785" y="430530"/>
            <a:ext cx="4390390" cy="72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solidFill>
                  <a:srgbClr val="49600B"/>
                </a:solidFill>
              </a:rPr>
              <a:t>                   1</a:t>
            </a:r>
            <a:endParaRPr lang="en-US" altLang="zh-CN" sz="3600">
              <a:solidFill>
                <a:srgbClr val="49600B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150" y="1600835"/>
            <a:ext cx="6499860" cy="495363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sz="3200" dirty="0"/>
              <a:t>I remember a day some years back, one of the first days of a new semester in college. People were tossing balls, passing out </a:t>
            </a:r>
            <a:r>
              <a:rPr sz="3200" dirty="0">
                <a:solidFill>
                  <a:srgbClr val="49600B"/>
                </a:solidFill>
              </a:rPr>
              <a:t>catalogs</a:t>
            </a:r>
            <a:r>
              <a:rPr sz="3200" dirty="0"/>
              <a:t>, and handing out free stuff. I was completely charmed by all the activity. After all,a major feature of college life in the U.S. is limited finances, so free stuff is like gold. As a college student, I felt </a:t>
            </a:r>
            <a:r>
              <a:rPr sz="3200" dirty="0">
                <a:solidFill>
                  <a:srgbClr val="49600B"/>
                </a:solidFill>
              </a:rPr>
              <a:t>entitled</a:t>
            </a:r>
            <a:r>
              <a:rPr sz="3200" dirty="0"/>
              <a:t> to my share!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e500282f30f13a69e359b15dce41a2a6f156dfd41afa3-MPGbsk_fw65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0345"/>
            <a:ext cx="3543300" cy="5250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8150" y="430530"/>
            <a:ext cx="439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49600B"/>
                </a:solidFill>
                <a:sym typeface="+mn-ea"/>
              </a:rPr>
              <a:t>                   1</a:t>
            </a:r>
            <a:endParaRPr lang="en-US" altLang="zh-CN" sz="3600">
              <a:solidFill>
                <a:srgbClr val="49600B"/>
              </a:solidFill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5" name="Shape 2685"/>
          <p:cNvSpPr/>
          <p:nvPr/>
        </p:nvSpPr>
        <p:spPr>
          <a:xfrm>
            <a:off x="21083588" y="28527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rgbClr val="53585F"/>
          </a:solidFill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2705" name="Shape 2705"/>
          <p:cNvSpPr/>
          <p:nvPr/>
        </p:nvSpPr>
        <p:spPr>
          <a:xfrm>
            <a:off x="21083588" y="4986338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lIns="38090" tIns="38090" rIns="38090" bIns="38090" anchor="ctr"/>
          <a:p>
            <a:pPr defTabSz="456565" fontAlgn="auto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 strike="noStrike" noProof="1"/>
          </a:p>
        </p:txBody>
      </p:sp>
      <p:sp>
        <p:nvSpPr>
          <p:cNvPr id="32" name="矩形 31"/>
          <p:cNvSpPr/>
          <p:nvPr/>
        </p:nvSpPr>
        <p:spPr>
          <a:xfrm>
            <a:off x="4829810" y="1544320"/>
            <a:ext cx="5873750" cy="472440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800" dirty="0">
                <a:solidFill>
                  <a:srgbClr val="00B050"/>
                </a:solidFill>
              </a:rPr>
              <a:t>catalog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>
                <a:solidFill>
                  <a:srgbClr val="49600B"/>
                </a:solidFill>
              </a:rPr>
              <a:t>               </a:t>
            </a:r>
            <a:endParaRPr lang="zh-CN" altLang="en-US" sz="2000" dirty="0">
              <a:solidFill>
                <a:srgbClr val="49600B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49600B"/>
                </a:solidFill>
              </a:rPr>
              <a:t>1.</a:t>
            </a:r>
            <a:r>
              <a:rPr lang="zh-CN" altLang="en-US" sz="2400" dirty="0">
                <a:solidFill>
                  <a:srgbClr val="49600B"/>
                </a:solidFill>
              </a:rPr>
              <a:t>目录</a:t>
            </a:r>
            <a:r>
              <a:rPr lang="en-US" altLang="zh-CN" sz="2400" dirty="0">
                <a:solidFill>
                  <a:srgbClr val="49600B"/>
                </a:solidFill>
              </a:rPr>
              <a:t>  </a:t>
            </a:r>
            <a:endParaRPr lang="en-US" altLang="zh-CN" sz="2400" dirty="0">
              <a:solidFill>
                <a:srgbClr val="49600B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49600B"/>
                </a:solidFill>
              </a:rPr>
              <a:t>        (also catalogue)a complete list of things that you can look at,buy,or use,e,g.in a library or at an art show</a:t>
            </a:r>
            <a:endParaRPr lang="en-US" altLang="zh-CN" sz="2400" dirty="0">
              <a:solidFill>
                <a:srgbClr val="49600B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49600B"/>
                </a:solidFill>
              </a:rPr>
              <a:t>2.</a:t>
            </a:r>
            <a:r>
              <a:rPr lang="zh-CN" altLang="en-US" sz="2400" dirty="0">
                <a:solidFill>
                  <a:srgbClr val="49600B"/>
                </a:solidFill>
              </a:rPr>
              <a:t>为</a:t>
            </a:r>
            <a:r>
              <a:rPr lang="en-US" altLang="zh-CN" sz="2400" dirty="0">
                <a:solidFill>
                  <a:srgbClr val="49600B"/>
                </a:solidFill>
              </a:rPr>
              <a:t>......</a:t>
            </a:r>
            <a:r>
              <a:rPr lang="zh-CN" altLang="en-US" sz="2400" dirty="0">
                <a:solidFill>
                  <a:srgbClr val="49600B"/>
                </a:solidFill>
              </a:rPr>
              <a:t>编目录；把</a:t>
            </a:r>
            <a:r>
              <a:rPr lang="en-US" altLang="zh-CN" sz="2400" dirty="0">
                <a:solidFill>
                  <a:srgbClr val="49600B"/>
                </a:solidFill>
              </a:rPr>
              <a:t>......</a:t>
            </a:r>
            <a:r>
              <a:rPr lang="zh-CN" altLang="en-US" sz="2400" dirty="0">
                <a:solidFill>
                  <a:srgbClr val="49600B"/>
                </a:solidFill>
              </a:rPr>
              <a:t>列入目录中</a:t>
            </a:r>
            <a:endParaRPr lang="zh-CN" altLang="en-US" sz="2400" dirty="0">
              <a:solidFill>
                <a:srgbClr val="49600B"/>
              </a:solidFill>
            </a:endParaRPr>
          </a:p>
          <a:p>
            <a:pPr algn="just"/>
            <a:r>
              <a:rPr lang="zh-CN" altLang="en-US" sz="2400" dirty="0">
                <a:solidFill>
                  <a:srgbClr val="49600B"/>
                </a:solidFill>
              </a:rPr>
              <a:t> </a:t>
            </a:r>
            <a:r>
              <a:rPr lang="en-US" altLang="zh-CN" sz="2400" dirty="0">
                <a:solidFill>
                  <a:srgbClr val="49600B"/>
                </a:solidFill>
              </a:rPr>
              <a:t>        (also catalogue)make a complete list of all the things in a group</a:t>
            </a:r>
            <a:endParaRPr lang="en-US" altLang="zh-CN" sz="2400" dirty="0">
              <a:solidFill>
                <a:srgbClr val="49600B"/>
              </a:solidFill>
            </a:endParaRPr>
          </a:p>
          <a:p>
            <a:pPr algn="just"/>
            <a:r>
              <a:rPr lang="en-US" altLang="zh-CN" sz="2800" dirty="0">
                <a:solidFill>
                  <a:srgbClr val="00B050"/>
                </a:solidFill>
                <a:sym typeface="+mn-ea"/>
              </a:rPr>
              <a:t>entitle             </a:t>
            </a:r>
            <a:r>
              <a:rPr lang="zh-CN" altLang="en-US" sz="2400" dirty="0">
                <a:solidFill>
                  <a:srgbClr val="49600B"/>
                </a:solidFill>
                <a:sym typeface="+mn-ea"/>
              </a:rPr>
              <a:t>使有权利；使有资格</a:t>
            </a:r>
            <a:endParaRPr lang="en-US" altLang="zh-CN" sz="2800" dirty="0">
              <a:solidFill>
                <a:srgbClr val="49600B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49600B"/>
                </a:solidFill>
              </a:rPr>
              <a:t>give sb. the official right to do or have sth.</a:t>
            </a:r>
            <a:endParaRPr lang="en-US" altLang="zh-CN" sz="2400" dirty="0">
              <a:solidFill>
                <a:srgbClr val="49600B"/>
              </a:solidFill>
            </a:endParaRPr>
          </a:p>
          <a:p>
            <a:pPr algn="just"/>
            <a:endParaRPr lang="en-US" altLang="zh-CN" sz="2400" dirty="0">
              <a:solidFill>
                <a:srgbClr val="49600B"/>
              </a:solidFill>
            </a:endParaRPr>
          </a:p>
        </p:txBody>
      </p:sp>
      <p:sp>
        <p:nvSpPr>
          <p:cNvPr id="9" name="十字星 8">
            <a:hlinkClick r:id="" action="ppaction://hlinkshowjump?jump=previousslide"/>
          </p:cNvPr>
          <p:cNvSpPr/>
          <p:nvPr/>
        </p:nvSpPr>
        <p:spPr>
          <a:xfrm>
            <a:off x="11053445" y="5970270"/>
            <a:ext cx="464820" cy="513715"/>
          </a:xfrm>
          <a:prstGeom prst="star4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d2e75fce06f081b918c49f2c7a621a322a43e91244bd0-WPrgxr_fw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5730" y="1036320"/>
            <a:ext cx="4368165" cy="58216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5570" y="118110"/>
            <a:ext cx="11998325" cy="6622415"/>
          </a:xfrm>
          <a:prstGeom prst="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38150" y="354330"/>
            <a:ext cx="4391660" cy="797560"/>
          </a:xfrm>
          <a:prstGeom prst="roundRect">
            <a:avLst/>
          </a:prstGeom>
          <a:noFill/>
          <a:ln>
            <a:solidFill>
              <a:srgbClr val="8E9B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38150" y="430530"/>
            <a:ext cx="4391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49600B"/>
                </a:solidFill>
                <a:sym typeface="+mn-ea"/>
              </a:rPr>
              <a:t>                   2</a:t>
            </a:r>
            <a:endParaRPr lang="en-US" altLang="zh-CN" sz="3600">
              <a:solidFill>
                <a:srgbClr val="49600B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6250" y="1272540"/>
            <a:ext cx="7026910" cy="5309235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sz="2800" dirty="0"/>
              <a:t> I moved closer to </a:t>
            </a:r>
            <a:r>
              <a:rPr sz="2800" dirty="0">
                <a:solidFill>
                  <a:srgbClr val="49600B"/>
                </a:solidFill>
              </a:rPr>
              <a:t>scout</a:t>
            </a:r>
            <a:r>
              <a:rPr sz="2800" dirty="0"/>
              <a:t> out the situation. In my mind, I heard my mother </a:t>
            </a:r>
            <a:r>
              <a:rPr sz="2800" dirty="0">
                <a:solidFill>
                  <a:srgbClr val="49600B"/>
                </a:solidFill>
              </a:rPr>
              <a:t>issue</a:t>
            </a:r>
            <a:r>
              <a:rPr sz="2800" dirty="0"/>
              <a:t> her famous line:"There is no such thing as free stuff!" as the student behind the table urged me to receive a brand-new dictionary. My mom's voice was quickly </a:t>
            </a:r>
            <a:r>
              <a:rPr sz="2800" dirty="0">
                <a:solidFill>
                  <a:srgbClr val="49600B"/>
                </a:solidFill>
              </a:rPr>
              <a:t>filtered</a:t>
            </a:r>
            <a:r>
              <a:rPr sz="2800" dirty="0"/>
              <a:t> out as I reached out to claim my gift. I was handed a form instead. Once I completed the credit card application I was told, I would receive a free dictionary With the confidence that a </a:t>
            </a:r>
            <a:r>
              <a:rPr sz="2800" dirty="0">
                <a:solidFill>
                  <a:srgbClr val="49600B"/>
                </a:solidFill>
              </a:rPr>
              <a:t>probe</a:t>
            </a:r>
            <a:r>
              <a:rPr sz="2800" dirty="0"/>
              <a:t> of my finances would reveal the </a:t>
            </a:r>
            <a:r>
              <a:rPr sz="2800" dirty="0">
                <a:solidFill>
                  <a:srgbClr val="49600B"/>
                </a:solidFill>
              </a:rPr>
              <a:t>sheer</a:t>
            </a:r>
            <a:r>
              <a:rPr sz="2800" dirty="0"/>
              <a:t> weakness of my </a:t>
            </a:r>
            <a:r>
              <a:rPr sz="2800" dirty="0">
                <a:solidFill>
                  <a:srgbClr val="49600B"/>
                </a:solidFill>
              </a:rPr>
              <a:t>profile</a:t>
            </a:r>
            <a:r>
              <a:rPr sz="2800" dirty="0"/>
              <a:t>, I completed the form and </a:t>
            </a:r>
            <a:r>
              <a:rPr sz="2800" dirty="0">
                <a:solidFill>
                  <a:srgbClr val="49600B"/>
                </a:solidFill>
              </a:rPr>
              <a:t>submitted</a:t>
            </a:r>
            <a:r>
              <a:rPr sz="2800" dirty="0"/>
              <a:t> it.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57505" y="248285"/>
            <a:ext cx="4937125" cy="705485"/>
          </a:xfrm>
        </p:spPr>
        <p:txBody>
          <a:bodyPr lIns="36195"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 descr="D:\lky\素材\图文关系\84c79096defd4fb3aa81457bad12ce6e.jpg84c79096defd4fb3aa81457bad12ce6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12000" contrast="-6000"/>
          </a:blip>
          <a:srcRect r="13162"/>
          <a:stretch>
            <a:fillRect/>
          </a:stretch>
        </p:blipFill>
        <p:spPr>
          <a:xfrm>
            <a:off x="6247765" y="953770"/>
            <a:ext cx="5366385" cy="544258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正文"/>
          <p:cNvSpPr txBox="1"/>
          <p:nvPr>
            <p:custDataLst>
              <p:tags r:id="rId4"/>
            </p:custDataLst>
          </p:nvPr>
        </p:nvSpPr>
        <p:spPr>
          <a:xfrm>
            <a:off x="467995" y="1101090"/>
            <a:ext cx="5490845" cy="49853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l" fontAlgn="auto">
              <a:lnSpc>
                <a:spcPct val="10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scout</a:t>
            </a:r>
            <a:endParaRPr lang="en-US" altLang="zh-CN" sz="2000" spc="150" dirty="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0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对（某地）进行侦察</a:t>
            </a: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(also~out)examine a place or area in order to get information about it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（在某地区）寻找</a:t>
            </a: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(also~around/round)look for sth.in a particular area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issue  </a:t>
            </a:r>
            <a:endParaRPr lang="en-US" altLang="zh-CN" sz="2000" spc="150" dirty="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officially make a statement, give an order warning.ctc.发表(声明):颁布，发出(命令警告等)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a subject or problem that is often discussed or argued about, esp, a social or political matter that affects the interests of a lot of people议题， 争论的问题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filter</a:t>
            </a: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pass sth. through a filter to remove particular things contained in it过滤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0493" y="227965"/>
            <a:ext cx="4980305" cy="705485"/>
          </a:xfrm>
        </p:spPr>
        <p:txBody>
          <a:bodyPr lIns="36195">
            <a:normAutofit fontScale="9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 descr="D:\lky\素材\图文关系\84c79096defd4fb3aa81457bad12ce6e.jpg84c79096defd4fb3aa81457bad12ce6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12000" contrast="-6000"/>
          </a:blip>
          <a:srcRect r="13162"/>
          <a:stretch>
            <a:fillRect/>
          </a:stretch>
        </p:blipFill>
        <p:spPr>
          <a:xfrm>
            <a:off x="6380480" y="1154430"/>
            <a:ext cx="5554980" cy="52838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6350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正文"/>
          <p:cNvSpPr txBox="1"/>
          <p:nvPr>
            <p:custDataLst>
              <p:tags r:id="rId4"/>
            </p:custDataLst>
          </p:nvPr>
        </p:nvSpPr>
        <p:spPr>
          <a:xfrm>
            <a:off x="270510" y="1153795"/>
            <a:ext cx="6007735" cy="50844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probe</a:t>
            </a: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a complete and careful investigation of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sth.探究；详细调查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ask questions in order to find things out, esp.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things that other people do not want you to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know调查；打探；探究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sheer</a:t>
            </a: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(only before noun) used for emphasizing the amount or degree of sth.纯粹的；全然的；绝对的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profile </a:t>
            </a:r>
            <a:endParaRPr lang="en-US" altLang="zh-CN" sz="2000" spc="150" dirty="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a short description that gives important details about a person, group of people, or place人物简介；传略；(某地方的)概况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write or give a short description of sb. or sth. 写...的传略(或概况)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chemeClr val="accent6"/>
                </a:solidFill>
                <a:ea typeface="微软雅黑" panose="020B0503020204020204" charset="-122"/>
                <a:sym typeface="+mn-ea"/>
              </a:rPr>
              <a:t>submit </a:t>
            </a:r>
            <a:endParaRPr lang="en-US" altLang="zh-CN" sz="2000" spc="150" dirty="0">
              <a:solidFill>
                <a:schemeClr val="accent6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give a plan, piece of writing, etc. to sb. in authority for them to consider or approve 呈送，提交，呈递(计划等) 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80000"/>
              </a:lnSpc>
              <a:buNone/>
            </a:pPr>
            <a:r>
              <a:rPr lang="en-US" altLang="zh-CN" sz="2000" spc="150" dirty="0">
                <a:solidFill>
                  <a:srgbClr val="49600B"/>
                </a:solidFill>
                <a:ea typeface="微软雅黑" panose="020B0503020204020204" charset="-122"/>
                <a:sym typeface="+mn-ea"/>
              </a:rPr>
              <a:t> agree to obey a rule, a law, or the decision of sb.in authority(使)遵守；(使) 服从</a:t>
            </a:r>
            <a:endParaRPr lang="en-US" altLang="zh-CN" sz="2000" spc="150" dirty="0">
              <a:solidFill>
                <a:srgbClr val="49600B"/>
              </a:solidFill>
              <a:ea typeface="微软雅黑" panose="020B0503020204020204" charset="-122"/>
              <a:sym typeface="+mn-ea"/>
            </a:endParaRPr>
          </a:p>
          <a:p>
            <a:pPr indent="0" algn="l" fontAlgn="auto">
              <a:lnSpc>
                <a:spcPct val="130000"/>
              </a:lnSpc>
              <a:buNone/>
            </a:pP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106170" y="1579245"/>
            <a:ext cx="6847840" cy="2820035"/>
          </a:xfrm>
        </p:spPr>
        <p:txBody>
          <a:bodyPr/>
          <a:lstStyle/>
          <a:p>
            <a:r>
              <a:rPr lang="zh-CN" altLang="en-US"/>
              <a:t>感谢</a:t>
            </a:r>
            <a:endParaRPr lang="zh-CN" altLang="en-US"/>
          </a:p>
          <a:p>
            <a:r>
              <a:rPr lang="zh-CN" altLang="en-US"/>
              <a:t>您的观看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463675" y="6105525"/>
            <a:ext cx="1752600" cy="361950"/>
          </a:xfrm>
        </p:spPr>
        <p:txBody>
          <a:bodyPr/>
          <a:lstStyle/>
          <a:p>
            <a:r>
              <a:t>廖嘉懿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10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UNIT_TYPE" val="i"/>
  <p:tag name="KSO_WM_UNIT_INDEX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0"/>
</p:tagLst>
</file>

<file path=ppt/tags/tag10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0"/>
  <p:tag name="KSO_WM_SPECIAL_SOURCE" val="bdnull"/>
  <p:tag name="KSO_WM_TEMPLATE_THUMBS_INDEX" val="1、9"/>
</p:tagLst>
</file>

<file path=ppt/tags/tag109.xml><?xml version="1.0" encoding="utf-8"?>
<p:tagLst xmlns:p="http://schemas.openxmlformats.org/presentationml/2006/main">
  <p:tag name="REFSHAPE" val="1319899116"/>
  <p:tag name="KSO_WM_UNIT_PLACING_PICTURE_USER_VIEWPORT" val="{&quot;height&quot;:15840,&quot;width&quot;:11710}"/>
</p:tagLst>
</file>

<file path=ppt/tags/tag1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235_1*a*1"/>
  <p:tag name="KSO_WM_TEMPLATE_CATEGORY" val="custom"/>
  <p:tag name="KSO_WM_TEMPLATE_INDEX" val="20231235"/>
  <p:tag name="KSO_WM_UNIT_LAYERLEVEL" val="1"/>
  <p:tag name="KSO_WM_TAG_VERSION" val="3.0"/>
  <p:tag name="KSO_WM_BEAUTIFY_FLAG" val="#wm#"/>
  <p:tag name="KSO_WM_UNIT_PRESET_TEXT" val="单击此处添加标题"/>
</p:tagLst>
</file>

<file path=ppt/tags/tag111.xml><?xml version="1.0" encoding="utf-8"?>
<p:tagLst xmlns:p="http://schemas.openxmlformats.org/presentationml/2006/main">
  <p:tag name="KSO_WM_UNIT_VALUE" val="1264*13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235_1*d*1"/>
  <p:tag name="KSO_WM_TEMPLATE_CATEGORY" val="custom"/>
  <p:tag name="KSO_WM_TEMPLATE_INDEX" val="20231235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1235_1*f*2"/>
  <p:tag name="KSO_WM_TEMPLATE_CATEGORY" val="custom"/>
  <p:tag name="KSO_WM_TEMPLATE_INDEX" val="20231235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,文字是您思想的提炼，请尽量言简意赅的阐述观点。单击此处输入你的正文。请尽量言简意赅的阐述观点。单击此处输入你的正文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231235"/>
  <p:tag name="KSO_WM_SPECIAL_SOURCE" val="bdnull"/>
  <p:tag name="KSO_WM_SLIDE_ID" val="custom20231235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22*359"/>
  <p:tag name="KSO_WM_SLIDE_POSITION" val="49*90"/>
  <p:tag name="KSO_WM_TAG_VERSION" val="3.0"/>
  <p:tag name="KSO_WM_SLIDE_LAYOUT" val="a_b_d_f"/>
  <p:tag name="KSO_WM_SLIDE_LAYOUT_CNT" val="1_1_1_2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235_1*a*1"/>
  <p:tag name="KSO_WM_TEMPLATE_CATEGORY" val="custom"/>
  <p:tag name="KSO_WM_TEMPLATE_INDEX" val="20231235"/>
  <p:tag name="KSO_WM_UNIT_LAYERLEVEL" val="1"/>
  <p:tag name="KSO_WM_TAG_VERSION" val="3.0"/>
  <p:tag name="KSO_WM_BEAUTIFY_FLAG" val="#wm#"/>
  <p:tag name="KSO_WM_UNIT_PRESET_TEXT" val="单击此处添加标题"/>
</p:tagLst>
</file>

<file path=ppt/tags/tag115.xml><?xml version="1.0" encoding="utf-8"?>
<p:tagLst xmlns:p="http://schemas.openxmlformats.org/presentationml/2006/main">
  <p:tag name="KSO_WM_UNIT_VALUE" val="1264*13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235_1*d*1"/>
  <p:tag name="KSO_WM_TEMPLATE_CATEGORY" val="custom"/>
  <p:tag name="KSO_WM_TEMPLATE_INDEX" val="20231235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1235_1*f*2"/>
  <p:tag name="KSO_WM_TEMPLATE_CATEGORY" val="custom"/>
  <p:tag name="KSO_WM_TEMPLATE_INDEX" val="20231235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,文字是您思想的提炼，请尽量言简意赅的阐述观点。单击此处输入你的正文。请尽量言简意赅的阐述观点。单击此处输入你的正文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231235"/>
  <p:tag name="KSO_WM_SPECIAL_SOURCE" val="bdnull"/>
  <p:tag name="KSO_WM_SLIDE_ID" val="custom20231235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22*359"/>
  <p:tag name="KSO_WM_SLIDE_POSITION" val="49*90"/>
  <p:tag name="KSO_WM_TAG_VERSION" val="3.0"/>
  <p:tag name="KSO_WM_SLIDE_LAYOUT" val="a_b_d_f"/>
  <p:tag name="KSO_WM_SLIDE_LAYOUT_CNT" val="1_1_1_2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0_9*a*1"/>
  <p:tag name="KSO_WM_TEMPLATE_CATEGORY" val="custom"/>
  <p:tag name="KSO_WM_TEMPLATE_INDEX" val="20230300"/>
  <p:tag name="KSO_WM_UNIT_LAYERLEVEL" val="1"/>
  <p:tag name="KSO_WM_TAG_VERSION" val="3.0"/>
  <p:tag name="KSO_WM_BEAUTIFY_FLAG" val="#wm#"/>
  <p:tag name="KSO_WM_UNIT_CONTENT_GROUP_TYPE" val="contentchip"/>
  <p:tag name="KSO_WM_UNIT_PRESET_TEXT" val="感谢&#10;您的观看"/>
</p:tagLst>
</file>

<file path=ppt/tags/tag119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0_9*f*1"/>
  <p:tag name="KSO_WM_TEMPLATE_CATEGORY" val="custom"/>
  <p:tag name="KSO_WM_TEMPLATE_INDEX" val="2023030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PRESET_TEXT" val="汇报人：WPS"/>
</p:tagLst>
</file>

<file path=ppt/tags/tag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120.xml><?xml version="1.0" encoding="utf-8"?>
<p:tagLst xmlns:p="http://schemas.openxmlformats.org/presentationml/2006/main">
  <p:tag name="KSO_WM_SLIDE_ID" val="custom2023030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67.99992&quot;,&quot;top&quot;:&quot;112.45&quot;,&quot;width&quot;:&quot;558.2858&quot;,&quot;height&quot;:&quot;274.9786&quot;}"/>
</p:tagLst>
</file>

<file path=ppt/tags/tag121.xml><?xml version="1.0" encoding="utf-8"?>
<p:tagLst xmlns:p="http://schemas.openxmlformats.org/presentationml/2006/main">
  <p:tag name="commondata" val="eyJjb3VudCI6MywiaGRpZCI6ImU2YjBkOWQ4MWZlYmE5MmNlYmI1MTZlY2E3OTBlYjgzIiwidXNlckNvdW50IjozfQ=="/>
</p:tagLst>
</file>

<file path=ppt/tags/tag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2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31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32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UNIT_TYPE" val="i"/>
  <p:tag name="KSO_WM_UNIT_INDEX" val="5"/>
</p:tagLst>
</file>

<file path=ppt/tags/tag33.xml><?xml version="1.0" encoding="utf-8"?>
<p:tagLst xmlns:p="http://schemas.openxmlformats.org/presentationml/2006/main"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3.0"/>
  <p:tag name="KSO_WM_UNIT_TYPE" val="i"/>
  <p:tag name="KSO_WM_UNIT_INDEX" val="6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3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CONTENT_GROUP_TYPE" val="contentchip"/>
  <p:tag name="KSO_WM_UNIT_TYPE" val="i"/>
  <p:tag name="KSO_WM_UNIT_INDEX" val="1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4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42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UNIT_TYPE" val="i"/>
  <p:tag name="KSO_WM_UNIT_INDEX" val="2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UNIT_TYPE" val="i"/>
  <p:tag name="KSO_WM_UNIT_INDEX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UNIT_TYPE" val="i"/>
  <p:tag name="KSO_WM_UNIT_INDEX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TYPE" val="i"/>
  <p:tag name="KSO_WM_UNIT_INDEX" val="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9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9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9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TYPE" val="i"/>
  <p:tag name="KSO_WM_UNIT_INDEX" val="8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&#10;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8">
      <a:dk1>
        <a:srgbClr val="000000"/>
      </a:dk1>
      <a:lt1>
        <a:srgbClr val="FFFFFF"/>
      </a:lt1>
      <a:dk2>
        <a:srgbClr val="2A5043"/>
      </a:dk2>
      <a:lt2>
        <a:srgbClr val="F2F8F6"/>
      </a:lt2>
      <a:accent1>
        <a:srgbClr val="549A54"/>
      </a:accent1>
      <a:accent2>
        <a:srgbClr val="4E9574"/>
      </a:accent2>
      <a:accent3>
        <a:srgbClr val="499094"/>
      </a:accent3>
      <a:accent4>
        <a:srgbClr val="66958F"/>
      </a:accent4>
      <a:accent5>
        <a:srgbClr val="A7A666"/>
      </a:accent5>
      <a:accent6>
        <a:srgbClr val="E7B63D"/>
      </a:accent6>
      <a:hlink>
        <a:srgbClr val="FFC000"/>
      </a:hlink>
      <a:folHlink>
        <a:srgbClr val="0EE29F"/>
      </a:folHlink>
    </a:clrScheme>
    <a:fontScheme name="自定义 30">
      <a:majorFont>
        <a:latin typeface="站酷文艺体"/>
        <a:ea typeface="站酷文艺体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1D6E7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MiSans Normal</vt:lpstr>
      <vt:lpstr>Wingdings</vt:lpstr>
      <vt:lpstr>站酷文艺体</vt:lpstr>
      <vt:lpstr>微软雅黑</vt:lpstr>
      <vt:lpstr>Gill Sans</vt:lpstr>
      <vt:lpstr>Arial Unicode MS</vt:lpstr>
      <vt:lpstr>Calibri</vt:lpstr>
      <vt:lpstr>Gill Sans MT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单击此处添加标题</vt:lpstr>
      <vt:lpstr>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cmr</dc:creator>
  <cp:lastModifiedBy>WPS_1696318544</cp:lastModifiedBy>
  <cp:revision>5</cp:revision>
  <dcterms:created xsi:type="dcterms:W3CDTF">2020-02-16T08:58:00Z</dcterms:created>
  <dcterms:modified xsi:type="dcterms:W3CDTF">2024-05-19T08:58:15Z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KSOTemplateUUID">
    <vt:lpwstr>v1.0_mb_SYLvZgC2/oiqGjhE0nXfVg==</vt:lpwstr>
  </property>
  <property fmtid="{D5CDD505-2E9C-101B-9397-08002B2CF9AE}" pid="4" name="ICV">
    <vt:lpwstr>C623C63F19404E45AA403DB208939A01_11</vt:lpwstr>
  </property>
</Properties>
</file>