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416" r:id="rId5"/>
    <p:sldId id="466" r:id="rId6"/>
    <p:sldId id="383" r:id="rId7"/>
    <p:sldId id="468" r:id="rId8"/>
    <p:sldId id="449" r:id="rId9"/>
    <p:sldId id="457" r:id="rId10"/>
    <p:sldId id="461" r:id="rId11"/>
    <p:sldId id="469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yan Mu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  <a:srgbClr val="3DC049"/>
    <a:srgbClr val="8EDB41"/>
    <a:srgbClr val="C1E636"/>
    <a:srgbClr val="28CB94"/>
    <a:srgbClr val="4E9F84"/>
    <a:srgbClr val="D5F5EA"/>
    <a:srgbClr val="FFAE86"/>
    <a:srgbClr val="EFF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0A86D-0B45-46CE-A171-1AAA6745D0AA}" v="70" dt="2024-03-23T07:26:16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220" autoAdjust="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65" d="100"/>
        <a:sy n="16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qian" userId="1d5f79db11a550c4" providerId="LiveId" clId="{8560A86D-0B45-46CE-A171-1AAA6745D0AA}"/>
    <pc:docChg chg="undo custSel addSld delSld modSld sldOrd modMainMaster">
      <pc:chgData name="yi qian" userId="1d5f79db11a550c4" providerId="LiveId" clId="{8560A86D-0B45-46CE-A171-1AAA6745D0AA}" dt="2024-05-19T02:45:20.285" v="956" actId="1076"/>
      <pc:docMkLst>
        <pc:docMk/>
      </pc:docMkLst>
      <pc:sldChg chg="del">
        <pc:chgData name="yi qian" userId="1d5f79db11a550c4" providerId="LiveId" clId="{8560A86D-0B45-46CE-A171-1AAA6745D0AA}" dt="2024-03-23T06:57:30.215" v="539" actId="47"/>
        <pc:sldMkLst>
          <pc:docMk/>
          <pc:sldMk cId="0" sldId="272"/>
        </pc:sldMkLst>
      </pc:sldChg>
      <pc:sldChg chg="del">
        <pc:chgData name="yi qian" userId="1d5f79db11a550c4" providerId="LiveId" clId="{8560A86D-0B45-46CE-A171-1AAA6745D0AA}" dt="2024-03-23T06:57:33.134" v="542" actId="47"/>
        <pc:sldMkLst>
          <pc:docMk/>
          <pc:sldMk cId="0" sldId="273"/>
        </pc:sldMkLst>
      </pc:sldChg>
      <pc:sldChg chg="del">
        <pc:chgData name="yi qian" userId="1d5f79db11a550c4" providerId="LiveId" clId="{8560A86D-0B45-46CE-A171-1AAA6745D0AA}" dt="2024-03-23T06:57:27.721" v="538" actId="2696"/>
        <pc:sldMkLst>
          <pc:docMk/>
          <pc:sldMk cId="0" sldId="274"/>
        </pc:sldMkLst>
      </pc:sldChg>
      <pc:sldChg chg="addSp delSp modSp mod ord modShow chgLayout">
        <pc:chgData name="yi qian" userId="1d5f79db11a550c4" providerId="LiveId" clId="{8560A86D-0B45-46CE-A171-1AAA6745D0AA}" dt="2024-05-19T02:36:05.932" v="858" actId="255"/>
        <pc:sldMkLst>
          <pc:docMk/>
          <pc:sldMk cId="0" sldId="383"/>
        </pc:sldMkLst>
        <pc:spChg chg="del">
          <ac:chgData name="yi qian" userId="1d5f79db11a550c4" providerId="LiveId" clId="{8560A86D-0B45-46CE-A171-1AAA6745D0AA}" dt="2024-03-23T06:13:21.708" v="274" actId="478"/>
          <ac:spMkLst>
            <pc:docMk/>
            <pc:sldMk cId="0" sldId="383"/>
            <ac:spMk id="43" creationId="{00000000-0000-0000-0000-000000000000}"/>
          </ac:spMkLst>
        </pc:spChg>
        <pc:spChg chg="del">
          <ac:chgData name="yi qian" userId="1d5f79db11a550c4" providerId="LiveId" clId="{8560A86D-0B45-46CE-A171-1AAA6745D0AA}" dt="2024-03-23T06:13:21.708" v="274" actId="478"/>
          <ac:spMkLst>
            <pc:docMk/>
            <pc:sldMk cId="0" sldId="383"/>
            <ac:spMk id="44" creationId="{00000000-0000-0000-0000-000000000000}"/>
          </ac:spMkLst>
        </pc:spChg>
        <pc:spChg chg="add mod">
          <ac:chgData name="yi qian" userId="1d5f79db11a550c4" providerId="LiveId" clId="{8560A86D-0B45-46CE-A171-1AAA6745D0AA}" dt="2024-05-19T02:22:09.951" v="790"/>
          <ac:spMkLst>
            <pc:docMk/>
            <pc:sldMk cId="0" sldId="383"/>
            <ac:spMk id="90" creationId="{2301752D-1FF8-970D-5EC4-37CB08533B00}"/>
          </ac:spMkLst>
        </pc:spChg>
        <pc:spChg chg="add mod">
          <ac:chgData name="yi qian" userId="1d5f79db11a550c4" providerId="LiveId" clId="{8560A86D-0B45-46CE-A171-1AAA6745D0AA}" dt="2024-05-19T02:35:57.194" v="857" actId="255"/>
          <ac:spMkLst>
            <pc:docMk/>
            <pc:sldMk cId="0" sldId="383"/>
            <ac:spMk id="91" creationId="{24B396F3-C2F3-0667-82E5-BBABFFAA8598}"/>
          </ac:spMkLst>
        </pc:spChg>
        <pc:spChg chg="add mod">
          <ac:chgData name="yi qian" userId="1d5f79db11a550c4" providerId="LiveId" clId="{8560A86D-0B45-46CE-A171-1AAA6745D0AA}" dt="2024-05-19T02:36:05.932" v="858" actId="255"/>
          <ac:spMkLst>
            <pc:docMk/>
            <pc:sldMk cId="0" sldId="383"/>
            <ac:spMk id="92" creationId="{BB810460-7EF1-D0DB-5FF3-E98EA4FC6EB7}"/>
          </ac:spMkLst>
        </pc:spChg>
        <pc:grpChg chg="del">
          <ac:chgData name="yi qian" userId="1d5f79db11a550c4" providerId="LiveId" clId="{8560A86D-0B45-46CE-A171-1AAA6745D0AA}" dt="2024-03-23T06:13:21.708" v="274" actId="478"/>
          <ac:grpSpMkLst>
            <pc:docMk/>
            <pc:sldMk cId="0" sldId="383"/>
            <ac:grpSpMk id="2" creationId="{7E8D3EE7-2902-FE50-B77E-D5191C31F30C}"/>
          </ac:grpSpMkLst>
        </pc:grpChg>
        <pc:grpChg chg="del">
          <ac:chgData name="yi qian" userId="1d5f79db11a550c4" providerId="LiveId" clId="{8560A86D-0B45-46CE-A171-1AAA6745D0AA}" dt="2024-03-23T06:13:21.708" v="274" actId="478"/>
          <ac:grpSpMkLst>
            <pc:docMk/>
            <pc:sldMk cId="0" sldId="383"/>
            <ac:grpSpMk id="50" creationId="{320F4AAF-724F-0F42-AE97-50B171DE861C}"/>
          </ac:grpSpMkLst>
        </pc:grpChg>
        <pc:grpChg chg="del">
          <ac:chgData name="yi qian" userId="1d5f79db11a550c4" providerId="LiveId" clId="{8560A86D-0B45-46CE-A171-1AAA6745D0AA}" dt="2024-03-23T06:13:21.708" v="274" actId="478"/>
          <ac:grpSpMkLst>
            <pc:docMk/>
            <pc:sldMk cId="0" sldId="383"/>
            <ac:grpSpMk id="86" creationId="{9260BD3A-6835-5F83-5EAD-ECDCF21DF0B7}"/>
          </ac:grpSpMkLst>
        </pc:grpChg>
        <pc:grpChg chg="del">
          <ac:chgData name="yi qian" userId="1d5f79db11a550c4" providerId="LiveId" clId="{8560A86D-0B45-46CE-A171-1AAA6745D0AA}" dt="2024-03-23T06:13:21.708" v="274" actId="478"/>
          <ac:grpSpMkLst>
            <pc:docMk/>
            <pc:sldMk cId="0" sldId="383"/>
            <ac:grpSpMk id="87" creationId="{39635A76-EF8E-BAD8-4B52-13AF303A952E}"/>
          </ac:grpSpMkLst>
        </pc:grpChg>
        <pc:grpChg chg="del">
          <ac:chgData name="yi qian" userId="1d5f79db11a550c4" providerId="LiveId" clId="{8560A86D-0B45-46CE-A171-1AAA6745D0AA}" dt="2024-03-23T06:13:21.708" v="274" actId="478"/>
          <ac:grpSpMkLst>
            <pc:docMk/>
            <pc:sldMk cId="0" sldId="383"/>
            <ac:grpSpMk id="88" creationId="{778BBB88-7FFA-1DC7-2829-A276C057D468}"/>
          </ac:grpSpMkLst>
        </pc:grpChg>
        <pc:grpChg chg="del">
          <ac:chgData name="yi qian" userId="1d5f79db11a550c4" providerId="LiveId" clId="{8560A86D-0B45-46CE-A171-1AAA6745D0AA}" dt="2024-03-23T06:13:21.708" v="274" actId="478"/>
          <ac:grpSpMkLst>
            <pc:docMk/>
            <pc:sldMk cId="0" sldId="383"/>
            <ac:grpSpMk id="89" creationId="{EFEE30AC-E711-2E18-4E80-D0796B6C77CB}"/>
          </ac:grpSpMkLst>
        </pc:grpChg>
        <pc:picChg chg="del">
          <ac:chgData name="yi qian" userId="1d5f79db11a550c4" providerId="LiveId" clId="{8560A86D-0B45-46CE-A171-1AAA6745D0AA}" dt="2024-03-23T06:13:21.708" v="274" actId="478"/>
          <ac:picMkLst>
            <pc:docMk/>
            <pc:sldMk cId="0" sldId="383"/>
            <ac:picMk id="3" creationId="{00000000-0000-0000-0000-000000000000}"/>
          </ac:picMkLst>
        </pc:picChg>
        <pc:picChg chg="del">
          <ac:chgData name="yi qian" userId="1d5f79db11a550c4" providerId="LiveId" clId="{8560A86D-0B45-46CE-A171-1AAA6745D0AA}" dt="2024-03-23T06:13:21.708" v="274" actId="478"/>
          <ac:picMkLst>
            <pc:docMk/>
            <pc:sldMk cId="0" sldId="383"/>
            <ac:picMk id="6" creationId="{00000000-0000-0000-0000-000000000000}"/>
          </ac:picMkLst>
        </pc:picChg>
      </pc:sldChg>
      <pc:sldChg chg="delSp del mod">
        <pc:chgData name="yi qian" userId="1d5f79db11a550c4" providerId="LiveId" clId="{8560A86D-0B45-46CE-A171-1AAA6745D0AA}" dt="2024-03-23T06:52:33.536" v="524" actId="2696"/>
        <pc:sldMkLst>
          <pc:docMk/>
          <pc:sldMk cId="0" sldId="384"/>
        </pc:sldMkLst>
        <pc:spChg chg="del">
          <ac:chgData name="yi qian" userId="1d5f79db11a550c4" providerId="LiveId" clId="{8560A86D-0B45-46CE-A171-1AAA6745D0AA}" dt="2024-03-23T06:13:28.138" v="275" actId="478"/>
          <ac:spMkLst>
            <pc:docMk/>
            <pc:sldMk cId="0" sldId="384"/>
            <ac:spMk id="8" creationId="{00000000-0000-0000-0000-000000000000}"/>
          </ac:spMkLst>
        </pc:spChg>
        <pc:picChg chg="del">
          <ac:chgData name="yi qian" userId="1d5f79db11a550c4" providerId="LiveId" clId="{8560A86D-0B45-46CE-A171-1AAA6745D0AA}" dt="2024-03-23T06:13:28.138" v="275" actId="478"/>
          <ac:picMkLst>
            <pc:docMk/>
            <pc:sldMk cId="0" sldId="384"/>
            <ac:picMk id="4" creationId="{00000000-0000-0000-0000-000000000000}"/>
          </ac:picMkLst>
        </pc:picChg>
      </pc:sldChg>
      <pc:sldChg chg="del">
        <pc:chgData name="yi qian" userId="1d5f79db11a550c4" providerId="LiveId" clId="{8560A86D-0B45-46CE-A171-1AAA6745D0AA}" dt="2024-03-23T06:56:46.794" v="532" actId="2696"/>
        <pc:sldMkLst>
          <pc:docMk/>
          <pc:sldMk cId="0" sldId="386"/>
        </pc:sldMkLst>
      </pc:sldChg>
      <pc:sldChg chg="del">
        <pc:chgData name="yi qian" userId="1d5f79db11a550c4" providerId="LiveId" clId="{8560A86D-0B45-46CE-A171-1AAA6745D0AA}" dt="2024-03-23T06:56:38.978" v="531" actId="2696"/>
        <pc:sldMkLst>
          <pc:docMk/>
          <pc:sldMk cId="0" sldId="393"/>
        </pc:sldMkLst>
      </pc:sldChg>
      <pc:sldChg chg="del">
        <pc:chgData name="yi qian" userId="1d5f79db11a550c4" providerId="LiveId" clId="{8560A86D-0B45-46CE-A171-1AAA6745D0AA}" dt="2024-03-23T06:56:51" v="533" actId="2696"/>
        <pc:sldMkLst>
          <pc:docMk/>
          <pc:sldMk cId="0" sldId="401"/>
        </pc:sldMkLst>
      </pc:sldChg>
      <pc:sldChg chg="del">
        <pc:chgData name="yi qian" userId="1d5f79db11a550c4" providerId="LiveId" clId="{8560A86D-0B45-46CE-A171-1AAA6745D0AA}" dt="2024-03-23T06:57:33.604" v="543" actId="47"/>
        <pc:sldMkLst>
          <pc:docMk/>
          <pc:sldMk cId="0" sldId="405"/>
        </pc:sldMkLst>
      </pc:sldChg>
      <pc:sldChg chg="del">
        <pc:chgData name="yi qian" userId="1d5f79db11a550c4" providerId="LiveId" clId="{8560A86D-0B45-46CE-A171-1AAA6745D0AA}" dt="2024-03-23T06:57:21.062" v="537" actId="2696"/>
        <pc:sldMkLst>
          <pc:docMk/>
          <pc:sldMk cId="0" sldId="410"/>
        </pc:sldMkLst>
      </pc:sldChg>
      <pc:sldChg chg="addSp delSp modSp mod">
        <pc:chgData name="yi qian" userId="1d5f79db11a550c4" providerId="LiveId" clId="{8560A86D-0B45-46CE-A171-1AAA6745D0AA}" dt="2024-05-19T02:21:38.333" v="785" actId="1076"/>
        <pc:sldMkLst>
          <pc:docMk/>
          <pc:sldMk cId="0" sldId="416"/>
        </pc:sldMkLst>
        <pc:spChg chg="mod">
          <ac:chgData name="yi qian" userId="1d5f79db11a550c4" providerId="LiveId" clId="{8560A86D-0B45-46CE-A171-1AAA6745D0AA}" dt="2024-05-19T02:21:38.333" v="785" actId="1076"/>
          <ac:spMkLst>
            <pc:docMk/>
            <pc:sldMk cId="0" sldId="416"/>
            <ac:spMk id="2" creationId="{35CC0B53-5D55-183A-F885-362880EA8401}"/>
          </ac:spMkLst>
        </pc:spChg>
        <pc:spChg chg="del mod">
          <ac:chgData name="yi qian" userId="1d5f79db11a550c4" providerId="LiveId" clId="{8560A86D-0B45-46CE-A171-1AAA6745D0AA}" dt="2024-03-23T05:58:21.851" v="11" actId="478"/>
          <ac:spMkLst>
            <pc:docMk/>
            <pc:sldMk cId="0" sldId="416"/>
            <ac:spMk id="3" creationId="{EB59B7DF-3E5D-147D-9F88-8D9A551883AF}"/>
          </ac:spMkLst>
        </pc:spChg>
        <pc:spChg chg="mod">
          <ac:chgData name="yi qian" userId="1d5f79db11a550c4" providerId="LiveId" clId="{8560A86D-0B45-46CE-A171-1AAA6745D0AA}" dt="2024-05-19T02:18:21.880" v="756" actId="207"/>
          <ac:spMkLst>
            <pc:docMk/>
            <pc:sldMk cId="0" sldId="416"/>
            <ac:spMk id="6" creationId="{00000000-0000-0000-0000-000000000000}"/>
          </ac:spMkLst>
        </pc:spChg>
        <pc:spChg chg="add del mod">
          <ac:chgData name="yi qian" userId="1d5f79db11a550c4" providerId="LiveId" clId="{8560A86D-0B45-46CE-A171-1AAA6745D0AA}" dt="2024-03-23T06:02:29.712" v="113" actId="478"/>
          <ac:spMkLst>
            <pc:docMk/>
            <pc:sldMk cId="0" sldId="416"/>
            <ac:spMk id="8" creationId="{A250C23A-8B10-DFD6-0DEE-B0A0A3109D56}"/>
          </ac:spMkLst>
        </pc:spChg>
        <pc:picChg chg="del mod">
          <ac:chgData name="yi qian" userId="1d5f79db11a550c4" providerId="LiveId" clId="{8560A86D-0B45-46CE-A171-1AAA6745D0AA}" dt="2024-03-23T06:02:22.243" v="110" actId="478"/>
          <ac:picMkLst>
            <pc:docMk/>
            <pc:sldMk cId="0" sldId="416"/>
            <ac:picMk id="59" creationId="{00000000-0000-0000-0000-000000000000}"/>
          </ac:picMkLst>
        </pc:picChg>
        <pc:picChg chg="del mod">
          <ac:chgData name="yi qian" userId="1d5f79db11a550c4" providerId="LiveId" clId="{8560A86D-0B45-46CE-A171-1AAA6745D0AA}" dt="2024-03-23T06:02:33.030" v="115" actId="478"/>
          <ac:picMkLst>
            <pc:docMk/>
            <pc:sldMk cId="0" sldId="416"/>
            <ac:picMk id="61" creationId="{00000000-0000-0000-0000-000000000000}"/>
          </ac:picMkLst>
        </pc:picChg>
      </pc:sldChg>
      <pc:sldChg chg="del">
        <pc:chgData name="yi qian" userId="1d5f79db11a550c4" providerId="LiveId" clId="{8560A86D-0B45-46CE-A171-1AAA6745D0AA}" dt="2024-03-23T06:57:34.055" v="544" actId="47"/>
        <pc:sldMkLst>
          <pc:docMk/>
          <pc:sldMk cId="0" sldId="436"/>
        </pc:sldMkLst>
      </pc:sldChg>
      <pc:sldChg chg="del">
        <pc:chgData name="yi qian" userId="1d5f79db11a550c4" providerId="LiveId" clId="{8560A86D-0B45-46CE-A171-1AAA6745D0AA}" dt="2024-03-23T06:57:34.515" v="545" actId="47"/>
        <pc:sldMkLst>
          <pc:docMk/>
          <pc:sldMk cId="0" sldId="437"/>
        </pc:sldMkLst>
      </pc:sldChg>
      <pc:sldChg chg="del">
        <pc:chgData name="yi qian" userId="1d5f79db11a550c4" providerId="LiveId" clId="{8560A86D-0B45-46CE-A171-1AAA6745D0AA}" dt="2024-03-23T06:57:34.984" v="546" actId="47"/>
        <pc:sldMkLst>
          <pc:docMk/>
          <pc:sldMk cId="0" sldId="445"/>
        </pc:sldMkLst>
      </pc:sldChg>
      <pc:sldChg chg="del">
        <pc:chgData name="yi qian" userId="1d5f79db11a550c4" providerId="LiveId" clId="{8560A86D-0B45-46CE-A171-1AAA6745D0AA}" dt="2024-03-23T06:56:35.519" v="530" actId="2696"/>
        <pc:sldMkLst>
          <pc:docMk/>
          <pc:sldMk cId="0" sldId="448"/>
        </pc:sldMkLst>
      </pc:sldChg>
      <pc:sldChg chg="delSp modSp mod ord">
        <pc:chgData name="yi qian" userId="1d5f79db11a550c4" providerId="LiveId" clId="{8560A86D-0B45-46CE-A171-1AAA6745D0AA}" dt="2024-05-19T02:29:13.823" v="821" actId="207"/>
        <pc:sldMkLst>
          <pc:docMk/>
          <pc:sldMk cId="0" sldId="449"/>
        </pc:sldMkLst>
        <pc:spChg chg="mod">
          <ac:chgData name="yi qian" userId="1d5f79db11a550c4" providerId="LiveId" clId="{8560A86D-0B45-46CE-A171-1AAA6745D0AA}" dt="2024-05-19T02:21:18.202" v="776" actId="20577"/>
          <ac:spMkLst>
            <pc:docMk/>
            <pc:sldMk cId="0" sldId="449"/>
            <ac:spMk id="2" creationId="{00000000-0000-0000-0000-000000000000}"/>
          </ac:spMkLst>
        </pc:spChg>
        <pc:spChg chg="mod">
          <ac:chgData name="yi qian" userId="1d5f79db11a550c4" providerId="LiveId" clId="{8560A86D-0B45-46CE-A171-1AAA6745D0AA}" dt="2024-05-19T02:29:13.823" v="821" actId="207"/>
          <ac:spMkLst>
            <pc:docMk/>
            <pc:sldMk cId="0" sldId="449"/>
            <ac:spMk id="8" creationId="{00000000-0000-0000-0000-000000000000}"/>
          </ac:spMkLst>
        </pc:spChg>
        <pc:spChg chg="mod">
          <ac:chgData name="yi qian" userId="1d5f79db11a550c4" providerId="LiveId" clId="{8560A86D-0B45-46CE-A171-1AAA6745D0AA}" dt="2024-03-23T06:51:24.317" v="518" actId="1076"/>
          <ac:spMkLst>
            <pc:docMk/>
            <pc:sldMk cId="0" sldId="449"/>
            <ac:spMk id="10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11:16.832" v="231" actId="478"/>
          <ac:spMkLst>
            <pc:docMk/>
            <pc:sldMk cId="0" sldId="449"/>
            <ac:spMk id="12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12:09.052" v="257" actId="478"/>
          <ac:spMkLst>
            <pc:docMk/>
            <pc:sldMk cId="0" sldId="449"/>
            <ac:spMk id="14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11:58.522" v="251" actId="478"/>
          <ac:spMkLst>
            <pc:docMk/>
            <pc:sldMk cId="0" sldId="449"/>
            <ac:spMk id="16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11:51.263" v="242" actId="478"/>
          <ac:spMkLst>
            <pc:docMk/>
            <pc:sldMk cId="0" sldId="449"/>
            <ac:spMk id="18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12:42.044" v="268" actId="478"/>
          <ac:spMkLst>
            <pc:docMk/>
            <pc:sldMk cId="0" sldId="449"/>
            <ac:spMk id="20" creationId="{00000000-0000-0000-0000-000000000000}"/>
          </ac:spMkLst>
        </pc:spChg>
        <pc:grpChg chg="mod">
          <ac:chgData name="yi qian" userId="1d5f79db11a550c4" providerId="LiveId" clId="{8560A86D-0B45-46CE-A171-1AAA6745D0AA}" dt="2024-03-23T06:11:52.823" v="243" actId="1076"/>
          <ac:grpSpMkLst>
            <pc:docMk/>
            <pc:sldMk cId="0" sldId="449"/>
            <ac:grpSpMk id="4" creationId="{FB55D031-A9DF-83CF-67E2-20EC1F984A46}"/>
          </ac:grpSpMkLst>
        </pc:grpChg>
        <pc:picChg chg="mod">
          <ac:chgData name="yi qian" userId="1d5f79db11a550c4" providerId="LiveId" clId="{8560A86D-0B45-46CE-A171-1AAA6745D0AA}" dt="2024-03-23T06:12:13.721" v="258" actId="1076"/>
          <ac:picMkLst>
            <pc:docMk/>
            <pc:sldMk cId="0" sldId="449"/>
            <ac:picMk id="29" creationId="{00000000-0000-0000-0000-000000000000}"/>
          </ac:picMkLst>
        </pc:picChg>
      </pc:sldChg>
      <pc:sldChg chg="modSp del mod">
        <pc:chgData name="yi qian" userId="1d5f79db11a550c4" providerId="LiveId" clId="{8560A86D-0B45-46CE-A171-1AAA6745D0AA}" dt="2024-03-23T06:57:43.883" v="554" actId="47"/>
        <pc:sldMkLst>
          <pc:docMk/>
          <pc:sldMk cId="0" sldId="450"/>
        </pc:sldMkLst>
        <pc:spChg chg="mod">
          <ac:chgData name="yi qian" userId="1d5f79db11a550c4" providerId="LiveId" clId="{8560A86D-0B45-46CE-A171-1AAA6745D0AA}" dt="2024-03-23T06:09:17.582" v="144" actId="20577"/>
          <ac:spMkLst>
            <pc:docMk/>
            <pc:sldMk cId="0" sldId="450"/>
            <ac:spMk id="4" creationId="{00000000-0000-0000-0000-000000000000}"/>
          </ac:spMkLst>
        </pc:spChg>
        <pc:picChg chg="mod">
          <ac:chgData name="yi qian" userId="1d5f79db11a550c4" providerId="LiveId" clId="{8560A86D-0B45-46CE-A171-1AAA6745D0AA}" dt="2024-03-23T06:09:25.680" v="147" actId="1076"/>
          <ac:picMkLst>
            <pc:docMk/>
            <pc:sldMk cId="0" sldId="450"/>
            <ac:picMk id="7" creationId="{00000000-0000-0000-0000-000000000000}"/>
          </ac:picMkLst>
        </pc:picChg>
      </pc:sldChg>
      <pc:sldChg chg="modSp add del mod">
        <pc:chgData name="yi qian" userId="1d5f79db11a550c4" providerId="LiveId" clId="{8560A86D-0B45-46CE-A171-1AAA6745D0AA}" dt="2024-03-23T06:57:38.439" v="551" actId="47"/>
        <pc:sldMkLst>
          <pc:docMk/>
          <pc:sldMk cId="0" sldId="451"/>
        </pc:sldMkLst>
        <pc:spChg chg="mod">
          <ac:chgData name="yi qian" userId="1d5f79db11a550c4" providerId="LiveId" clId="{8560A86D-0B45-46CE-A171-1AAA6745D0AA}" dt="2024-03-23T06:09:36.920" v="148" actId="14100"/>
          <ac:spMkLst>
            <pc:docMk/>
            <pc:sldMk cId="0" sldId="451"/>
            <ac:spMk id="115" creationId="{00000000-0000-0000-0000-000000000000}"/>
          </ac:spMkLst>
        </pc:spChg>
      </pc:sldChg>
      <pc:sldChg chg="add del">
        <pc:chgData name="yi qian" userId="1d5f79db11a550c4" providerId="LiveId" clId="{8560A86D-0B45-46CE-A171-1AAA6745D0AA}" dt="2024-03-23T06:57:38.712" v="552" actId="47"/>
        <pc:sldMkLst>
          <pc:docMk/>
          <pc:sldMk cId="0" sldId="452"/>
        </pc:sldMkLst>
      </pc:sldChg>
      <pc:sldChg chg="del">
        <pc:chgData name="yi qian" userId="1d5f79db11a550c4" providerId="LiveId" clId="{8560A86D-0B45-46CE-A171-1AAA6745D0AA}" dt="2024-03-23T06:56:53.512" v="534" actId="2696"/>
        <pc:sldMkLst>
          <pc:docMk/>
          <pc:sldMk cId="0" sldId="453"/>
        </pc:sldMkLst>
      </pc:sldChg>
      <pc:sldChg chg="addSp delSp modSp del mod">
        <pc:chgData name="yi qian" userId="1d5f79db11a550c4" providerId="LiveId" clId="{8560A86D-0B45-46CE-A171-1AAA6745D0AA}" dt="2024-03-23T06:57:02.683" v="535" actId="2696"/>
        <pc:sldMkLst>
          <pc:docMk/>
          <pc:sldMk cId="1663203332" sldId="454"/>
        </pc:sldMkLst>
        <pc:spChg chg="del mod">
          <ac:chgData name="yi qian" userId="1d5f79db11a550c4" providerId="LiveId" clId="{8560A86D-0B45-46CE-A171-1AAA6745D0AA}" dt="2024-03-23T06:13:35.533" v="279" actId="478"/>
          <ac:spMkLst>
            <pc:docMk/>
            <pc:sldMk cId="1663203332" sldId="454"/>
            <ac:spMk id="2" creationId="{9698ACF6-DA8F-46D6-1CAA-1D8873D3C646}"/>
          </ac:spMkLst>
        </pc:spChg>
        <pc:spChg chg="add mod">
          <ac:chgData name="yi qian" userId="1d5f79db11a550c4" providerId="LiveId" clId="{8560A86D-0B45-46CE-A171-1AAA6745D0AA}" dt="2024-03-23T06:13:35.533" v="279" actId="478"/>
          <ac:spMkLst>
            <pc:docMk/>
            <pc:sldMk cId="1663203332" sldId="454"/>
            <ac:spMk id="4" creationId="{F30B51F0-DFE6-460A-8E85-C2E6ECCC4425}"/>
          </ac:spMkLst>
        </pc:spChg>
        <pc:spChg chg="del">
          <ac:chgData name="yi qian" userId="1d5f79db11a550c4" providerId="LiveId" clId="{8560A86D-0B45-46CE-A171-1AAA6745D0AA}" dt="2024-03-23T06:13:31.412" v="276" actId="478"/>
          <ac:spMkLst>
            <pc:docMk/>
            <pc:sldMk cId="1663203332" sldId="454"/>
            <ac:spMk id="28" creationId="{92571625-88D1-E60F-93DB-38FB00AB6ABF}"/>
          </ac:spMkLst>
        </pc:spChg>
        <pc:spChg chg="del">
          <ac:chgData name="yi qian" userId="1d5f79db11a550c4" providerId="LiveId" clId="{8560A86D-0B45-46CE-A171-1AAA6745D0AA}" dt="2024-03-23T06:13:31.412" v="276" actId="478"/>
          <ac:spMkLst>
            <pc:docMk/>
            <pc:sldMk cId="1663203332" sldId="454"/>
            <ac:spMk id="30" creationId="{05EA5A3D-1E37-43F9-A5CD-ACA5DA878A7E}"/>
          </ac:spMkLst>
        </pc:spChg>
        <pc:spChg chg="del">
          <ac:chgData name="yi qian" userId="1d5f79db11a550c4" providerId="LiveId" clId="{8560A86D-0B45-46CE-A171-1AAA6745D0AA}" dt="2024-03-23T06:13:31.412" v="276" actId="478"/>
          <ac:spMkLst>
            <pc:docMk/>
            <pc:sldMk cId="1663203332" sldId="454"/>
            <ac:spMk id="32" creationId="{02182714-1EE9-2EC5-6383-FCDAB9288445}"/>
          </ac:spMkLst>
        </pc:spChg>
        <pc:spChg chg="del">
          <ac:chgData name="yi qian" userId="1d5f79db11a550c4" providerId="LiveId" clId="{8560A86D-0B45-46CE-A171-1AAA6745D0AA}" dt="2024-03-23T06:13:33.145" v="277" actId="478"/>
          <ac:spMkLst>
            <pc:docMk/>
            <pc:sldMk cId="1663203332" sldId="454"/>
            <ac:spMk id="35" creationId="{F0D60C5C-B934-0B47-50A9-E1ECA1001908}"/>
          </ac:spMkLst>
        </pc:spChg>
        <pc:spChg chg="del">
          <ac:chgData name="yi qian" userId="1d5f79db11a550c4" providerId="LiveId" clId="{8560A86D-0B45-46CE-A171-1AAA6745D0AA}" dt="2024-03-23T06:13:31.412" v="276" actId="478"/>
          <ac:spMkLst>
            <pc:docMk/>
            <pc:sldMk cId="1663203332" sldId="454"/>
            <ac:spMk id="37" creationId="{3A4E8FBD-A7B8-9A0E-A794-313FB9F787A1}"/>
          </ac:spMkLst>
        </pc:spChg>
        <pc:spChg chg="del">
          <ac:chgData name="yi qian" userId="1d5f79db11a550c4" providerId="LiveId" clId="{8560A86D-0B45-46CE-A171-1AAA6745D0AA}" dt="2024-03-23T06:13:31.412" v="276" actId="478"/>
          <ac:spMkLst>
            <pc:docMk/>
            <pc:sldMk cId="1663203332" sldId="454"/>
            <ac:spMk id="39" creationId="{AC38E5FE-BD1D-644C-301B-3BE0D73368A6}"/>
          </ac:spMkLst>
        </pc:spChg>
        <pc:spChg chg="del">
          <ac:chgData name="yi qian" userId="1d5f79db11a550c4" providerId="LiveId" clId="{8560A86D-0B45-46CE-A171-1AAA6745D0AA}" dt="2024-03-23T06:13:31.412" v="276" actId="478"/>
          <ac:spMkLst>
            <pc:docMk/>
            <pc:sldMk cId="1663203332" sldId="454"/>
            <ac:spMk id="44" creationId="{1B60794C-7E91-621A-5F0F-7B2A749FC590}"/>
          </ac:spMkLst>
        </pc:spChg>
      </pc:sldChg>
      <pc:sldChg chg="del">
        <pc:chgData name="yi qian" userId="1d5f79db11a550c4" providerId="LiveId" clId="{8560A86D-0B45-46CE-A171-1AAA6745D0AA}" dt="2024-03-23T06:54:47.085" v="526" actId="2696"/>
        <pc:sldMkLst>
          <pc:docMk/>
          <pc:sldMk cId="1827140942" sldId="455"/>
        </pc:sldMkLst>
      </pc:sldChg>
      <pc:sldChg chg="del">
        <pc:chgData name="yi qian" userId="1d5f79db11a550c4" providerId="LiveId" clId="{8560A86D-0B45-46CE-A171-1AAA6745D0AA}" dt="2024-03-23T06:57:39.127" v="553" actId="47"/>
        <pc:sldMkLst>
          <pc:docMk/>
          <pc:sldMk cId="2646660498" sldId="456"/>
        </pc:sldMkLst>
      </pc:sldChg>
      <pc:sldChg chg="addSp delSp modSp mod modShow">
        <pc:chgData name="yi qian" userId="1d5f79db11a550c4" providerId="LiveId" clId="{8560A86D-0B45-46CE-A171-1AAA6745D0AA}" dt="2024-05-19T02:41:16.374" v="912" actId="1076"/>
        <pc:sldMkLst>
          <pc:docMk/>
          <pc:sldMk cId="2238596513" sldId="457"/>
        </pc:sldMkLst>
        <pc:spChg chg="add del mod">
          <ac:chgData name="yi qian" userId="1d5f79db11a550c4" providerId="LiveId" clId="{8560A86D-0B45-46CE-A171-1AAA6745D0AA}" dt="2024-05-19T02:40:04.297" v="898" actId="478"/>
          <ac:spMkLst>
            <pc:docMk/>
            <pc:sldMk cId="2238596513" sldId="457"/>
            <ac:spMk id="2" creationId="{0E9FAA05-798A-0ABE-7D53-2A3B48664A43}"/>
          </ac:spMkLst>
        </pc:spChg>
        <pc:spChg chg="del mod">
          <ac:chgData name="yi qian" userId="1d5f79db11a550c4" providerId="LiveId" clId="{8560A86D-0B45-46CE-A171-1AAA6745D0AA}" dt="2024-03-23T07:05:03.835" v="614" actId="478"/>
          <ac:spMkLst>
            <pc:docMk/>
            <pc:sldMk cId="2238596513" sldId="457"/>
            <ac:spMk id="2" creationId="{72A283FE-FC40-736A-4019-25DC535FBBC1}"/>
          </ac:spMkLst>
        </pc:spChg>
        <pc:spChg chg="add mod">
          <ac:chgData name="yi qian" userId="1d5f79db11a550c4" providerId="LiveId" clId="{8560A86D-0B45-46CE-A171-1AAA6745D0AA}" dt="2024-05-19T02:41:16.374" v="912" actId="1076"/>
          <ac:spMkLst>
            <pc:docMk/>
            <pc:sldMk cId="2238596513" sldId="457"/>
            <ac:spMk id="4" creationId="{80561879-5E45-7E86-85B4-A0E619A15B2A}"/>
          </ac:spMkLst>
        </pc:spChg>
        <pc:spChg chg="add mod">
          <ac:chgData name="yi qian" userId="1d5f79db11a550c4" providerId="LiveId" clId="{8560A86D-0B45-46CE-A171-1AAA6745D0AA}" dt="2024-05-19T02:38:45.779" v="884" actId="20577"/>
          <ac:spMkLst>
            <pc:docMk/>
            <pc:sldMk cId="2238596513" sldId="457"/>
            <ac:spMk id="8" creationId="{1AAA1170-05A8-C23F-F8E5-67BC391266DF}"/>
          </ac:spMkLst>
        </pc:spChg>
        <pc:spChg chg="add mod">
          <ac:chgData name="yi qian" userId="1d5f79db11a550c4" providerId="LiveId" clId="{8560A86D-0B45-46CE-A171-1AAA6745D0AA}" dt="2024-05-19T02:38:56.220" v="885"/>
          <ac:spMkLst>
            <pc:docMk/>
            <pc:sldMk cId="2238596513" sldId="457"/>
            <ac:spMk id="9" creationId="{71754CF9-5E7F-AF23-FDA3-04DE89A76515}"/>
          </ac:spMkLst>
        </pc:spChg>
        <pc:spChg chg="add del mod">
          <ac:chgData name="yi qian" userId="1d5f79db11a550c4" providerId="LiveId" clId="{8560A86D-0B45-46CE-A171-1AAA6745D0AA}" dt="2024-03-23T07:05:03.835" v="616"/>
          <ac:spMkLst>
            <pc:docMk/>
            <pc:sldMk cId="2238596513" sldId="457"/>
            <ac:spMk id="10" creationId="{E9FE3294-5349-A375-848D-92E8FED538A3}"/>
          </ac:spMkLst>
        </pc:spChg>
        <pc:spChg chg="add mod">
          <ac:chgData name="yi qian" userId="1d5f79db11a550c4" providerId="LiveId" clId="{8560A86D-0B45-46CE-A171-1AAA6745D0AA}" dt="2024-05-19T02:29:25.445" v="823"/>
          <ac:spMkLst>
            <pc:docMk/>
            <pc:sldMk cId="2238596513" sldId="457"/>
            <ac:spMk id="12" creationId="{E8207B9E-5119-A3C9-5572-4E813981B88D}"/>
          </ac:spMkLst>
        </pc:spChg>
        <pc:spChg chg="add del mod">
          <ac:chgData name="yi qian" userId="1d5f79db11a550c4" providerId="LiveId" clId="{8560A86D-0B45-46CE-A171-1AAA6745D0AA}" dt="2024-05-19T02:39:21.112" v="888" actId="478"/>
          <ac:spMkLst>
            <pc:docMk/>
            <pc:sldMk cId="2238596513" sldId="457"/>
            <ac:spMk id="14" creationId="{041C4D04-1472-40CD-F3A3-3163119CA55F}"/>
          </ac:spMkLst>
        </pc:spChg>
        <pc:spChg chg="add mod">
          <ac:chgData name="yi qian" userId="1d5f79db11a550c4" providerId="LiveId" clId="{8560A86D-0B45-46CE-A171-1AAA6745D0AA}" dt="2024-05-19T02:39:43.221" v="895" actId="1076"/>
          <ac:spMkLst>
            <pc:docMk/>
            <pc:sldMk cId="2238596513" sldId="457"/>
            <ac:spMk id="15" creationId="{E336481A-E10C-0FB8-2AA9-C6E635256ADE}"/>
          </ac:spMkLst>
        </pc:spChg>
        <pc:spChg chg="add del mod">
          <ac:chgData name="yi qian" userId="1d5f79db11a550c4" providerId="LiveId" clId="{8560A86D-0B45-46CE-A171-1AAA6745D0AA}" dt="2024-03-23T07:13:35.963" v="673"/>
          <ac:spMkLst>
            <pc:docMk/>
            <pc:sldMk cId="2238596513" sldId="457"/>
            <ac:spMk id="16" creationId="{E4F2A3A9-CA56-4DC6-958F-047B9760F8BB}"/>
          </ac:spMkLst>
        </pc:spChg>
        <pc:spChg chg="add del mod">
          <ac:chgData name="yi qian" userId="1d5f79db11a550c4" providerId="LiveId" clId="{8560A86D-0B45-46CE-A171-1AAA6745D0AA}" dt="2024-05-19T02:40:19.539" v="902" actId="478"/>
          <ac:spMkLst>
            <pc:docMk/>
            <pc:sldMk cId="2238596513" sldId="457"/>
            <ac:spMk id="17" creationId="{96B83EC6-3CAA-7591-28CF-9477FE30D510}"/>
          </ac:spMkLst>
        </pc:spChg>
        <pc:spChg chg="add mod">
          <ac:chgData name="yi qian" userId="1d5f79db11a550c4" providerId="LiveId" clId="{8560A86D-0B45-46CE-A171-1AAA6745D0AA}" dt="2024-05-19T02:40:57.508" v="908" actId="1076"/>
          <ac:spMkLst>
            <pc:docMk/>
            <pc:sldMk cId="2238596513" sldId="457"/>
            <ac:spMk id="19" creationId="{660F9325-8872-87BD-99C4-6E8BD94D6595}"/>
          </ac:spMkLst>
        </pc:spChg>
        <pc:spChg chg="mod">
          <ac:chgData name="yi qian" userId="1d5f79db11a550c4" providerId="LiveId" clId="{8560A86D-0B45-46CE-A171-1AAA6745D0AA}" dt="2024-03-23T07:08:52.870" v="633" actId="14100"/>
          <ac:spMkLst>
            <pc:docMk/>
            <pc:sldMk cId="2238596513" sldId="457"/>
            <ac:spMk id="101" creationId="{29E01B71-0724-366B-2D1A-6D390DF8413A}"/>
          </ac:spMkLst>
        </pc:spChg>
        <pc:spChg chg="mod">
          <ac:chgData name="yi qian" userId="1d5f79db11a550c4" providerId="LiveId" clId="{8560A86D-0B45-46CE-A171-1AAA6745D0AA}" dt="2024-03-23T07:03:29.321" v="599" actId="20577"/>
          <ac:spMkLst>
            <pc:docMk/>
            <pc:sldMk cId="2238596513" sldId="457"/>
            <ac:spMk id="102" creationId="{C3AFCDE9-B250-8A49-F2F5-3AA41208A0B4}"/>
          </ac:spMkLst>
        </pc:spChg>
        <pc:spChg chg="del mod topLvl">
          <ac:chgData name="yi qian" userId="1d5f79db11a550c4" providerId="LiveId" clId="{8560A86D-0B45-46CE-A171-1AAA6745D0AA}" dt="2024-03-23T07:01:38.354" v="574" actId="478"/>
          <ac:spMkLst>
            <pc:docMk/>
            <pc:sldMk cId="2238596513" sldId="457"/>
            <ac:spMk id="105" creationId="{4471E0A8-F596-008F-4184-D68EE76682BF}"/>
          </ac:spMkLst>
        </pc:spChg>
        <pc:spChg chg="mod">
          <ac:chgData name="yi qian" userId="1d5f79db11a550c4" providerId="LiveId" clId="{8560A86D-0B45-46CE-A171-1AAA6745D0AA}" dt="2024-03-23T07:05:09.490" v="618" actId="20577"/>
          <ac:spMkLst>
            <pc:docMk/>
            <pc:sldMk cId="2238596513" sldId="457"/>
            <ac:spMk id="106" creationId="{62BA5A3E-4E75-705C-1F7E-B78269355C83}"/>
          </ac:spMkLst>
        </pc:spChg>
        <pc:grpChg chg="del mod">
          <ac:chgData name="yi qian" userId="1d5f79db11a550c4" providerId="LiveId" clId="{8560A86D-0B45-46CE-A171-1AAA6745D0AA}" dt="2024-03-23T07:01:38.354" v="574" actId="478"/>
          <ac:grpSpMkLst>
            <pc:docMk/>
            <pc:sldMk cId="2238596513" sldId="457"/>
            <ac:grpSpMk id="3" creationId="{CF5C7CAE-88A0-092E-E587-4E34470F429B}"/>
          </ac:grpSpMkLst>
        </pc:grpChg>
        <pc:grpChg chg="del">
          <ac:chgData name="yi qian" userId="1d5f79db11a550c4" providerId="LiveId" clId="{8560A86D-0B45-46CE-A171-1AAA6745D0AA}" dt="2024-03-23T07:00:56.748" v="558" actId="478"/>
          <ac:grpSpMkLst>
            <pc:docMk/>
            <pc:sldMk cId="2238596513" sldId="457"/>
            <ac:grpSpMk id="4" creationId="{B5574672-4250-8520-4A31-91364D03027E}"/>
          </ac:grpSpMkLst>
        </pc:grpChg>
        <pc:grpChg chg="mod">
          <ac:chgData name="yi qian" userId="1d5f79db11a550c4" providerId="LiveId" clId="{8560A86D-0B45-46CE-A171-1AAA6745D0AA}" dt="2024-03-23T07:01:57.931" v="579" actId="1076"/>
          <ac:grpSpMkLst>
            <pc:docMk/>
            <pc:sldMk cId="2238596513" sldId="457"/>
            <ac:grpSpMk id="5" creationId="{9101EE06-1896-6EA5-DE8D-BBB32AC4A47F}"/>
          </ac:grpSpMkLst>
        </pc:grpChg>
        <pc:grpChg chg="mod">
          <ac:chgData name="yi qian" userId="1d5f79db11a550c4" providerId="LiveId" clId="{8560A86D-0B45-46CE-A171-1AAA6745D0AA}" dt="2024-05-19T02:41:13.148" v="911" actId="1076"/>
          <ac:grpSpMkLst>
            <pc:docMk/>
            <pc:sldMk cId="2238596513" sldId="457"/>
            <ac:grpSpMk id="6" creationId="{20D873B8-0A56-D55B-051F-EEB3A8B5A317}"/>
          </ac:grpSpMkLst>
        </pc:grpChg>
        <pc:grpChg chg="mod topLvl">
          <ac:chgData name="yi qian" userId="1d5f79db11a550c4" providerId="LiveId" clId="{8560A86D-0B45-46CE-A171-1AAA6745D0AA}" dt="2024-03-23T07:04:54.828" v="613" actId="1076"/>
          <ac:grpSpMkLst>
            <pc:docMk/>
            <pc:sldMk cId="2238596513" sldId="457"/>
            <ac:grpSpMk id="121" creationId="{3E46E660-0A56-619F-200A-C4B5B5F1EBD6}"/>
          </ac:grpSpMkLst>
        </pc:grpChg>
      </pc:sldChg>
      <pc:sldChg chg="del">
        <pc:chgData name="yi qian" userId="1d5f79db11a550c4" providerId="LiveId" clId="{8560A86D-0B45-46CE-A171-1AAA6745D0AA}" dt="2024-03-23T06:54:49.972" v="527" actId="2696"/>
        <pc:sldMkLst>
          <pc:docMk/>
          <pc:sldMk cId="4079369403" sldId="458"/>
        </pc:sldMkLst>
      </pc:sldChg>
      <pc:sldChg chg="delSp modSp del mod">
        <pc:chgData name="yi qian" userId="1d5f79db11a550c4" providerId="LiveId" clId="{8560A86D-0B45-46CE-A171-1AAA6745D0AA}" dt="2024-03-23T06:57:31.508" v="540" actId="47"/>
        <pc:sldMkLst>
          <pc:docMk/>
          <pc:sldMk cId="469696007" sldId="459"/>
        </pc:sldMkLst>
        <pc:spChg chg="del mod">
          <ac:chgData name="yi qian" userId="1d5f79db11a550c4" providerId="LiveId" clId="{8560A86D-0B45-46CE-A171-1AAA6745D0AA}" dt="2024-03-23T06:09:58.897" v="151" actId="478"/>
          <ac:spMkLst>
            <pc:docMk/>
            <pc:sldMk cId="469696007" sldId="459"/>
            <ac:spMk id="9" creationId="{B01F234A-BD60-82B9-A563-229BE9DC549E}"/>
          </ac:spMkLst>
        </pc:spChg>
        <pc:spChg chg="mod">
          <ac:chgData name="yi qian" userId="1d5f79db11a550c4" providerId="LiveId" clId="{8560A86D-0B45-46CE-A171-1AAA6745D0AA}" dt="2024-03-23T06:10:03.112" v="152" actId="20577"/>
          <ac:spMkLst>
            <pc:docMk/>
            <pc:sldMk cId="469696007" sldId="459"/>
            <ac:spMk id="11" creationId="{56A018F1-5BE1-E397-F15F-2669CB55562D}"/>
          </ac:spMkLst>
        </pc:spChg>
        <pc:spChg chg="del mod">
          <ac:chgData name="yi qian" userId="1d5f79db11a550c4" providerId="LiveId" clId="{8560A86D-0B45-46CE-A171-1AAA6745D0AA}" dt="2024-03-23T06:10:04.933" v="154" actId="478"/>
          <ac:spMkLst>
            <pc:docMk/>
            <pc:sldMk cId="469696007" sldId="459"/>
            <ac:spMk id="16" creationId="{36EB118A-FAEB-EA96-8FB8-21D770FA12CF}"/>
          </ac:spMkLst>
        </pc:spChg>
        <pc:grpChg chg="del">
          <ac:chgData name="yi qian" userId="1d5f79db11a550c4" providerId="LiveId" clId="{8560A86D-0B45-46CE-A171-1AAA6745D0AA}" dt="2024-03-23T06:09:58.897" v="151" actId="478"/>
          <ac:grpSpMkLst>
            <pc:docMk/>
            <pc:sldMk cId="469696007" sldId="459"/>
            <ac:grpSpMk id="2" creationId="{97C53F6F-28B4-B47A-262F-AC062595FFB6}"/>
          </ac:grpSpMkLst>
        </pc:grpChg>
        <pc:grpChg chg="mod">
          <ac:chgData name="yi qian" userId="1d5f79db11a550c4" providerId="LiveId" clId="{8560A86D-0B45-46CE-A171-1AAA6745D0AA}" dt="2024-03-23T06:10:23.726" v="157" actId="1076"/>
          <ac:grpSpMkLst>
            <pc:docMk/>
            <pc:sldMk cId="469696007" sldId="459"/>
            <ac:grpSpMk id="6" creationId="{021E8992-4F18-B230-50C2-BA6E79A9E4B6}"/>
          </ac:grpSpMkLst>
        </pc:grpChg>
      </pc:sldChg>
      <pc:sldChg chg="del">
        <pc:chgData name="yi qian" userId="1d5f79db11a550c4" providerId="LiveId" clId="{8560A86D-0B45-46CE-A171-1AAA6745D0AA}" dt="2024-03-23T06:57:32.564" v="541" actId="47"/>
        <pc:sldMkLst>
          <pc:docMk/>
          <pc:sldMk cId="3676344787" sldId="460"/>
        </pc:sldMkLst>
      </pc:sldChg>
      <pc:sldChg chg="addSp delSp modSp mod">
        <pc:chgData name="yi qian" userId="1d5f79db11a550c4" providerId="LiveId" clId="{8560A86D-0B45-46CE-A171-1AAA6745D0AA}" dt="2024-05-19T02:43:10.751" v="931"/>
        <pc:sldMkLst>
          <pc:docMk/>
          <pc:sldMk cId="2186421390" sldId="461"/>
        </pc:sldMkLst>
        <pc:spChg chg="del mod">
          <ac:chgData name="yi qian" userId="1d5f79db11a550c4" providerId="LiveId" clId="{8560A86D-0B45-46CE-A171-1AAA6745D0AA}" dt="2024-03-23T07:14:11.714" v="676" actId="478"/>
          <ac:spMkLst>
            <pc:docMk/>
            <pc:sldMk cId="2186421390" sldId="461"/>
            <ac:spMk id="2" creationId="{7698593B-8D9B-9BBE-111C-27AC9E211AA0}"/>
          </ac:spMkLst>
        </pc:spChg>
        <pc:spChg chg="add mod">
          <ac:chgData name="yi qian" userId="1d5f79db11a550c4" providerId="LiveId" clId="{8560A86D-0B45-46CE-A171-1AAA6745D0AA}" dt="2024-05-19T02:42:29.796" v="926" actId="1076"/>
          <ac:spMkLst>
            <pc:docMk/>
            <pc:sldMk cId="2186421390" sldId="461"/>
            <ac:spMk id="5" creationId="{C66304D0-21E7-FDFE-54E8-42AF3D8F981C}"/>
          </ac:spMkLst>
        </pc:spChg>
        <pc:spChg chg="del">
          <ac:chgData name="yi qian" userId="1d5f79db11a550c4" providerId="LiveId" clId="{8560A86D-0B45-46CE-A171-1AAA6745D0AA}" dt="2024-03-23T07:20:09.832" v="742" actId="478"/>
          <ac:spMkLst>
            <pc:docMk/>
            <pc:sldMk cId="2186421390" sldId="461"/>
            <ac:spMk id="14" creationId="{AFD4268C-2695-1A13-25C5-2045381A4829}"/>
          </ac:spMkLst>
        </pc:spChg>
        <pc:spChg chg="mod">
          <ac:chgData name="yi qian" userId="1d5f79db11a550c4" providerId="LiveId" clId="{8560A86D-0B45-46CE-A171-1AAA6745D0AA}" dt="2024-05-19T02:43:10.751" v="931"/>
          <ac:spMkLst>
            <pc:docMk/>
            <pc:sldMk cId="2186421390" sldId="461"/>
            <ac:spMk id="16" creationId="{FD2DA3D8-DD3B-328D-DBD7-A36232C81857}"/>
          </ac:spMkLst>
        </pc:spChg>
        <pc:spChg chg="mod">
          <ac:chgData name="yi qian" userId="1d5f79db11a550c4" providerId="LiveId" clId="{8560A86D-0B45-46CE-A171-1AAA6745D0AA}" dt="2024-05-19T02:43:01.641" v="930" actId="20577"/>
          <ac:spMkLst>
            <pc:docMk/>
            <pc:sldMk cId="2186421390" sldId="461"/>
            <ac:spMk id="17" creationId="{360AEF3F-7594-88AF-DAB5-E487CE5B3635}"/>
          </ac:spMkLst>
        </pc:spChg>
        <pc:spChg chg="del">
          <ac:chgData name="yi qian" userId="1d5f79db11a550c4" providerId="LiveId" clId="{8560A86D-0B45-46CE-A171-1AAA6745D0AA}" dt="2024-03-23T07:15:07.586" v="685" actId="478"/>
          <ac:spMkLst>
            <pc:docMk/>
            <pc:sldMk cId="2186421390" sldId="461"/>
            <ac:spMk id="18" creationId="{1D639D78-FDEA-318C-3EC2-258636E99F2C}"/>
          </ac:spMkLst>
        </pc:spChg>
        <pc:spChg chg="del">
          <ac:chgData name="yi qian" userId="1d5f79db11a550c4" providerId="LiveId" clId="{8560A86D-0B45-46CE-A171-1AAA6745D0AA}" dt="2024-03-23T07:14:26.728" v="677" actId="478"/>
          <ac:spMkLst>
            <pc:docMk/>
            <pc:sldMk cId="2186421390" sldId="461"/>
            <ac:spMk id="20" creationId="{2A47A724-F1E1-0668-E960-E0D4C1F61F04}"/>
          </ac:spMkLst>
        </pc:spChg>
        <pc:spChg chg="mod">
          <ac:chgData name="yi qian" userId="1d5f79db11a550c4" providerId="LiveId" clId="{8560A86D-0B45-46CE-A171-1AAA6745D0AA}" dt="2024-03-23T07:15:43.050" v="692" actId="20577"/>
          <ac:spMkLst>
            <pc:docMk/>
            <pc:sldMk cId="2186421390" sldId="461"/>
            <ac:spMk id="21" creationId="{071B7553-68F9-342A-A828-C40C06D9FAAF}"/>
          </ac:spMkLst>
        </pc:spChg>
        <pc:spChg chg="add mod">
          <ac:chgData name="yi qian" userId="1d5f79db11a550c4" providerId="LiveId" clId="{8560A86D-0B45-46CE-A171-1AAA6745D0AA}" dt="2024-05-19T02:41:56.828" v="921" actId="20577"/>
          <ac:spMkLst>
            <pc:docMk/>
            <pc:sldMk cId="2186421390" sldId="461"/>
            <ac:spMk id="22" creationId="{1541E17C-C74A-7C0E-E8E4-0AAE54BE2E52}"/>
          </ac:spMkLst>
        </pc:spChg>
        <pc:spChg chg="add mod">
          <ac:chgData name="yi qian" userId="1d5f79db11a550c4" providerId="LiveId" clId="{8560A86D-0B45-46CE-A171-1AAA6745D0AA}" dt="2024-05-19T02:23:14.170" v="796"/>
          <ac:spMkLst>
            <pc:docMk/>
            <pc:sldMk cId="2186421390" sldId="461"/>
            <ac:spMk id="23" creationId="{33BB511D-79F2-F4D5-3F29-8AE01625852C}"/>
          </ac:spMkLst>
        </pc:spChg>
        <pc:spChg chg="add mod">
          <ac:chgData name="yi qian" userId="1d5f79db11a550c4" providerId="LiveId" clId="{8560A86D-0B45-46CE-A171-1AAA6745D0AA}" dt="2024-05-19T02:23:24.466" v="797"/>
          <ac:spMkLst>
            <pc:docMk/>
            <pc:sldMk cId="2186421390" sldId="461"/>
            <ac:spMk id="24" creationId="{B982211A-4264-CE88-FE2F-79CFAFF5E9A1}"/>
          </ac:spMkLst>
        </pc:spChg>
        <pc:grpChg chg="mod">
          <ac:chgData name="yi qian" userId="1d5f79db11a550c4" providerId="LiveId" clId="{8560A86D-0B45-46CE-A171-1AAA6745D0AA}" dt="2024-03-23T07:15:04.261" v="684" actId="1076"/>
          <ac:grpSpMkLst>
            <pc:docMk/>
            <pc:sldMk cId="2186421390" sldId="461"/>
            <ac:grpSpMk id="10" creationId="{E2494112-1092-A17B-65DE-D39C9A1E162F}"/>
          </ac:grpSpMkLst>
        </pc:grpChg>
        <pc:cxnChg chg="mod">
          <ac:chgData name="yi qian" userId="1d5f79db11a550c4" providerId="LiveId" clId="{8560A86D-0B45-46CE-A171-1AAA6745D0AA}" dt="2024-03-23T07:14:47.380" v="681" actId="1076"/>
          <ac:cxnSpMkLst>
            <pc:docMk/>
            <pc:sldMk cId="2186421390" sldId="461"/>
            <ac:cxnSpMk id="15" creationId="{81D64E7F-E745-C142-D2F0-12F2C41D6261}"/>
          </ac:cxnSpMkLst>
        </pc:cxnChg>
        <pc:cxnChg chg="mod">
          <ac:chgData name="yi qian" userId="1d5f79db11a550c4" providerId="LiveId" clId="{8560A86D-0B45-46CE-A171-1AAA6745D0AA}" dt="2024-03-23T07:17:09.363" v="709" actId="1076"/>
          <ac:cxnSpMkLst>
            <pc:docMk/>
            <pc:sldMk cId="2186421390" sldId="461"/>
            <ac:cxnSpMk id="19" creationId="{C0BD8BD4-7111-EC75-6C94-40B3FF350788}"/>
          </ac:cxnSpMkLst>
        </pc:cxnChg>
      </pc:sldChg>
      <pc:sldChg chg="del">
        <pc:chgData name="yi qian" userId="1d5f79db11a550c4" providerId="LiveId" clId="{8560A86D-0B45-46CE-A171-1AAA6745D0AA}" dt="2024-03-23T06:57:18.315" v="536" actId="2696"/>
        <pc:sldMkLst>
          <pc:docMk/>
          <pc:sldMk cId="2969476817" sldId="462"/>
        </pc:sldMkLst>
      </pc:sldChg>
      <pc:sldChg chg="delSp del">
        <pc:chgData name="yi qian" userId="1d5f79db11a550c4" providerId="LiveId" clId="{8560A86D-0B45-46CE-A171-1AAA6745D0AA}" dt="2024-03-23T06:56:31.594" v="529" actId="2696"/>
        <pc:sldMkLst>
          <pc:docMk/>
          <pc:sldMk cId="1016156177" sldId="465"/>
        </pc:sldMkLst>
        <pc:grpChg chg="del">
          <ac:chgData name="yi qian" userId="1d5f79db11a550c4" providerId="LiveId" clId="{8560A86D-0B45-46CE-A171-1AAA6745D0AA}" dt="2024-03-23T06:54:55.676" v="528" actId="478"/>
          <ac:grpSpMkLst>
            <pc:docMk/>
            <pc:sldMk cId="1016156177" sldId="465"/>
            <ac:grpSpMk id="11" creationId="{B5BDD015-7574-6D24-9A71-426C7929255F}"/>
          </ac:grpSpMkLst>
        </pc:grpChg>
      </pc:sldChg>
      <pc:sldChg chg="addSp delSp modSp add mod ord modShow">
        <pc:chgData name="yi qian" userId="1d5f79db11a550c4" providerId="LiveId" clId="{8560A86D-0B45-46CE-A171-1AAA6745D0AA}" dt="2024-05-19T02:35:50.572" v="856" actId="255"/>
        <pc:sldMkLst>
          <pc:docMk/>
          <pc:sldMk cId="906331293" sldId="466"/>
        </pc:sldMkLst>
        <pc:spChg chg="add del mod">
          <ac:chgData name="yi qian" userId="1d5f79db11a550c4" providerId="LiveId" clId="{8560A86D-0B45-46CE-A171-1AAA6745D0AA}" dt="2024-03-23T06:16:32.376" v="289"/>
          <ac:spMkLst>
            <pc:docMk/>
            <pc:sldMk cId="906331293" sldId="466"/>
            <ac:spMk id="2" creationId="{0036CAD3-E5A5-B0E6-11DE-A3746C5644F3}"/>
          </ac:spMkLst>
        </pc:spChg>
        <pc:spChg chg="add mod">
          <ac:chgData name="yi qian" userId="1d5f79db11a550c4" providerId="LiveId" clId="{8560A86D-0B45-46CE-A171-1AAA6745D0AA}" dt="2024-05-19T02:35:45.567" v="855" actId="255"/>
          <ac:spMkLst>
            <pc:docMk/>
            <pc:sldMk cId="906331293" sldId="466"/>
            <ac:spMk id="3" creationId="{7729F7DA-DE14-BC2B-851F-691162F8470F}"/>
          </ac:spMkLst>
        </pc:spChg>
        <pc:spChg chg="add del mod">
          <ac:chgData name="yi qian" userId="1d5f79db11a550c4" providerId="LiveId" clId="{8560A86D-0B45-46CE-A171-1AAA6745D0AA}" dt="2024-03-23T06:20:24.486" v="300"/>
          <ac:spMkLst>
            <pc:docMk/>
            <pc:sldMk cId="906331293" sldId="466"/>
            <ac:spMk id="4" creationId="{4602323C-8591-C84F-561C-2EE0C2836619}"/>
          </ac:spMkLst>
        </pc:spChg>
        <pc:spChg chg="add del mod">
          <ac:chgData name="yi qian" userId="1d5f79db11a550c4" providerId="LiveId" clId="{8560A86D-0B45-46CE-A171-1AAA6745D0AA}" dt="2024-03-23T06:20:24.486" v="302"/>
          <ac:spMkLst>
            <pc:docMk/>
            <pc:sldMk cId="906331293" sldId="466"/>
            <ac:spMk id="5" creationId="{C490FBD7-274C-A597-9267-7D1C64525536}"/>
          </ac:spMkLst>
        </pc:spChg>
        <pc:spChg chg="add del mod">
          <ac:chgData name="yi qian" userId="1d5f79db11a550c4" providerId="LiveId" clId="{8560A86D-0B45-46CE-A171-1AAA6745D0AA}" dt="2024-03-23T06:21:40.967" v="324"/>
          <ac:spMkLst>
            <pc:docMk/>
            <pc:sldMk cId="906331293" sldId="466"/>
            <ac:spMk id="6" creationId="{73BD638D-A3B7-5E59-01D7-2A41FAB36721}"/>
          </ac:spMkLst>
        </pc:spChg>
        <pc:spChg chg="add mod">
          <ac:chgData name="yi qian" userId="1d5f79db11a550c4" providerId="LiveId" clId="{8560A86D-0B45-46CE-A171-1AAA6745D0AA}" dt="2024-05-19T02:21:58.349" v="789" actId="14100"/>
          <ac:spMkLst>
            <pc:docMk/>
            <pc:sldMk cId="906331293" sldId="466"/>
            <ac:spMk id="7" creationId="{63568EF2-AA1D-A1D4-034D-DC88939EC6ED}"/>
          </ac:spMkLst>
        </pc:spChg>
        <pc:spChg chg="add mod">
          <ac:chgData name="yi qian" userId="1d5f79db11a550c4" providerId="LiveId" clId="{8560A86D-0B45-46CE-A171-1AAA6745D0AA}" dt="2024-05-19T02:35:50.572" v="856" actId="255"/>
          <ac:spMkLst>
            <pc:docMk/>
            <pc:sldMk cId="906331293" sldId="466"/>
            <ac:spMk id="8" creationId="{2A1DBDE7-8E8A-0980-857E-F29DD5113273}"/>
          </ac:spMkLst>
        </pc:spChg>
        <pc:spChg chg="add del mod">
          <ac:chgData name="yi qian" userId="1d5f79db11a550c4" providerId="LiveId" clId="{8560A86D-0B45-46CE-A171-1AAA6745D0AA}" dt="2024-05-19T02:33:40.632" v="829" actId="478"/>
          <ac:spMkLst>
            <pc:docMk/>
            <pc:sldMk cId="906331293" sldId="466"/>
            <ac:spMk id="9" creationId="{6A454D15-2D62-CE91-F4A2-A8CF712F9ED6}"/>
          </ac:spMkLst>
        </pc:spChg>
      </pc:sldChg>
      <pc:sldChg chg="addSp delSp modSp add del mod modShow">
        <pc:chgData name="yi qian" userId="1d5f79db11a550c4" providerId="LiveId" clId="{8560A86D-0B45-46CE-A171-1AAA6745D0AA}" dt="2024-05-19T02:22:33.488" v="792" actId="47"/>
        <pc:sldMkLst>
          <pc:docMk/>
          <pc:sldMk cId="3741530913" sldId="467"/>
        </pc:sldMkLst>
        <pc:spChg chg="mod">
          <ac:chgData name="yi qian" userId="1d5f79db11a550c4" providerId="LiveId" clId="{8560A86D-0B45-46CE-A171-1AAA6745D0AA}" dt="2024-03-23T06:31:30.509" v="350" actId="947"/>
          <ac:spMkLst>
            <pc:docMk/>
            <pc:sldMk cId="3741530913" sldId="467"/>
            <ac:spMk id="24" creationId="{00000000-0000-0000-0000-000000000000}"/>
          </ac:spMkLst>
        </pc:spChg>
        <pc:spChg chg="mod">
          <ac:chgData name="yi qian" userId="1d5f79db11a550c4" providerId="LiveId" clId="{8560A86D-0B45-46CE-A171-1AAA6745D0AA}" dt="2024-03-23T06:31:30.508" v="348" actId="947"/>
          <ac:spMkLst>
            <pc:docMk/>
            <pc:sldMk cId="3741530913" sldId="467"/>
            <ac:spMk id="26" creationId="{00000000-0000-0000-0000-000000000000}"/>
          </ac:spMkLst>
        </pc:spChg>
        <pc:spChg chg="mod">
          <ac:chgData name="yi qian" userId="1d5f79db11a550c4" providerId="LiveId" clId="{8560A86D-0B45-46CE-A171-1AAA6745D0AA}" dt="2024-03-23T06:31:30.506" v="344" actId="947"/>
          <ac:spMkLst>
            <pc:docMk/>
            <pc:sldMk cId="3741530913" sldId="467"/>
            <ac:spMk id="29" creationId="{00000000-0000-0000-0000-000000000000}"/>
          </ac:spMkLst>
        </pc:spChg>
        <pc:spChg chg="mod">
          <ac:chgData name="yi qian" userId="1d5f79db11a550c4" providerId="LiveId" clId="{8560A86D-0B45-46CE-A171-1AAA6745D0AA}" dt="2024-03-23T06:31:30.507" v="346" actId="947"/>
          <ac:spMkLst>
            <pc:docMk/>
            <pc:sldMk cId="3741530913" sldId="467"/>
            <ac:spMk id="33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44:05.580" v="450" actId="478"/>
          <ac:spMkLst>
            <pc:docMk/>
            <pc:sldMk cId="3741530913" sldId="467"/>
            <ac:spMk id="43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44:08.365" v="451" actId="478"/>
          <ac:spMkLst>
            <pc:docMk/>
            <pc:sldMk cId="3741530913" sldId="467"/>
            <ac:spMk id="44" creationId="{00000000-0000-0000-0000-000000000000}"/>
          </ac:spMkLst>
        </pc:spChg>
        <pc:spChg chg="add mod">
          <ac:chgData name="yi qian" userId="1d5f79db11a550c4" providerId="LiveId" clId="{8560A86D-0B45-46CE-A171-1AAA6745D0AA}" dt="2024-03-23T06:46:51.300" v="457" actId="1076"/>
          <ac:spMkLst>
            <pc:docMk/>
            <pc:sldMk cId="3741530913" sldId="467"/>
            <ac:spMk id="90" creationId="{BF231D81-9EFA-9F9D-EDAB-D1E406198AF6}"/>
          </ac:spMkLst>
        </pc:spChg>
        <pc:spChg chg="add del mod">
          <ac:chgData name="yi qian" userId="1d5f79db11a550c4" providerId="LiveId" clId="{8560A86D-0B45-46CE-A171-1AAA6745D0AA}" dt="2024-03-23T06:47:03.892" v="460"/>
          <ac:spMkLst>
            <pc:docMk/>
            <pc:sldMk cId="3741530913" sldId="467"/>
            <ac:spMk id="91" creationId="{9103E472-2259-3C69-2F2C-E458E41DDD65}"/>
          </ac:spMkLst>
        </pc:spChg>
        <pc:spChg chg="add mod">
          <ac:chgData name="yi qian" userId="1d5f79db11a550c4" providerId="LiveId" clId="{8560A86D-0B45-46CE-A171-1AAA6745D0AA}" dt="2024-03-23T06:48:16.567" v="479" actId="1076"/>
          <ac:spMkLst>
            <pc:docMk/>
            <pc:sldMk cId="3741530913" sldId="467"/>
            <ac:spMk id="92" creationId="{49AD6243-9D8D-B88E-1FCB-DEBC69DF4790}"/>
          </ac:spMkLst>
        </pc:spChg>
        <pc:spChg chg="add mod">
          <ac:chgData name="yi qian" userId="1d5f79db11a550c4" providerId="LiveId" clId="{8560A86D-0B45-46CE-A171-1AAA6745D0AA}" dt="2024-03-23T06:48:06.532" v="478" actId="20577"/>
          <ac:spMkLst>
            <pc:docMk/>
            <pc:sldMk cId="3741530913" sldId="467"/>
            <ac:spMk id="93" creationId="{B29EEF7B-77FC-B3BE-A255-BA273FA5CE2C}"/>
          </ac:spMkLst>
        </pc:spChg>
        <pc:grpChg chg="del">
          <ac:chgData name="yi qian" userId="1d5f79db11a550c4" providerId="LiveId" clId="{8560A86D-0B45-46CE-A171-1AAA6745D0AA}" dt="2024-03-23T06:44:05.580" v="450" actId="478"/>
          <ac:grpSpMkLst>
            <pc:docMk/>
            <pc:sldMk cId="3741530913" sldId="467"/>
            <ac:grpSpMk id="2" creationId="{7E8D3EE7-2902-FE50-B77E-D5191C31F30C}"/>
          </ac:grpSpMkLst>
        </pc:grpChg>
        <pc:grpChg chg="del">
          <ac:chgData name="yi qian" userId="1d5f79db11a550c4" providerId="LiveId" clId="{8560A86D-0B45-46CE-A171-1AAA6745D0AA}" dt="2024-03-23T06:44:11.239" v="452" actId="478"/>
          <ac:grpSpMkLst>
            <pc:docMk/>
            <pc:sldMk cId="3741530913" sldId="467"/>
            <ac:grpSpMk id="50" creationId="{320F4AAF-724F-0F42-AE97-50B171DE861C}"/>
          </ac:grpSpMkLst>
        </pc:grpChg>
        <pc:grpChg chg="del">
          <ac:chgData name="yi qian" userId="1d5f79db11a550c4" providerId="LiveId" clId="{8560A86D-0B45-46CE-A171-1AAA6745D0AA}" dt="2024-03-23T06:44:05.580" v="450" actId="478"/>
          <ac:grpSpMkLst>
            <pc:docMk/>
            <pc:sldMk cId="3741530913" sldId="467"/>
            <ac:grpSpMk id="86" creationId="{9260BD3A-6835-5F83-5EAD-ECDCF21DF0B7}"/>
          </ac:grpSpMkLst>
        </pc:grpChg>
        <pc:grpChg chg="del">
          <ac:chgData name="yi qian" userId="1d5f79db11a550c4" providerId="LiveId" clId="{8560A86D-0B45-46CE-A171-1AAA6745D0AA}" dt="2024-03-23T06:44:05.580" v="450" actId="478"/>
          <ac:grpSpMkLst>
            <pc:docMk/>
            <pc:sldMk cId="3741530913" sldId="467"/>
            <ac:grpSpMk id="87" creationId="{39635A76-EF8E-BAD8-4B52-13AF303A952E}"/>
          </ac:grpSpMkLst>
        </pc:grpChg>
        <pc:grpChg chg="del">
          <ac:chgData name="yi qian" userId="1d5f79db11a550c4" providerId="LiveId" clId="{8560A86D-0B45-46CE-A171-1AAA6745D0AA}" dt="2024-03-23T06:44:05.580" v="450" actId="478"/>
          <ac:grpSpMkLst>
            <pc:docMk/>
            <pc:sldMk cId="3741530913" sldId="467"/>
            <ac:grpSpMk id="88" creationId="{778BBB88-7FFA-1DC7-2829-A276C057D468}"/>
          </ac:grpSpMkLst>
        </pc:grpChg>
        <pc:grpChg chg="del">
          <ac:chgData name="yi qian" userId="1d5f79db11a550c4" providerId="LiveId" clId="{8560A86D-0B45-46CE-A171-1AAA6745D0AA}" dt="2024-03-23T06:44:05.580" v="450" actId="478"/>
          <ac:grpSpMkLst>
            <pc:docMk/>
            <pc:sldMk cId="3741530913" sldId="467"/>
            <ac:grpSpMk id="89" creationId="{EFEE30AC-E711-2E18-4E80-D0796B6C77CB}"/>
          </ac:grpSpMkLst>
        </pc:grpChg>
        <pc:picChg chg="del">
          <ac:chgData name="yi qian" userId="1d5f79db11a550c4" providerId="LiveId" clId="{8560A86D-0B45-46CE-A171-1AAA6745D0AA}" dt="2024-03-23T06:44:08.365" v="451" actId="478"/>
          <ac:picMkLst>
            <pc:docMk/>
            <pc:sldMk cId="3741530913" sldId="467"/>
            <ac:picMk id="3" creationId="{00000000-0000-0000-0000-000000000000}"/>
          </ac:picMkLst>
        </pc:picChg>
        <pc:picChg chg="del">
          <ac:chgData name="yi qian" userId="1d5f79db11a550c4" providerId="LiveId" clId="{8560A86D-0B45-46CE-A171-1AAA6745D0AA}" dt="2024-03-23T06:44:08.365" v="451" actId="478"/>
          <ac:picMkLst>
            <pc:docMk/>
            <pc:sldMk cId="3741530913" sldId="467"/>
            <ac:picMk id="6" creationId="{00000000-0000-0000-0000-000000000000}"/>
          </ac:picMkLst>
        </pc:picChg>
      </pc:sldChg>
      <pc:sldChg chg="addSp delSp modSp add mod modShow">
        <pc:chgData name="yi qian" userId="1d5f79db11a550c4" providerId="LiveId" clId="{8560A86D-0B45-46CE-A171-1AAA6745D0AA}" dt="2024-05-19T02:37:57.988" v="873" actId="1076"/>
        <pc:sldMkLst>
          <pc:docMk/>
          <pc:sldMk cId="914519476" sldId="468"/>
        </pc:sldMkLst>
        <pc:spChg chg="mod">
          <ac:chgData name="yi qian" userId="1d5f79db11a550c4" providerId="LiveId" clId="{8560A86D-0B45-46CE-A171-1AAA6745D0AA}" dt="2024-03-23T06:32:17.885" v="366" actId="947"/>
          <ac:spMkLst>
            <pc:docMk/>
            <pc:sldMk cId="914519476" sldId="468"/>
            <ac:spMk id="24" creationId="{00000000-0000-0000-0000-000000000000}"/>
          </ac:spMkLst>
        </pc:spChg>
        <pc:spChg chg="mod">
          <ac:chgData name="yi qian" userId="1d5f79db11a550c4" providerId="LiveId" clId="{8560A86D-0B45-46CE-A171-1AAA6745D0AA}" dt="2024-03-23T06:32:17.883" v="364" actId="947"/>
          <ac:spMkLst>
            <pc:docMk/>
            <pc:sldMk cId="914519476" sldId="468"/>
            <ac:spMk id="26" creationId="{00000000-0000-0000-0000-000000000000}"/>
          </ac:spMkLst>
        </pc:spChg>
        <pc:spChg chg="mod topLvl">
          <ac:chgData name="yi qian" userId="1d5f79db11a550c4" providerId="LiveId" clId="{8560A86D-0B45-46CE-A171-1AAA6745D0AA}" dt="2024-03-23T06:32:42.187" v="385" actId="478"/>
          <ac:spMkLst>
            <pc:docMk/>
            <pc:sldMk cId="914519476" sldId="468"/>
            <ac:spMk id="29" creationId="{00000000-0000-0000-0000-000000000000}"/>
          </ac:spMkLst>
        </pc:spChg>
        <pc:spChg chg="mod">
          <ac:chgData name="yi qian" userId="1d5f79db11a550c4" providerId="LiveId" clId="{8560A86D-0B45-46CE-A171-1AAA6745D0AA}" dt="2024-03-23T06:32:17.882" v="362" actId="947"/>
          <ac:spMkLst>
            <pc:docMk/>
            <pc:sldMk cId="914519476" sldId="468"/>
            <ac:spMk id="33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32:30.146" v="371" actId="478"/>
          <ac:spMkLst>
            <pc:docMk/>
            <pc:sldMk cId="914519476" sldId="468"/>
            <ac:spMk id="43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32:30.146" v="371" actId="478"/>
          <ac:spMkLst>
            <pc:docMk/>
            <pc:sldMk cId="914519476" sldId="468"/>
            <ac:spMk id="44" creationId="{00000000-0000-0000-0000-000000000000}"/>
          </ac:spMkLst>
        </pc:spChg>
        <pc:spChg chg="add del mod">
          <ac:chgData name="yi qian" userId="1d5f79db11a550c4" providerId="LiveId" clId="{8560A86D-0B45-46CE-A171-1AAA6745D0AA}" dt="2024-03-23T06:40:26.926" v="427" actId="478"/>
          <ac:spMkLst>
            <pc:docMk/>
            <pc:sldMk cId="914519476" sldId="468"/>
            <ac:spMk id="91" creationId="{852DFD82-7B06-40D5-4497-8BB440EA7188}"/>
          </ac:spMkLst>
        </pc:spChg>
        <pc:spChg chg="add mod">
          <ac:chgData name="yi qian" userId="1d5f79db11a550c4" providerId="LiveId" clId="{8560A86D-0B45-46CE-A171-1AAA6745D0AA}" dt="2024-05-19T02:22:20.179" v="791"/>
          <ac:spMkLst>
            <pc:docMk/>
            <pc:sldMk cId="914519476" sldId="468"/>
            <ac:spMk id="92" creationId="{1A582EF6-6F21-5D3A-A531-7913562C01D1}"/>
          </ac:spMkLst>
        </pc:spChg>
        <pc:spChg chg="add mod">
          <ac:chgData name="yi qian" userId="1d5f79db11a550c4" providerId="LiveId" clId="{8560A86D-0B45-46CE-A171-1AAA6745D0AA}" dt="2024-05-19T02:37:32.252" v="866" actId="255"/>
          <ac:spMkLst>
            <pc:docMk/>
            <pc:sldMk cId="914519476" sldId="468"/>
            <ac:spMk id="93" creationId="{A1DD6A18-BCCB-FF85-FDE3-22D010DB41DC}"/>
          </ac:spMkLst>
        </pc:spChg>
        <pc:spChg chg="add mod">
          <ac:chgData name="yi qian" userId="1d5f79db11a550c4" providerId="LiveId" clId="{8560A86D-0B45-46CE-A171-1AAA6745D0AA}" dt="2024-05-19T02:37:57.988" v="873" actId="1076"/>
          <ac:spMkLst>
            <pc:docMk/>
            <pc:sldMk cId="914519476" sldId="468"/>
            <ac:spMk id="94" creationId="{7A1B8726-B317-6ABF-9243-06A3F7F3058D}"/>
          </ac:spMkLst>
        </pc:spChg>
        <pc:grpChg chg="del">
          <ac:chgData name="yi qian" userId="1d5f79db11a550c4" providerId="LiveId" clId="{8560A86D-0B45-46CE-A171-1AAA6745D0AA}" dt="2024-03-23T06:40:11.757" v="422" actId="478"/>
          <ac:grpSpMkLst>
            <pc:docMk/>
            <pc:sldMk cId="914519476" sldId="468"/>
            <ac:grpSpMk id="2" creationId="{7E8D3EE7-2902-FE50-B77E-D5191C31F30C}"/>
          </ac:grpSpMkLst>
        </pc:grpChg>
        <pc:grpChg chg="del">
          <ac:chgData name="yi qian" userId="1d5f79db11a550c4" providerId="LiveId" clId="{8560A86D-0B45-46CE-A171-1AAA6745D0AA}" dt="2024-03-23T06:32:42.187" v="385" actId="478"/>
          <ac:grpSpMkLst>
            <pc:docMk/>
            <pc:sldMk cId="914519476" sldId="468"/>
            <ac:grpSpMk id="86" creationId="{9260BD3A-6835-5F83-5EAD-ECDCF21DF0B7}"/>
          </ac:grpSpMkLst>
        </pc:grpChg>
        <pc:grpChg chg="del">
          <ac:chgData name="yi qian" userId="1d5f79db11a550c4" providerId="LiveId" clId="{8560A86D-0B45-46CE-A171-1AAA6745D0AA}" dt="2024-03-23T06:32:30.146" v="371" actId="478"/>
          <ac:grpSpMkLst>
            <pc:docMk/>
            <pc:sldMk cId="914519476" sldId="468"/>
            <ac:grpSpMk id="87" creationId="{39635A76-EF8E-BAD8-4B52-13AF303A952E}"/>
          </ac:grpSpMkLst>
        </pc:grpChg>
        <pc:grpChg chg="del mod">
          <ac:chgData name="yi qian" userId="1d5f79db11a550c4" providerId="LiveId" clId="{8560A86D-0B45-46CE-A171-1AAA6745D0AA}" dt="2024-03-23T06:32:35.246" v="375" actId="478"/>
          <ac:grpSpMkLst>
            <pc:docMk/>
            <pc:sldMk cId="914519476" sldId="468"/>
            <ac:grpSpMk id="88" creationId="{778BBB88-7FFA-1DC7-2829-A276C057D468}"/>
          </ac:grpSpMkLst>
        </pc:grpChg>
        <pc:grpChg chg="del">
          <ac:chgData name="yi qian" userId="1d5f79db11a550c4" providerId="LiveId" clId="{8560A86D-0B45-46CE-A171-1AAA6745D0AA}" dt="2024-03-23T06:32:30.146" v="371" actId="478"/>
          <ac:grpSpMkLst>
            <pc:docMk/>
            <pc:sldMk cId="914519476" sldId="468"/>
            <ac:grpSpMk id="89" creationId="{EFEE30AC-E711-2E18-4E80-D0796B6C77CB}"/>
          </ac:grpSpMkLst>
        </pc:grpChg>
        <pc:picChg chg="del mod">
          <ac:chgData name="yi qian" userId="1d5f79db11a550c4" providerId="LiveId" clId="{8560A86D-0B45-46CE-A171-1AAA6745D0AA}" dt="2024-03-23T06:32:35.898" v="377" actId="478"/>
          <ac:picMkLst>
            <pc:docMk/>
            <pc:sldMk cId="914519476" sldId="468"/>
            <ac:picMk id="3" creationId="{00000000-0000-0000-0000-000000000000}"/>
          </ac:picMkLst>
        </pc:picChg>
        <pc:picChg chg="del mod">
          <ac:chgData name="yi qian" userId="1d5f79db11a550c4" providerId="LiveId" clId="{8560A86D-0B45-46CE-A171-1AAA6745D0AA}" dt="2024-03-23T06:32:34.453" v="374" actId="478"/>
          <ac:picMkLst>
            <pc:docMk/>
            <pc:sldMk cId="914519476" sldId="468"/>
            <ac:picMk id="6" creationId="{00000000-0000-0000-0000-000000000000}"/>
          </ac:picMkLst>
        </pc:picChg>
        <pc:picChg chg="del topLvl">
          <ac:chgData name="yi qian" userId="1d5f79db11a550c4" providerId="LiveId" clId="{8560A86D-0B45-46CE-A171-1AAA6745D0AA}" dt="2024-03-23T06:32:42.187" v="385" actId="478"/>
          <ac:picMkLst>
            <pc:docMk/>
            <pc:sldMk cId="914519476" sldId="468"/>
            <ac:picMk id="37" creationId="{00000000-0000-0000-0000-000000000000}"/>
          </ac:picMkLst>
        </pc:picChg>
      </pc:sldChg>
      <pc:sldChg chg="delSp modSp add del mod ord">
        <pc:chgData name="yi qian" userId="1d5f79db11a550c4" providerId="LiveId" clId="{8560A86D-0B45-46CE-A171-1AAA6745D0AA}" dt="2024-03-23T06:52:40.097" v="525" actId="2696"/>
        <pc:sldMkLst>
          <pc:docMk/>
          <pc:sldMk cId="228249112" sldId="469"/>
        </pc:sldMkLst>
        <pc:spChg chg="mod">
          <ac:chgData name="yi qian" userId="1d5f79db11a550c4" providerId="LiveId" clId="{8560A86D-0B45-46CE-A171-1AAA6745D0AA}" dt="2024-03-23T06:49:38.464" v="494" actId="947"/>
          <ac:spMkLst>
            <pc:docMk/>
            <pc:sldMk cId="228249112" sldId="469"/>
            <ac:spMk id="24" creationId="{00000000-0000-0000-0000-000000000000}"/>
          </ac:spMkLst>
        </pc:spChg>
        <pc:spChg chg="mod">
          <ac:chgData name="yi qian" userId="1d5f79db11a550c4" providerId="LiveId" clId="{8560A86D-0B45-46CE-A171-1AAA6745D0AA}" dt="2024-03-23T06:49:38.463" v="492" actId="947"/>
          <ac:spMkLst>
            <pc:docMk/>
            <pc:sldMk cId="228249112" sldId="469"/>
            <ac:spMk id="26" creationId="{00000000-0000-0000-0000-000000000000}"/>
          </ac:spMkLst>
        </pc:spChg>
        <pc:spChg chg="mod">
          <ac:chgData name="yi qian" userId="1d5f79db11a550c4" providerId="LiveId" clId="{8560A86D-0B45-46CE-A171-1AAA6745D0AA}" dt="2024-03-23T06:49:38.459" v="488" actId="947"/>
          <ac:spMkLst>
            <pc:docMk/>
            <pc:sldMk cId="228249112" sldId="469"/>
            <ac:spMk id="29" creationId="{00000000-0000-0000-0000-000000000000}"/>
          </ac:spMkLst>
        </pc:spChg>
        <pc:spChg chg="mod">
          <ac:chgData name="yi qian" userId="1d5f79db11a550c4" providerId="LiveId" clId="{8560A86D-0B45-46CE-A171-1AAA6745D0AA}" dt="2024-03-23T06:49:38.462" v="490" actId="947"/>
          <ac:spMkLst>
            <pc:docMk/>
            <pc:sldMk cId="228249112" sldId="469"/>
            <ac:spMk id="33" creationId="{00000000-0000-0000-0000-000000000000}"/>
          </ac:spMkLst>
        </pc:spChg>
        <pc:spChg chg="del mod">
          <ac:chgData name="yi qian" userId="1d5f79db11a550c4" providerId="LiveId" clId="{8560A86D-0B45-46CE-A171-1AAA6745D0AA}" dt="2024-03-23T06:49:50.619" v="503" actId="478"/>
          <ac:spMkLst>
            <pc:docMk/>
            <pc:sldMk cId="228249112" sldId="469"/>
            <ac:spMk id="43" creationId="{00000000-0000-0000-0000-000000000000}"/>
          </ac:spMkLst>
        </pc:spChg>
        <pc:spChg chg="mod">
          <ac:chgData name="yi qian" userId="1d5f79db11a550c4" providerId="LiveId" clId="{8560A86D-0B45-46CE-A171-1AAA6745D0AA}" dt="2024-03-23T06:50:05.443" v="514" actId="20577"/>
          <ac:spMkLst>
            <pc:docMk/>
            <pc:sldMk cId="228249112" sldId="469"/>
            <ac:spMk id="44" creationId="{00000000-0000-0000-0000-000000000000}"/>
          </ac:spMkLst>
        </pc:spChg>
        <pc:grpChg chg="del">
          <ac:chgData name="yi qian" userId="1d5f79db11a550c4" providerId="LiveId" clId="{8560A86D-0B45-46CE-A171-1AAA6745D0AA}" dt="2024-03-23T06:49:50.619" v="503" actId="478"/>
          <ac:grpSpMkLst>
            <pc:docMk/>
            <pc:sldMk cId="228249112" sldId="469"/>
            <ac:grpSpMk id="2" creationId="{7E8D3EE7-2902-FE50-B77E-D5191C31F30C}"/>
          </ac:grpSpMkLst>
        </pc:grpChg>
        <pc:grpChg chg="del">
          <ac:chgData name="yi qian" userId="1d5f79db11a550c4" providerId="LiveId" clId="{8560A86D-0B45-46CE-A171-1AAA6745D0AA}" dt="2024-03-23T06:49:50.619" v="503" actId="478"/>
          <ac:grpSpMkLst>
            <pc:docMk/>
            <pc:sldMk cId="228249112" sldId="469"/>
            <ac:grpSpMk id="50" creationId="{320F4AAF-724F-0F42-AE97-50B171DE861C}"/>
          </ac:grpSpMkLst>
        </pc:grpChg>
        <pc:grpChg chg="del">
          <ac:chgData name="yi qian" userId="1d5f79db11a550c4" providerId="LiveId" clId="{8560A86D-0B45-46CE-A171-1AAA6745D0AA}" dt="2024-03-23T06:49:50.619" v="503" actId="478"/>
          <ac:grpSpMkLst>
            <pc:docMk/>
            <pc:sldMk cId="228249112" sldId="469"/>
            <ac:grpSpMk id="86" creationId="{9260BD3A-6835-5F83-5EAD-ECDCF21DF0B7}"/>
          </ac:grpSpMkLst>
        </pc:grpChg>
        <pc:grpChg chg="del">
          <ac:chgData name="yi qian" userId="1d5f79db11a550c4" providerId="LiveId" clId="{8560A86D-0B45-46CE-A171-1AAA6745D0AA}" dt="2024-03-23T06:49:50.619" v="503" actId="478"/>
          <ac:grpSpMkLst>
            <pc:docMk/>
            <pc:sldMk cId="228249112" sldId="469"/>
            <ac:grpSpMk id="87" creationId="{39635A76-EF8E-BAD8-4B52-13AF303A952E}"/>
          </ac:grpSpMkLst>
        </pc:grpChg>
        <pc:grpChg chg="del">
          <ac:chgData name="yi qian" userId="1d5f79db11a550c4" providerId="LiveId" clId="{8560A86D-0B45-46CE-A171-1AAA6745D0AA}" dt="2024-03-23T06:49:50.619" v="503" actId="478"/>
          <ac:grpSpMkLst>
            <pc:docMk/>
            <pc:sldMk cId="228249112" sldId="469"/>
            <ac:grpSpMk id="88" creationId="{778BBB88-7FFA-1DC7-2829-A276C057D468}"/>
          </ac:grpSpMkLst>
        </pc:grpChg>
        <pc:grpChg chg="del">
          <ac:chgData name="yi qian" userId="1d5f79db11a550c4" providerId="LiveId" clId="{8560A86D-0B45-46CE-A171-1AAA6745D0AA}" dt="2024-03-23T06:49:50.619" v="503" actId="478"/>
          <ac:grpSpMkLst>
            <pc:docMk/>
            <pc:sldMk cId="228249112" sldId="469"/>
            <ac:grpSpMk id="89" creationId="{EFEE30AC-E711-2E18-4E80-D0796B6C77CB}"/>
          </ac:grpSpMkLst>
        </pc:grpChg>
        <pc:picChg chg="del mod">
          <ac:chgData name="yi qian" userId="1d5f79db11a550c4" providerId="LiveId" clId="{8560A86D-0B45-46CE-A171-1AAA6745D0AA}" dt="2024-03-23T06:49:56.415" v="505" actId="478"/>
          <ac:picMkLst>
            <pc:docMk/>
            <pc:sldMk cId="228249112" sldId="469"/>
            <ac:picMk id="3" creationId="{00000000-0000-0000-0000-000000000000}"/>
          </ac:picMkLst>
        </pc:picChg>
        <pc:picChg chg="del mod">
          <ac:chgData name="yi qian" userId="1d5f79db11a550c4" providerId="LiveId" clId="{8560A86D-0B45-46CE-A171-1AAA6745D0AA}" dt="2024-03-23T06:49:59.299" v="507" actId="478"/>
          <ac:picMkLst>
            <pc:docMk/>
            <pc:sldMk cId="228249112" sldId="469"/>
            <ac:picMk id="6" creationId="{00000000-0000-0000-0000-000000000000}"/>
          </ac:picMkLst>
        </pc:picChg>
      </pc:sldChg>
      <pc:sldChg chg="add del ord">
        <pc:chgData name="yi qian" userId="1d5f79db11a550c4" providerId="LiveId" clId="{8560A86D-0B45-46CE-A171-1AAA6745D0AA}" dt="2024-05-19T02:24:12.521" v="805" actId="47"/>
        <pc:sldMkLst>
          <pc:docMk/>
          <pc:sldMk cId="888376225" sldId="469"/>
        </pc:sldMkLst>
      </pc:sldChg>
      <pc:sldChg chg="add del ord">
        <pc:chgData name="yi qian" userId="1d5f79db11a550c4" providerId="LiveId" clId="{8560A86D-0B45-46CE-A171-1AAA6745D0AA}" dt="2024-05-19T02:23:59.680" v="801" actId="47"/>
        <pc:sldMkLst>
          <pc:docMk/>
          <pc:sldMk cId="1453063387" sldId="469"/>
        </pc:sldMkLst>
      </pc:sldChg>
      <pc:sldChg chg="modSp add mod">
        <pc:chgData name="yi qian" userId="1d5f79db11a550c4" providerId="LiveId" clId="{8560A86D-0B45-46CE-A171-1AAA6745D0AA}" dt="2024-05-19T02:45:20.285" v="956" actId="1076"/>
        <pc:sldMkLst>
          <pc:docMk/>
          <pc:sldMk cId="2008589406" sldId="469"/>
        </pc:sldMkLst>
        <pc:spChg chg="mod">
          <ac:chgData name="yi qian" userId="1d5f79db11a550c4" providerId="LiveId" clId="{8560A86D-0B45-46CE-A171-1AAA6745D0AA}" dt="2024-05-19T02:44:21.395" v="945" actId="20577"/>
          <ac:spMkLst>
            <pc:docMk/>
            <pc:sldMk cId="2008589406" sldId="469"/>
            <ac:spMk id="5" creationId="{C66304D0-21E7-FDFE-54E8-42AF3D8F981C}"/>
          </ac:spMkLst>
        </pc:spChg>
        <pc:spChg chg="mod">
          <ac:chgData name="yi qian" userId="1d5f79db11a550c4" providerId="LiveId" clId="{8560A86D-0B45-46CE-A171-1AAA6745D0AA}" dt="2024-05-19T02:45:15.034" v="955" actId="20577"/>
          <ac:spMkLst>
            <pc:docMk/>
            <pc:sldMk cId="2008589406" sldId="469"/>
            <ac:spMk id="16" creationId="{FD2DA3D8-DD3B-328D-DBD7-A36232C81857}"/>
          </ac:spMkLst>
        </pc:spChg>
        <pc:spChg chg="mod">
          <ac:chgData name="yi qian" userId="1d5f79db11a550c4" providerId="LiveId" clId="{8560A86D-0B45-46CE-A171-1AAA6745D0AA}" dt="2024-05-19T02:45:20.285" v="956" actId="1076"/>
          <ac:spMkLst>
            <pc:docMk/>
            <pc:sldMk cId="2008589406" sldId="469"/>
            <ac:spMk id="17" creationId="{360AEF3F-7594-88AF-DAB5-E487CE5B3635}"/>
          </ac:spMkLst>
        </pc:spChg>
        <pc:spChg chg="mod">
          <ac:chgData name="yi qian" userId="1d5f79db11a550c4" providerId="LiveId" clId="{8560A86D-0B45-46CE-A171-1AAA6745D0AA}" dt="2024-05-19T02:44:26.045" v="946" actId="1076"/>
          <ac:spMkLst>
            <pc:docMk/>
            <pc:sldMk cId="2008589406" sldId="469"/>
            <ac:spMk id="22" creationId="{1541E17C-C74A-7C0E-E8E4-0AAE54BE2E52}"/>
          </ac:spMkLst>
        </pc:spChg>
        <pc:spChg chg="mod">
          <ac:chgData name="yi qian" userId="1d5f79db11a550c4" providerId="LiveId" clId="{8560A86D-0B45-46CE-A171-1AAA6745D0AA}" dt="2024-05-19T02:24:35.909" v="812" actId="20577"/>
          <ac:spMkLst>
            <pc:docMk/>
            <pc:sldMk cId="2008589406" sldId="469"/>
            <ac:spMk id="23" creationId="{33BB511D-79F2-F4D5-3F29-8AE01625852C}"/>
          </ac:spMkLst>
        </pc:spChg>
        <pc:spChg chg="mod">
          <ac:chgData name="yi qian" userId="1d5f79db11a550c4" providerId="LiveId" clId="{8560A86D-0B45-46CE-A171-1AAA6745D0AA}" dt="2024-05-19T02:24:45.340" v="813"/>
          <ac:spMkLst>
            <pc:docMk/>
            <pc:sldMk cId="2008589406" sldId="469"/>
            <ac:spMk id="24" creationId="{B982211A-4264-CE88-FE2F-79CFAFF5E9A1}"/>
          </ac:spMkLst>
        </pc:spChg>
      </pc:sldChg>
      <pc:sldMasterChg chg="delSldLayout modSldLayout">
        <pc:chgData name="yi qian" userId="1d5f79db11a550c4" providerId="LiveId" clId="{8560A86D-0B45-46CE-A171-1AAA6745D0AA}" dt="2024-05-19T02:22:33.488" v="792" actId="47"/>
        <pc:sldMasterMkLst>
          <pc:docMk/>
          <pc:sldMasterMk cId="0" sldId="2147483648"/>
        </pc:sldMasterMkLst>
        <pc:sldLayoutChg chg="addSp delSp modSp del mod">
          <pc:chgData name="yi qian" userId="1d5f79db11a550c4" providerId="LiveId" clId="{8560A86D-0B45-46CE-A171-1AAA6745D0AA}" dt="2024-05-19T02:22:33.488" v="792" actId="47"/>
          <pc:sldLayoutMkLst>
            <pc:docMk/>
            <pc:sldMasterMk cId="0" sldId="2147483648"/>
            <pc:sldLayoutMk cId="4061226458" sldId="2147483657"/>
          </pc:sldLayoutMkLst>
          <pc:spChg chg="del">
            <ac:chgData name="yi qian" userId="1d5f79db11a550c4" providerId="LiveId" clId="{8560A86D-0B45-46CE-A171-1AAA6745D0AA}" dt="2024-03-23T06:31:30.249" v="341"/>
            <ac:spMkLst>
              <pc:docMk/>
              <pc:sldMasterMk cId="0" sldId="2147483648"/>
              <pc:sldLayoutMk cId="4061226458" sldId="2147483657"/>
              <ac:spMk id="2" creationId="{805B273B-8D84-13A1-F9EA-48BEA4000D71}"/>
            </ac:spMkLst>
          </pc:spChg>
          <pc:spChg chg="add mod">
            <ac:chgData name="yi qian" userId="1d5f79db11a550c4" providerId="LiveId" clId="{8560A86D-0B45-46CE-A171-1AAA6745D0AA}" dt="2024-03-23T06:31:30.487" v="342"/>
            <ac:spMkLst>
              <pc:docMk/>
              <pc:sldMasterMk cId="0" sldId="2147483648"/>
              <pc:sldLayoutMk cId="4061226458" sldId="2147483657"/>
              <ac:spMk id="3" creationId="{53831F28-33C1-5CCA-7C07-8313EB5B7503}"/>
            </ac:spMkLst>
          </pc:spChg>
          <pc:spChg chg="add mod">
            <ac:chgData name="yi qian" userId="1d5f79db11a550c4" providerId="LiveId" clId="{8560A86D-0B45-46CE-A171-1AAA6745D0AA}" dt="2024-03-23T06:31:30.487" v="342"/>
            <ac:spMkLst>
              <pc:docMk/>
              <pc:sldMasterMk cId="0" sldId="2147483648"/>
              <pc:sldLayoutMk cId="4061226458" sldId="2147483657"/>
              <ac:spMk id="4" creationId="{59653468-A0C8-A467-7C73-82D8AB6807F1}"/>
            </ac:spMkLst>
          </pc:spChg>
        </pc:sldLayoutChg>
        <pc:sldLayoutChg chg="addSp delSp modSp mod">
          <pc:chgData name="yi qian" userId="1d5f79db11a550c4" providerId="LiveId" clId="{8560A86D-0B45-46CE-A171-1AAA6745D0AA}" dt="2024-03-23T06:32:17.872" v="358"/>
          <pc:sldLayoutMkLst>
            <pc:docMk/>
            <pc:sldMasterMk cId="0" sldId="2147483648"/>
            <pc:sldLayoutMk cId="836935173" sldId="2147483658"/>
          </pc:sldLayoutMkLst>
          <pc:spChg chg="del">
            <ac:chgData name="yi qian" userId="1d5f79db11a550c4" providerId="LiveId" clId="{8560A86D-0B45-46CE-A171-1AAA6745D0AA}" dt="2024-03-23T06:32:17.639" v="357"/>
            <ac:spMkLst>
              <pc:docMk/>
              <pc:sldMasterMk cId="0" sldId="2147483648"/>
              <pc:sldLayoutMk cId="836935173" sldId="2147483658"/>
              <ac:spMk id="2" creationId="{E4698F03-7F4F-7C88-CD21-A55253B31030}"/>
            </ac:spMkLst>
          </pc:spChg>
          <pc:spChg chg="add mod">
            <ac:chgData name="yi qian" userId="1d5f79db11a550c4" providerId="LiveId" clId="{8560A86D-0B45-46CE-A171-1AAA6745D0AA}" dt="2024-03-23T06:32:17.872" v="358"/>
            <ac:spMkLst>
              <pc:docMk/>
              <pc:sldMasterMk cId="0" sldId="2147483648"/>
              <pc:sldLayoutMk cId="836935173" sldId="2147483658"/>
              <ac:spMk id="3" creationId="{BFBC8316-0D5B-7024-308C-73FA1BF0E377}"/>
            </ac:spMkLst>
          </pc:spChg>
          <pc:spChg chg="add mod">
            <ac:chgData name="yi qian" userId="1d5f79db11a550c4" providerId="LiveId" clId="{8560A86D-0B45-46CE-A171-1AAA6745D0AA}" dt="2024-03-23T06:32:17.872" v="358"/>
            <ac:spMkLst>
              <pc:docMk/>
              <pc:sldMasterMk cId="0" sldId="2147483648"/>
              <pc:sldLayoutMk cId="836935173" sldId="2147483658"/>
              <ac:spMk id="4" creationId="{009FBBA0-9906-9A22-4D82-BDFA4A04B340}"/>
            </ac:spMkLst>
          </pc:spChg>
        </pc:sldLayoutChg>
        <pc:sldLayoutChg chg="addSp delSp modSp del mod">
          <pc:chgData name="yi qian" userId="1d5f79db11a550c4" providerId="LiveId" clId="{8560A86D-0B45-46CE-A171-1AAA6745D0AA}" dt="2024-03-23T06:52:40.097" v="525" actId="2696"/>
          <pc:sldLayoutMkLst>
            <pc:docMk/>
            <pc:sldMasterMk cId="0" sldId="2147483648"/>
            <pc:sldLayoutMk cId="102632422" sldId="2147483659"/>
          </pc:sldLayoutMkLst>
          <pc:spChg chg="del">
            <ac:chgData name="yi qian" userId="1d5f79db11a550c4" providerId="LiveId" clId="{8560A86D-0B45-46CE-A171-1AAA6745D0AA}" dt="2024-03-23T06:49:38.223" v="485"/>
            <ac:spMkLst>
              <pc:docMk/>
              <pc:sldMasterMk cId="0" sldId="2147483648"/>
              <pc:sldLayoutMk cId="102632422" sldId="2147483659"/>
              <ac:spMk id="2" creationId="{15D7C339-9CC6-7878-4665-06DE55E5445F}"/>
            </ac:spMkLst>
          </pc:spChg>
          <pc:spChg chg="add mod">
            <ac:chgData name="yi qian" userId="1d5f79db11a550c4" providerId="LiveId" clId="{8560A86D-0B45-46CE-A171-1AAA6745D0AA}" dt="2024-03-23T06:49:38.451" v="486"/>
            <ac:spMkLst>
              <pc:docMk/>
              <pc:sldMasterMk cId="0" sldId="2147483648"/>
              <pc:sldLayoutMk cId="102632422" sldId="2147483659"/>
              <ac:spMk id="3" creationId="{E036F49D-2A6F-430D-11D9-4E9C18F11A50}"/>
            </ac:spMkLst>
          </pc:spChg>
          <pc:spChg chg="add mod">
            <ac:chgData name="yi qian" userId="1d5f79db11a550c4" providerId="LiveId" clId="{8560A86D-0B45-46CE-A171-1AAA6745D0AA}" dt="2024-03-23T06:49:38.451" v="486"/>
            <ac:spMkLst>
              <pc:docMk/>
              <pc:sldMasterMk cId="0" sldId="2147483648"/>
              <pc:sldLayoutMk cId="102632422" sldId="2147483659"/>
              <ac:spMk id="4" creationId="{8CD6B479-3DEB-0118-2514-2695F6B14B6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4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D44CB8E-B8F8-9516-8E04-2B4D76C28D25}"/>
              </a:ext>
            </a:extLst>
          </p:cNvPr>
          <p:cNvSpPr/>
          <p:nvPr userDrawn="1"/>
        </p:nvSpPr>
        <p:spPr>
          <a:xfrm>
            <a:off x="0" y="0"/>
            <a:ext cx="12192000" cy="6371771"/>
          </a:xfrm>
          <a:custGeom>
            <a:avLst/>
            <a:gdLst>
              <a:gd name="connsiteX0" fmla="*/ 5545 w 12192000"/>
              <a:gd name="connsiteY0" fmla="*/ 0 h 6723925"/>
              <a:gd name="connsiteX1" fmla="*/ 12186455 w 12192000"/>
              <a:gd name="connsiteY1" fmla="*/ 0 h 6723925"/>
              <a:gd name="connsiteX2" fmla="*/ 12186571 w 12192000"/>
              <a:gd name="connsiteY2" fmla="*/ 811 h 6723925"/>
              <a:gd name="connsiteX3" fmla="*/ 12192000 w 12192000"/>
              <a:gd name="connsiteY3" fmla="*/ 115069 h 6723925"/>
              <a:gd name="connsiteX4" fmla="*/ 12192000 w 12192000"/>
              <a:gd name="connsiteY4" fmla="*/ 4584969 h 6723925"/>
              <a:gd name="connsiteX5" fmla="*/ 11140525 w 12192000"/>
              <a:gd name="connsiteY5" fmla="*/ 5702477 h 6723925"/>
              <a:gd name="connsiteX6" fmla="*/ 2373804 w 12192000"/>
              <a:gd name="connsiteY6" fmla="*/ 5702477 h 6723925"/>
              <a:gd name="connsiteX7" fmla="*/ 2236058 w 12192000"/>
              <a:gd name="connsiteY7" fmla="*/ 5756389 h 6723925"/>
              <a:gd name="connsiteX8" fmla="*/ 2096254 w 12192000"/>
              <a:gd name="connsiteY8" fmla="*/ 5842445 h 6723925"/>
              <a:gd name="connsiteX9" fmla="*/ 1667687 w 12192000"/>
              <a:gd name="connsiteY9" fmla="*/ 6642875 h 6723925"/>
              <a:gd name="connsiteX10" fmla="*/ 1663671 w 12192000"/>
              <a:gd name="connsiteY10" fmla="*/ 6723808 h 6723925"/>
              <a:gd name="connsiteX11" fmla="*/ 1654395 w 12192000"/>
              <a:gd name="connsiteY11" fmla="*/ 6723925 h 6723925"/>
              <a:gd name="connsiteX12" fmla="*/ 1618958 w 12192000"/>
              <a:gd name="connsiteY12" fmla="*/ 6629600 h 6723925"/>
              <a:gd name="connsiteX13" fmla="*/ 1467600 w 12192000"/>
              <a:gd name="connsiteY13" fmla="*/ 5755386 h 6723925"/>
              <a:gd name="connsiteX14" fmla="*/ 1471418 w 12192000"/>
              <a:gd name="connsiteY14" fmla="*/ 5702477 h 6723925"/>
              <a:gd name="connsiteX15" fmla="*/ 1051475 w 12192000"/>
              <a:gd name="connsiteY15" fmla="*/ 5702477 h 6723925"/>
              <a:gd name="connsiteX16" fmla="*/ 0 w 12192000"/>
              <a:gd name="connsiteY16" fmla="*/ 4584969 h 6723925"/>
              <a:gd name="connsiteX17" fmla="*/ 0 w 12192000"/>
              <a:gd name="connsiteY17" fmla="*/ 115069 h 6723925"/>
              <a:gd name="connsiteX18" fmla="*/ 5429 w 12192000"/>
              <a:gd name="connsiteY18" fmla="*/ 811 h 67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723925">
                <a:moveTo>
                  <a:pt x="5545" y="0"/>
                </a:moveTo>
                <a:lnTo>
                  <a:pt x="12186455" y="0"/>
                </a:lnTo>
                <a:lnTo>
                  <a:pt x="12186571" y="811"/>
                </a:lnTo>
                <a:cubicBezTo>
                  <a:pt x="12190161" y="38378"/>
                  <a:pt x="12192000" y="76495"/>
                  <a:pt x="12192000" y="115069"/>
                </a:cubicBezTo>
                <a:lnTo>
                  <a:pt x="12192000" y="4584969"/>
                </a:lnTo>
                <a:cubicBezTo>
                  <a:pt x="12192000" y="5202152"/>
                  <a:pt x="11721239" y="5702477"/>
                  <a:pt x="11140525" y="5702477"/>
                </a:cubicBezTo>
                <a:lnTo>
                  <a:pt x="2373804" y="5702477"/>
                </a:lnTo>
                <a:lnTo>
                  <a:pt x="2236058" y="5756389"/>
                </a:lnTo>
                <a:cubicBezTo>
                  <a:pt x="2187484" y="5780545"/>
                  <a:pt x="2140788" y="5809190"/>
                  <a:pt x="2096254" y="5842445"/>
                </a:cubicBezTo>
                <a:cubicBezTo>
                  <a:pt x="1858743" y="6019808"/>
                  <a:pt x="1716478" y="6303142"/>
                  <a:pt x="1667687" y="6642875"/>
                </a:cubicBezTo>
                <a:lnTo>
                  <a:pt x="1663671" y="6723808"/>
                </a:lnTo>
                <a:lnTo>
                  <a:pt x="1654395" y="6723925"/>
                </a:lnTo>
                <a:lnTo>
                  <a:pt x="1618958" y="6629600"/>
                </a:lnTo>
                <a:cubicBezTo>
                  <a:pt x="1516677" y="6327386"/>
                  <a:pt x="1465974" y="6029010"/>
                  <a:pt x="1467600" y="5755386"/>
                </a:cubicBezTo>
                <a:lnTo>
                  <a:pt x="1471418" y="5702477"/>
                </a:lnTo>
                <a:lnTo>
                  <a:pt x="1051475" y="5702477"/>
                </a:lnTo>
                <a:cubicBezTo>
                  <a:pt x="470761" y="5702477"/>
                  <a:pt x="0" y="5202152"/>
                  <a:pt x="0" y="4584969"/>
                </a:cubicBezTo>
                <a:lnTo>
                  <a:pt x="0" y="115069"/>
                </a:lnTo>
                <a:cubicBezTo>
                  <a:pt x="0" y="76495"/>
                  <a:pt x="1839" y="38378"/>
                  <a:pt x="5429" y="811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00B99E0-E927-9F16-43F1-89F579B88BB8}"/>
              </a:ext>
            </a:extLst>
          </p:cNvPr>
          <p:cNvGrpSpPr/>
          <p:nvPr userDrawn="1"/>
        </p:nvGrpSpPr>
        <p:grpSpPr>
          <a:xfrm>
            <a:off x="744538" y="737375"/>
            <a:ext cx="167639" cy="181104"/>
            <a:chOff x="484582" y="632600"/>
            <a:chExt cx="167639" cy="18110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D58ACF9-FBC3-E7F0-1292-C272CEADF39F}"/>
                </a:ext>
              </a:extLst>
            </p:cNvPr>
            <p:cNvSpPr/>
            <p:nvPr userDrawn="1"/>
          </p:nvSpPr>
          <p:spPr>
            <a:xfrm>
              <a:off x="484582" y="638696"/>
              <a:ext cx="51815" cy="652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F7A17C-4F45-5D85-5A9A-52EE7C708012}"/>
                </a:ext>
              </a:extLst>
            </p:cNvPr>
            <p:cNvSpPr/>
            <p:nvPr userDrawn="1"/>
          </p:nvSpPr>
          <p:spPr>
            <a:xfrm>
              <a:off x="600406" y="748424"/>
              <a:ext cx="51815" cy="652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F34F8B2-91E0-2E4A-1C7E-0F38A7127B78}"/>
                </a:ext>
              </a:extLst>
            </p:cNvPr>
            <p:cNvSpPr/>
            <p:nvPr userDrawn="1"/>
          </p:nvSpPr>
          <p:spPr>
            <a:xfrm>
              <a:off x="484582" y="748424"/>
              <a:ext cx="51815" cy="652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73911B6-8C0F-69BE-560A-B7FE0B9567B3}"/>
                </a:ext>
              </a:extLst>
            </p:cNvPr>
            <p:cNvSpPr/>
            <p:nvPr userDrawn="1"/>
          </p:nvSpPr>
          <p:spPr>
            <a:xfrm>
              <a:off x="600406" y="632600"/>
              <a:ext cx="51815" cy="652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E6D8811-F702-0F08-524E-B744698839A6}"/>
              </a:ext>
            </a:extLst>
          </p:cNvPr>
          <p:cNvCxnSpPr/>
          <p:nvPr userDrawn="1"/>
        </p:nvCxnSpPr>
        <p:spPr>
          <a:xfrm>
            <a:off x="2914650" y="459920"/>
            <a:ext cx="7277100" cy="0"/>
          </a:xfrm>
          <a:prstGeom prst="line">
            <a:avLst/>
          </a:prstGeom>
          <a:ln>
            <a:solidFill>
              <a:srgbClr val="7CD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3D36A1F-6D36-73A0-A416-17F5B254D2E1}"/>
              </a:ext>
            </a:extLst>
          </p:cNvPr>
          <p:cNvSpPr/>
          <p:nvPr userDrawn="1"/>
        </p:nvSpPr>
        <p:spPr>
          <a:xfrm>
            <a:off x="8163998" y="1742017"/>
            <a:ext cx="3098943" cy="3373965"/>
          </a:xfrm>
          <a:custGeom>
            <a:avLst/>
            <a:gdLst>
              <a:gd name="connsiteX0" fmla="*/ 10444 w 3098943"/>
              <a:gd name="connsiteY0" fmla="*/ 2928566 h 3373965"/>
              <a:gd name="connsiteX1" fmla="*/ 658521 w 3098943"/>
              <a:gd name="connsiteY1" fmla="*/ 274600 h 3373965"/>
              <a:gd name="connsiteX2" fmla="*/ 1008245 w 3098943"/>
              <a:gd name="connsiteY2" fmla="*/ 0 h 3373965"/>
              <a:gd name="connsiteX3" fmla="*/ 2738776 w 3098943"/>
              <a:gd name="connsiteY3" fmla="*/ 0 h 3373965"/>
              <a:gd name="connsiteX4" fmla="*/ 3088499 w 3098943"/>
              <a:gd name="connsiteY4" fmla="*/ 445400 h 3373965"/>
              <a:gd name="connsiteX5" fmla="*/ 2440422 w 3098943"/>
              <a:gd name="connsiteY5" fmla="*/ 3099365 h 3373965"/>
              <a:gd name="connsiteX6" fmla="*/ 2090698 w 3098943"/>
              <a:gd name="connsiteY6" fmla="*/ 3373965 h 3373965"/>
              <a:gd name="connsiteX7" fmla="*/ 360168 w 3098943"/>
              <a:gd name="connsiteY7" fmla="*/ 3373965 h 3373965"/>
              <a:gd name="connsiteX8" fmla="*/ 10444 w 3098943"/>
              <a:gd name="connsiteY8" fmla="*/ 2928566 h 33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8943" h="3373965">
                <a:moveTo>
                  <a:pt x="10444" y="2928566"/>
                </a:moveTo>
                <a:lnTo>
                  <a:pt x="658521" y="274600"/>
                </a:lnTo>
                <a:cubicBezTo>
                  <a:pt x="697882" y="113410"/>
                  <a:pt x="842318" y="0"/>
                  <a:pt x="1008245" y="0"/>
                </a:cubicBezTo>
                <a:lnTo>
                  <a:pt x="2738776" y="0"/>
                </a:lnTo>
                <a:cubicBezTo>
                  <a:pt x="2972145" y="0"/>
                  <a:pt x="3143859" y="218691"/>
                  <a:pt x="3088499" y="445400"/>
                </a:cubicBezTo>
                <a:lnTo>
                  <a:pt x="2440422" y="3099365"/>
                </a:lnTo>
                <a:cubicBezTo>
                  <a:pt x="2401061" y="3260555"/>
                  <a:pt x="2256624" y="3373965"/>
                  <a:pt x="2090698" y="3373965"/>
                </a:cubicBezTo>
                <a:lnTo>
                  <a:pt x="360168" y="3373965"/>
                </a:lnTo>
                <a:cubicBezTo>
                  <a:pt x="126799" y="3373965"/>
                  <a:pt x="-44916" y="3155274"/>
                  <a:pt x="10444" y="2928566"/>
                </a:cubicBezTo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5353F2-0CBC-B84D-1114-D7C35B4639C1}"/>
              </a:ext>
            </a:extLst>
          </p:cNvPr>
          <p:cNvSpPr/>
          <p:nvPr userDrawn="1"/>
        </p:nvSpPr>
        <p:spPr>
          <a:xfrm>
            <a:off x="10976778" y="420962"/>
            <a:ext cx="95703" cy="95703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3D7203AF-DBAE-C099-5AB9-DF40918DEB90}"/>
              </a:ext>
            </a:extLst>
          </p:cNvPr>
          <p:cNvSpPr/>
          <p:nvPr userDrawn="1"/>
        </p:nvSpPr>
        <p:spPr>
          <a:xfrm>
            <a:off x="658813" y="1125538"/>
            <a:ext cx="8714854" cy="3472988"/>
          </a:xfrm>
          <a:custGeom>
            <a:avLst/>
            <a:gdLst>
              <a:gd name="connsiteX0" fmla="*/ 10929 w 8520170"/>
              <a:gd name="connsiteY0" fmla="*/ 3210287 h 3657600"/>
              <a:gd name="connsiteX1" fmla="*/ 745329 w 8520170"/>
              <a:gd name="connsiteY1" fmla="*/ 272687 h 3657600"/>
              <a:gd name="connsiteX2" fmla="*/ 1094581 w 8520170"/>
              <a:gd name="connsiteY2" fmla="*/ 0 h 3657600"/>
              <a:gd name="connsiteX3" fmla="*/ 8159991 w 8520170"/>
              <a:gd name="connsiteY3" fmla="*/ 0 h 3657600"/>
              <a:gd name="connsiteX4" fmla="*/ 8509242 w 8520170"/>
              <a:gd name="connsiteY4" fmla="*/ 447313 h 3657600"/>
              <a:gd name="connsiteX5" fmla="*/ 7774842 w 8520170"/>
              <a:gd name="connsiteY5" fmla="*/ 3384913 h 3657600"/>
              <a:gd name="connsiteX6" fmla="*/ 7425590 w 8520170"/>
              <a:gd name="connsiteY6" fmla="*/ 3657600 h 3657600"/>
              <a:gd name="connsiteX7" fmla="*/ 360181 w 8520170"/>
              <a:gd name="connsiteY7" fmla="*/ 3657600 h 3657600"/>
              <a:gd name="connsiteX8" fmla="*/ 10929 w 8520170"/>
              <a:gd name="connsiteY8" fmla="*/ 3210287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0170" h="3657600">
                <a:moveTo>
                  <a:pt x="10929" y="3210287"/>
                </a:moveTo>
                <a:lnTo>
                  <a:pt x="745329" y="272687"/>
                </a:lnTo>
                <a:cubicBezTo>
                  <a:pt x="785414" y="112347"/>
                  <a:pt x="929306" y="0"/>
                  <a:pt x="1094581" y="0"/>
                </a:cubicBezTo>
                <a:lnTo>
                  <a:pt x="8159991" y="0"/>
                </a:lnTo>
                <a:cubicBezTo>
                  <a:pt x="8394219" y="0"/>
                  <a:pt x="8566051" y="220078"/>
                  <a:pt x="8509242" y="447313"/>
                </a:cubicBezTo>
                <a:lnTo>
                  <a:pt x="7774842" y="3384913"/>
                </a:lnTo>
                <a:cubicBezTo>
                  <a:pt x="7734757" y="3545253"/>
                  <a:pt x="7590866" y="3657600"/>
                  <a:pt x="7425590" y="3657600"/>
                </a:cubicBezTo>
                <a:lnTo>
                  <a:pt x="360181" y="3657600"/>
                </a:lnTo>
                <a:cubicBezTo>
                  <a:pt x="125952" y="3657600"/>
                  <a:pt x="-45879" y="3437522"/>
                  <a:pt x="10929" y="3210287"/>
                </a:cubicBezTo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2ED8CE2-CFD2-CA01-0BCF-483E2E1BCDEB}"/>
              </a:ext>
            </a:extLst>
          </p:cNvPr>
          <p:cNvCxnSpPr>
            <a:cxnSpLocks/>
          </p:cNvCxnSpPr>
          <p:nvPr userDrawn="1"/>
        </p:nvCxnSpPr>
        <p:spPr>
          <a:xfrm>
            <a:off x="1654629" y="3744978"/>
            <a:ext cx="6818833" cy="0"/>
          </a:xfrm>
          <a:prstGeom prst="line">
            <a:avLst/>
          </a:prstGeom>
          <a:ln w="1905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 19">
            <a:extLst>
              <a:ext uri="{FF2B5EF4-FFF2-40B4-BE49-F238E27FC236}">
                <a16:creationId xmlns:a16="http://schemas.microsoft.com/office/drawing/2014/main" id="{38294241-86B5-D3E6-08FA-A71C4CA99C8C}"/>
              </a:ext>
            </a:extLst>
          </p:cNvPr>
          <p:cNvSpPr/>
          <p:nvPr userDrawn="1"/>
        </p:nvSpPr>
        <p:spPr>
          <a:xfrm rot="15779553">
            <a:off x="8356162" y="3725767"/>
            <a:ext cx="274712" cy="323088"/>
          </a:xfrm>
          <a:prstGeom prst="arc">
            <a:avLst/>
          </a:prstGeom>
          <a:ln w="1905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34114E7E-2B66-429D-5A58-DB306D1D9796}"/>
              </a:ext>
            </a:extLst>
          </p:cNvPr>
          <p:cNvSpPr/>
          <p:nvPr userDrawn="1"/>
        </p:nvSpPr>
        <p:spPr>
          <a:xfrm rot="10428695">
            <a:off x="8319696" y="3416279"/>
            <a:ext cx="274712" cy="323088"/>
          </a:xfrm>
          <a:prstGeom prst="arc">
            <a:avLst/>
          </a:prstGeom>
          <a:ln w="1905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BC2A9708-962B-1AB3-EDAB-8DD4B75CD0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69943" y="1125538"/>
            <a:ext cx="4122057" cy="5732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23" name="内容占位符 22">
            <a:extLst>
              <a:ext uri="{FF2B5EF4-FFF2-40B4-BE49-F238E27FC236}">
                <a16:creationId xmlns:a16="http://schemas.microsoft.com/office/drawing/2014/main" id="{9EA2C58C-3F8F-543C-38BD-962DC8089AD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8813" y="293687"/>
            <a:ext cx="219868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单击此处输入文字</a:t>
            </a:r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A193873B-C4AD-9137-50FE-EB6853E269C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621105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48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B42A519-9A5E-B0EB-0408-6F85D9038C25}"/>
              </a:ext>
            </a:extLst>
          </p:cNvPr>
          <p:cNvSpPr/>
          <p:nvPr userDrawn="1"/>
        </p:nvSpPr>
        <p:spPr>
          <a:xfrm>
            <a:off x="11377371" y="420962"/>
            <a:ext cx="95703" cy="95703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147F2D9-868C-B97A-3BEE-D2DE7632E88F}"/>
              </a:ext>
            </a:extLst>
          </p:cNvPr>
          <p:cNvSpPr/>
          <p:nvPr userDrawn="1"/>
        </p:nvSpPr>
        <p:spPr>
          <a:xfrm>
            <a:off x="11177082" y="420962"/>
            <a:ext cx="95703" cy="95703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80F29F2B-DE8A-E0AB-AA71-13464D37FD3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505858" y="2324552"/>
            <a:ext cx="6955750" cy="110799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66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单击此处输入文字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B58360CF-B5D8-4D3E-D5F7-E72C5A812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19891" y="310437"/>
            <a:ext cx="877791" cy="3968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双波形 4"/>
          <p:cNvSpPr/>
          <p:nvPr userDrawn="1"/>
        </p:nvSpPr>
        <p:spPr>
          <a:xfrm>
            <a:off x="0" y="1653799"/>
            <a:ext cx="12192000" cy="3977601"/>
          </a:xfrm>
          <a:prstGeom prst="doubleWave">
            <a:avLst>
              <a:gd name="adj1" fmla="val 5772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>
            <a:off x="0" y="5036457"/>
            <a:ext cx="12192000" cy="1821543"/>
          </a:xfrm>
          <a:custGeom>
            <a:avLst/>
            <a:gdLst>
              <a:gd name="connsiteX0" fmla="*/ 12192000 w 12192000"/>
              <a:gd name="connsiteY0" fmla="*/ 0 h 1292790"/>
              <a:gd name="connsiteX1" fmla="*/ 12192000 w 12192000"/>
              <a:gd name="connsiteY1" fmla="*/ 1292790 h 1292790"/>
              <a:gd name="connsiteX2" fmla="*/ 0 w 12192000"/>
              <a:gd name="connsiteY2" fmla="*/ 1292790 h 1292790"/>
              <a:gd name="connsiteX3" fmla="*/ 0 w 12192000"/>
              <a:gd name="connsiteY3" fmla="*/ 402134 h 1292790"/>
              <a:gd name="connsiteX4" fmla="*/ 104681 w 12192000"/>
              <a:gd name="connsiteY4" fmla="*/ 412557 h 1292790"/>
              <a:gd name="connsiteX5" fmla="*/ 5471067 w 12192000"/>
              <a:gd name="connsiteY5" fmla="*/ 1041445 h 1292790"/>
              <a:gd name="connsiteX6" fmla="*/ 11742996 w 12192000"/>
              <a:gd name="connsiteY6" fmla="*/ 66478 h 129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292790">
                <a:moveTo>
                  <a:pt x="12192000" y="0"/>
                </a:moveTo>
                <a:lnTo>
                  <a:pt x="12192000" y="1292790"/>
                </a:lnTo>
                <a:lnTo>
                  <a:pt x="0" y="1292790"/>
                </a:lnTo>
                <a:lnTo>
                  <a:pt x="0" y="402134"/>
                </a:lnTo>
                <a:lnTo>
                  <a:pt x="104681" y="412557"/>
                </a:lnTo>
                <a:cubicBezTo>
                  <a:pt x="1505809" y="577895"/>
                  <a:pt x="3623216" y="1101136"/>
                  <a:pt x="5471067" y="1041445"/>
                </a:cubicBezTo>
                <a:cubicBezTo>
                  <a:pt x="7164929" y="986729"/>
                  <a:pt x="9816827" y="371758"/>
                  <a:pt x="11742996" y="6647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5F5EA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5565210"/>
            <a:ext cx="12192000" cy="1292790"/>
          </a:xfrm>
          <a:custGeom>
            <a:avLst/>
            <a:gdLst>
              <a:gd name="connsiteX0" fmla="*/ 12192000 w 12192000"/>
              <a:gd name="connsiteY0" fmla="*/ 0 h 1292790"/>
              <a:gd name="connsiteX1" fmla="*/ 12192000 w 12192000"/>
              <a:gd name="connsiteY1" fmla="*/ 1292790 h 1292790"/>
              <a:gd name="connsiteX2" fmla="*/ 0 w 12192000"/>
              <a:gd name="connsiteY2" fmla="*/ 1292790 h 1292790"/>
              <a:gd name="connsiteX3" fmla="*/ 0 w 12192000"/>
              <a:gd name="connsiteY3" fmla="*/ 402134 h 1292790"/>
              <a:gd name="connsiteX4" fmla="*/ 104681 w 12192000"/>
              <a:gd name="connsiteY4" fmla="*/ 412557 h 1292790"/>
              <a:gd name="connsiteX5" fmla="*/ 5471067 w 12192000"/>
              <a:gd name="connsiteY5" fmla="*/ 1041445 h 1292790"/>
              <a:gd name="connsiteX6" fmla="*/ 11742996 w 12192000"/>
              <a:gd name="connsiteY6" fmla="*/ 66478 h 129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292790">
                <a:moveTo>
                  <a:pt x="12192000" y="0"/>
                </a:moveTo>
                <a:lnTo>
                  <a:pt x="12192000" y="1292790"/>
                </a:lnTo>
                <a:lnTo>
                  <a:pt x="0" y="1292790"/>
                </a:lnTo>
                <a:lnTo>
                  <a:pt x="0" y="402134"/>
                </a:lnTo>
                <a:lnTo>
                  <a:pt x="104681" y="412557"/>
                </a:lnTo>
                <a:cubicBezTo>
                  <a:pt x="1505809" y="577895"/>
                  <a:pt x="3623216" y="1101136"/>
                  <a:pt x="5471067" y="1041445"/>
                </a:cubicBezTo>
                <a:cubicBezTo>
                  <a:pt x="7164929" y="986729"/>
                  <a:pt x="9816827" y="371758"/>
                  <a:pt x="11742996" y="664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498402" y="1839952"/>
            <a:ext cx="4654629" cy="3213961"/>
          </a:xfrm>
          <a:custGeom>
            <a:avLst/>
            <a:gdLst>
              <a:gd name="T0" fmla="*/ 625 w 12048"/>
              <a:gd name="T1" fmla="*/ 4147 h 8318"/>
              <a:gd name="T2" fmla="*/ 3826 w 12048"/>
              <a:gd name="T3" fmla="*/ 7688 h 8318"/>
              <a:gd name="T4" fmla="*/ 11029 w 12048"/>
              <a:gd name="T5" fmla="*/ 5505 h 8318"/>
              <a:gd name="T6" fmla="*/ 10156 w 12048"/>
              <a:gd name="T7" fmla="*/ 0 h 8318"/>
              <a:gd name="T8" fmla="*/ 5015 w 12048"/>
              <a:gd name="T9" fmla="*/ 2401 h 8318"/>
              <a:gd name="T10" fmla="*/ 625 w 12048"/>
              <a:gd name="T11" fmla="*/ 4147 h 8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48" h="8318">
                <a:moveTo>
                  <a:pt x="625" y="4147"/>
                </a:moveTo>
                <a:cubicBezTo>
                  <a:pt x="0" y="5299"/>
                  <a:pt x="1668" y="7057"/>
                  <a:pt x="3826" y="7688"/>
                </a:cubicBezTo>
                <a:cubicBezTo>
                  <a:pt x="5985" y="8318"/>
                  <a:pt x="9836" y="7499"/>
                  <a:pt x="11029" y="5505"/>
                </a:cubicBezTo>
                <a:cubicBezTo>
                  <a:pt x="11951" y="3965"/>
                  <a:pt x="12048" y="0"/>
                  <a:pt x="10156" y="0"/>
                </a:cubicBezTo>
                <a:cubicBezTo>
                  <a:pt x="8265" y="0"/>
                  <a:pt x="6882" y="2182"/>
                  <a:pt x="5015" y="2401"/>
                </a:cubicBezTo>
                <a:cubicBezTo>
                  <a:pt x="3147" y="2619"/>
                  <a:pt x="1401" y="2716"/>
                  <a:pt x="625" y="4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3" name="任意多边形: 形状 12"/>
          <p:cNvSpPr/>
          <p:nvPr userDrawn="1"/>
        </p:nvSpPr>
        <p:spPr bwMode="auto">
          <a:xfrm>
            <a:off x="975417" y="1437427"/>
            <a:ext cx="4625284" cy="4002430"/>
          </a:xfrm>
          <a:custGeom>
            <a:avLst/>
            <a:gdLst>
              <a:gd name="T0" fmla="*/ 9531 w 10258"/>
              <a:gd name="T1" fmla="*/ 6676 h 8877"/>
              <a:gd name="T2" fmla="*/ 8258 w 10258"/>
              <a:gd name="T3" fmla="*/ 2947 h 8877"/>
              <a:gd name="T4" fmla="*/ 3801 w 10258"/>
              <a:gd name="T5" fmla="*/ 364 h 8877"/>
              <a:gd name="T6" fmla="*/ 91 w 10258"/>
              <a:gd name="T7" fmla="*/ 3584 h 8877"/>
              <a:gd name="T8" fmla="*/ 3510 w 10258"/>
              <a:gd name="T9" fmla="*/ 7676 h 8877"/>
              <a:gd name="T10" fmla="*/ 9531 w 10258"/>
              <a:gd name="T11" fmla="*/ 6676 h 8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/>
          <p:nvPr userDrawn="1"/>
        </p:nvSpPr>
        <p:spPr>
          <a:xfrm>
            <a:off x="0" y="0"/>
            <a:ext cx="1759787" cy="1457324"/>
          </a:xfrm>
          <a:custGeom>
            <a:avLst/>
            <a:gdLst>
              <a:gd name="connsiteX0" fmla="*/ 0 w 4761929"/>
              <a:gd name="connsiteY0" fmla="*/ 0 h 3597460"/>
              <a:gd name="connsiteX1" fmla="*/ 4752746 w 4761929"/>
              <a:gd name="connsiteY1" fmla="*/ 0 h 3597460"/>
              <a:gd name="connsiteX2" fmla="*/ 4755831 w 4761929"/>
              <a:gd name="connsiteY2" fmla="*/ 2075 h 3597460"/>
              <a:gd name="connsiteX3" fmla="*/ 3679131 w 4761929"/>
              <a:gd name="connsiteY3" fmla="*/ 446314 h 3597460"/>
              <a:gd name="connsiteX4" fmla="*/ 3232817 w 4761929"/>
              <a:gd name="connsiteY4" fmla="*/ 1469571 h 3597460"/>
              <a:gd name="connsiteX5" fmla="*/ 2111588 w 4761929"/>
              <a:gd name="connsiteY5" fmla="*/ 1937657 h 3597460"/>
              <a:gd name="connsiteX6" fmla="*/ 1349588 w 4761929"/>
              <a:gd name="connsiteY6" fmla="*/ 3276600 h 3597460"/>
              <a:gd name="connsiteX7" fmla="*/ 98325 w 4761929"/>
              <a:gd name="connsiteY7" fmla="*/ 3586613 h 3597460"/>
              <a:gd name="connsiteX8" fmla="*/ 0 w 4761929"/>
              <a:gd name="connsiteY8" fmla="*/ 3564722 h 3597460"/>
              <a:gd name="connsiteX9" fmla="*/ 0 w 4761929"/>
              <a:gd name="connsiteY9" fmla="*/ 0 h 359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61929" h="3597460">
                <a:moveTo>
                  <a:pt x="0" y="0"/>
                </a:moveTo>
                <a:lnTo>
                  <a:pt x="4752746" y="0"/>
                </a:lnTo>
                <a:lnTo>
                  <a:pt x="4755831" y="2075"/>
                </a:lnTo>
                <a:cubicBezTo>
                  <a:pt x="4847947" y="93081"/>
                  <a:pt x="3868950" y="233532"/>
                  <a:pt x="3679131" y="446314"/>
                </a:cubicBezTo>
                <a:cubicBezTo>
                  <a:pt x="3454160" y="698500"/>
                  <a:pt x="3494074" y="1221014"/>
                  <a:pt x="3232817" y="1469571"/>
                </a:cubicBezTo>
                <a:cubicBezTo>
                  <a:pt x="2971560" y="1718128"/>
                  <a:pt x="2425460" y="1636485"/>
                  <a:pt x="2111588" y="1937657"/>
                </a:cubicBezTo>
                <a:cubicBezTo>
                  <a:pt x="1797717" y="2238828"/>
                  <a:pt x="1755988" y="3049814"/>
                  <a:pt x="1349588" y="3276600"/>
                </a:cubicBezTo>
                <a:cubicBezTo>
                  <a:pt x="1070188" y="3432516"/>
                  <a:pt x="508660" y="3648458"/>
                  <a:pt x="98325" y="3586613"/>
                </a:cubicBezTo>
                <a:lnTo>
                  <a:pt x="0" y="35647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标题 29"/>
          <p:cNvSpPr>
            <a:spLocks noGrp="1"/>
          </p:cNvSpPr>
          <p:nvPr>
            <p:ph type="title" hasCustomPrompt="1"/>
          </p:nvPr>
        </p:nvSpPr>
        <p:spPr>
          <a:xfrm>
            <a:off x="946452" y="314008"/>
            <a:ext cx="514954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 userDrawn="1"/>
        </p:nvSpPr>
        <p:spPr bwMode="auto">
          <a:xfrm>
            <a:off x="658813" y="212292"/>
            <a:ext cx="1133874" cy="981183"/>
          </a:xfrm>
          <a:custGeom>
            <a:avLst/>
            <a:gdLst>
              <a:gd name="T0" fmla="*/ 9531 w 10258"/>
              <a:gd name="T1" fmla="*/ 6676 h 8877"/>
              <a:gd name="T2" fmla="*/ 8258 w 10258"/>
              <a:gd name="T3" fmla="*/ 2947 h 8877"/>
              <a:gd name="T4" fmla="*/ 3801 w 10258"/>
              <a:gd name="T5" fmla="*/ 364 h 8877"/>
              <a:gd name="T6" fmla="*/ 91 w 10258"/>
              <a:gd name="T7" fmla="*/ 3584 h 8877"/>
              <a:gd name="T8" fmla="*/ 3510 w 10258"/>
              <a:gd name="T9" fmla="*/ 7676 h 8877"/>
              <a:gd name="T10" fmla="*/ 9531 w 10258"/>
              <a:gd name="T11" fmla="*/ 6676 h 8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1308591" y="314008"/>
            <a:ext cx="514954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 userDrawn="1"/>
        </p:nvSpPr>
        <p:spPr>
          <a:xfrm>
            <a:off x="-1" y="0"/>
            <a:ext cx="1041149" cy="1125537"/>
          </a:xfrm>
          <a:custGeom>
            <a:avLst/>
            <a:gdLst>
              <a:gd name="connsiteX0" fmla="*/ 0 w 437792"/>
              <a:gd name="connsiteY0" fmla="*/ 0 h 427512"/>
              <a:gd name="connsiteX1" fmla="*/ 432387 w 437792"/>
              <a:gd name="connsiteY1" fmla="*/ 0 h 427512"/>
              <a:gd name="connsiteX2" fmla="*/ 437792 w 437792"/>
              <a:gd name="connsiteY2" fmla="*/ 53617 h 427512"/>
              <a:gd name="connsiteX3" fmla="*/ 63898 w 437792"/>
              <a:gd name="connsiteY3" fmla="*/ 427512 h 427512"/>
              <a:gd name="connsiteX4" fmla="*/ 0 w 437792"/>
              <a:gd name="connsiteY4" fmla="*/ 421071 h 42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792" h="427512">
                <a:moveTo>
                  <a:pt x="0" y="0"/>
                </a:moveTo>
                <a:lnTo>
                  <a:pt x="432387" y="0"/>
                </a:lnTo>
                <a:lnTo>
                  <a:pt x="437792" y="53617"/>
                </a:lnTo>
                <a:cubicBezTo>
                  <a:pt x="437792" y="260114"/>
                  <a:pt x="270394" y="427512"/>
                  <a:pt x="63898" y="427512"/>
                </a:cubicBezTo>
                <a:lnTo>
                  <a:pt x="0" y="4210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dirty="0">
              <a:cs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577332" y="323061"/>
            <a:ext cx="565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36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/>
          <p:cNvSpPr/>
          <p:nvPr userDrawn="1"/>
        </p:nvSpPr>
        <p:spPr>
          <a:xfrm>
            <a:off x="0" y="0"/>
            <a:ext cx="12192000" cy="6371771"/>
          </a:xfrm>
          <a:custGeom>
            <a:avLst/>
            <a:gdLst>
              <a:gd name="connsiteX0" fmla="*/ 5545 w 12192000"/>
              <a:gd name="connsiteY0" fmla="*/ 0 h 6723925"/>
              <a:gd name="connsiteX1" fmla="*/ 12186455 w 12192000"/>
              <a:gd name="connsiteY1" fmla="*/ 0 h 6723925"/>
              <a:gd name="connsiteX2" fmla="*/ 12186571 w 12192000"/>
              <a:gd name="connsiteY2" fmla="*/ 811 h 6723925"/>
              <a:gd name="connsiteX3" fmla="*/ 12192000 w 12192000"/>
              <a:gd name="connsiteY3" fmla="*/ 115069 h 6723925"/>
              <a:gd name="connsiteX4" fmla="*/ 12192000 w 12192000"/>
              <a:gd name="connsiteY4" fmla="*/ 4584969 h 6723925"/>
              <a:gd name="connsiteX5" fmla="*/ 11140525 w 12192000"/>
              <a:gd name="connsiteY5" fmla="*/ 5702477 h 6723925"/>
              <a:gd name="connsiteX6" fmla="*/ 2373804 w 12192000"/>
              <a:gd name="connsiteY6" fmla="*/ 5702477 h 6723925"/>
              <a:gd name="connsiteX7" fmla="*/ 2236058 w 12192000"/>
              <a:gd name="connsiteY7" fmla="*/ 5756389 h 6723925"/>
              <a:gd name="connsiteX8" fmla="*/ 2096254 w 12192000"/>
              <a:gd name="connsiteY8" fmla="*/ 5842445 h 6723925"/>
              <a:gd name="connsiteX9" fmla="*/ 1667687 w 12192000"/>
              <a:gd name="connsiteY9" fmla="*/ 6642875 h 6723925"/>
              <a:gd name="connsiteX10" fmla="*/ 1663671 w 12192000"/>
              <a:gd name="connsiteY10" fmla="*/ 6723808 h 6723925"/>
              <a:gd name="connsiteX11" fmla="*/ 1654395 w 12192000"/>
              <a:gd name="connsiteY11" fmla="*/ 6723925 h 6723925"/>
              <a:gd name="connsiteX12" fmla="*/ 1618958 w 12192000"/>
              <a:gd name="connsiteY12" fmla="*/ 6629600 h 6723925"/>
              <a:gd name="connsiteX13" fmla="*/ 1467600 w 12192000"/>
              <a:gd name="connsiteY13" fmla="*/ 5755386 h 6723925"/>
              <a:gd name="connsiteX14" fmla="*/ 1471418 w 12192000"/>
              <a:gd name="connsiteY14" fmla="*/ 5702477 h 6723925"/>
              <a:gd name="connsiteX15" fmla="*/ 1051475 w 12192000"/>
              <a:gd name="connsiteY15" fmla="*/ 5702477 h 6723925"/>
              <a:gd name="connsiteX16" fmla="*/ 0 w 12192000"/>
              <a:gd name="connsiteY16" fmla="*/ 4584969 h 6723925"/>
              <a:gd name="connsiteX17" fmla="*/ 0 w 12192000"/>
              <a:gd name="connsiteY17" fmla="*/ 115069 h 6723925"/>
              <a:gd name="connsiteX18" fmla="*/ 5429 w 12192000"/>
              <a:gd name="connsiteY18" fmla="*/ 811 h 67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723925">
                <a:moveTo>
                  <a:pt x="5545" y="0"/>
                </a:moveTo>
                <a:lnTo>
                  <a:pt x="12186455" y="0"/>
                </a:lnTo>
                <a:lnTo>
                  <a:pt x="12186571" y="811"/>
                </a:lnTo>
                <a:cubicBezTo>
                  <a:pt x="12190161" y="38378"/>
                  <a:pt x="12192000" y="76495"/>
                  <a:pt x="12192000" y="115069"/>
                </a:cubicBezTo>
                <a:lnTo>
                  <a:pt x="12192000" y="4584969"/>
                </a:lnTo>
                <a:cubicBezTo>
                  <a:pt x="12192000" y="5202152"/>
                  <a:pt x="11721239" y="5702477"/>
                  <a:pt x="11140525" y="5702477"/>
                </a:cubicBezTo>
                <a:lnTo>
                  <a:pt x="2373804" y="5702477"/>
                </a:lnTo>
                <a:lnTo>
                  <a:pt x="2236058" y="5756389"/>
                </a:lnTo>
                <a:cubicBezTo>
                  <a:pt x="2187484" y="5780545"/>
                  <a:pt x="2140788" y="5809190"/>
                  <a:pt x="2096254" y="5842445"/>
                </a:cubicBezTo>
                <a:cubicBezTo>
                  <a:pt x="1858743" y="6019808"/>
                  <a:pt x="1716478" y="6303142"/>
                  <a:pt x="1667687" y="6642875"/>
                </a:cubicBezTo>
                <a:lnTo>
                  <a:pt x="1663671" y="6723808"/>
                </a:lnTo>
                <a:lnTo>
                  <a:pt x="1654395" y="6723925"/>
                </a:lnTo>
                <a:lnTo>
                  <a:pt x="1618958" y="6629600"/>
                </a:lnTo>
                <a:cubicBezTo>
                  <a:pt x="1516677" y="6327386"/>
                  <a:pt x="1465974" y="6029010"/>
                  <a:pt x="1467600" y="5755386"/>
                </a:cubicBezTo>
                <a:lnTo>
                  <a:pt x="1471418" y="5702477"/>
                </a:lnTo>
                <a:lnTo>
                  <a:pt x="1051475" y="5702477"/>
                </a:lnTo>
                <a:cubicBezTo>
                  <a:pt x="470761" y="5702477"/>
                  <a:pt x="0" y="5202152"/>
                  <a:pt x="0" y="4584969"/>
                </a:cubicBezTo>
                <a:lnTo>
                  <a:pt x="0" y="115069"/>
                </a:lnTo>
                <a:cubicBezTo>
                  <a:pt x="0" y="76495"/>
                  <a:pt x="1839" y="38378"/>
                  <a:pt x="5429" y="811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47" name="组合 46"/>
          <p:cNvGrpSpPr/>
          <p:nvPr userDrawn="1"/>
        </p:nvGrpSpPr>
        <p:grpSpPr>
          <a:xfrm>
            <a:off x="744538" y="737375"/>
            <a:ext cx="167639" cy="181104"/>
            <a:chOff x="484582" y="632600"/>
            <a:chExt cx="167639" cy="181104"/>
          </a:xfrm>
        </p:grpSpPr>
        <p:sp>
          <p:nvSpPr>
            <p:cNvPr id="48" name="矩形 47"/>
            <p:cNvSpPr/>
            <p:nvPr userDrawn="1"/>
          </p:nvSpPr>
          <p:spPr>
            <a:xfrm>
              <a:off x="484582" y="638696"/>
              <a:ext cx="51815" cy="652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600406" y="748424"/>
              <a:ext cx="51815" cy="652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484582" y="748424"/>
              <a:ext cx="51815" cy="652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600406" y="632600"/>
              <a:ext cx="51815" cy="6528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52" name="直接连接符 51"/>
          <p:cNvCxnSpPr/>
          <p:nvPr userDrawn="1"/>
        </p:nvCxnSpPr>
        <p:spPr>
          <a:xfrm>
            <a:off x="2914650" y="459920"/>
            <a:ext cx="7277100" cy="0"/>
          </a:xfrm>
          <a:prstGeom prst="line">
            <a:avLst/>
          </a:prstGeom>
          <a:ln>
            <a:solidFill>
              <a:srgbClr val="7CDF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任意多边形: 形状 52"/>
          <p:cNvSpPr/>
          <p:nvPr userDrawn="1"/>
        </p:nvSpPr>
        <p:spPr>
          <a:xfrm>
            <a:off x="8163998" y="1742017"/>
            <a:ext cx="3098943" cy="3373965"/>
          </a:xfrm>
          <a:custGeom>
            <a:avLst/>
            <a:gdLst>
              <a:gd name="connsiteX0" fmla="*/ 10444 w 3098943"/>
              <a:gd name="connsiteY0" fmla="*/ 2928566 h 3373965"/>
              <a:gd name="connsiteX1" fmla="*/ 658521 w 3098943"/>
              <a:gd name="connsiteY1" fmla="*/ 274600 h 3373965"/>
              <a:gd name="connsiteX2" fmla="*/ 1008245 w 3098943"/>
              <a:gd name="connsiteY2" fmla="*/ 0 h 3373965"/>
              <a:gd name="connsiteX3" fmla="*/ 2738776 w 3098943"/>
              <a:gd name="connsiteY3" fmla="*/ 0 h 3373965"/>
              <a:gd name="connsiteX4" fmla="*/ 3088499 w 3098943"/>
              <a:gd name="connsiteY4" fmla="*/ 445400 h 3373965"/>
              <a:gd name="connsiteX5" fmla="*/ 2440422 w 3098943"/>
              <a:gd name="connsiteY5" fmla="*/ 3099365 h 3373965"/>
              <a:gd name="connsiteX6" fmla="*/ 2090698 w 3098943"/>
              <a:gd name="connsiteY6" fmla="*/ 3373965 h 3373965"/>
              <a:gd name="connsiteX7" fmla="*/ 360168 w 3098943"/>
              <a:gd name="connsiteY7" fmla="*/ 3373965 h 3373965"/>
              <a:gd name="connsiteX8" fmla="*/ 10444 w 3098943"/>
              <a:gd name="connsiteY8" fmla="*/ 2928566 h 337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8943" h="3373965">
                <a:moveTo>
                  <a:pt x="10444" y="2928566"/>
                </a:moveTo>
                <a:lnTo>
                  <a:pt x="658521" y="274600"/>
                </a:lnTo>
                <a:cubicBezTo>
                  <a:pt x="697882" y="113410"/>
                  <a:pt x="842318" y="0"/>
                  <a:pt x="1008245" y="0"/>
                </a:cubicBezTo>
                <a:lnTo>
                  <a:pt x="2738776" y="0"/>
                </a:lnTo>
                <a:cubicBezTo>
                  <a:pt x="2972145" y="0"/>
                  <a:pt x="3143859" y="218691"/>
                  <a:pt x="3088499" y="445400"/>
                </a:cubicBezTo>
                <a:lnTo>
                  <a:pt x="2440422" y="3099365"/>
                </a:lnTo>
                <a:cubicBezTo>
                  <a:pt x="2401061" y="3260555"/>
                  <a:pt x="2256624" y="3373965"/>
                  <a:pt x="2090698" y="3373965"/>
                </a:cubicBezTo>
                <a:lnTo>
                  <a:pt x="360168" y="3373965"/>
                </a:lnTo>
                <a:cubicBezTo>
                  <a:pt x="126799" y="3373965"/>
                  <a:pt x="-44916" y="3155274"/>
                  <a:pt x="10444" y="2928566"/>
                </a:cubicBezTo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 userDrawn="1"/>
        </p:nvSpPr>
        <p:spPr>
          <a:xfrm>
            <a:off x="10976778" y="420962"/>
            <a:ext cx="95703" cy="95703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任意多边形: 形状 55"/>
          <p:cNvSpPr/>
          <p:nvPr userDrawn="1"/>
        </p:nvSpPr>
        <p:spPr>
          <a:xfrm>
            <a:off x="658813" y="1125538"/>
            <a:ext cx="8714854" cy="3472988"/>
          </a:xfrm>
          <a:custGeom>
            <a:avLst/>
            <a:gdLst>
              <a:gd name="connsiteX0" fmla="*/ 10929 w 8520170"/>
              <a:gd name="connsiteY0" fmla="*/ 3210287 h 3657600"/>
              <a:gd name="connsiteX1" fmla="*/ 745329 w 8520170"/>
              <a:gd name="connsiteY1" fmla="*/ 272687 h 3657600"/>
              <a:gd name="connsiteX2" fmla="*/ 1094581 w 8520170"/>
              <a:gd name="connsiteY2" fmla="*/ 0 h 3657600"/>
              <a:gd name="connsiteX3" fmla="*/ 8159991 w 8520170"/>
              <a:gd name="connsiteY3" fmla="*/ 0 h 3657600"/>
              <a:gd name="connsiteX4" fmla="*/ 8509242 w 8520170"/>
              <a:gd name="connsiteY4" fmla="*/ 447313 h 3657600"/>
              <a:gd name="connsiteX5" fmla="*/ 7774842 w 8520170"/>
              <a:gd name="connsiteY5" fmla="*/ 3384913 h 3657600"/>
              <a:gd name="connsiteX6" fmla="*/ 7425590 w 8520170"/>
              <a:gd name="connsiteY6" fmla="*/ 3657600 h 3657600"/>
              <a:gd name="connsiteX7" fmla="*/ 360181 w 8520170"/>
              <a:gd name="connsiteY7" fmla="*/ 3657600 h 3657600"/>
              <a:gd name="connsiteX8" fmla="*/ 10929 w 8520170"/>
              <a:gd name="connsiteY8" fmla="*/ 3210287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20170" h="3657600">
                <a:moveTo>
                  <a:pt x="10929" y="3210287"/>
                </a:moveTo>
                <a:lnTo>
                  <a:pt x="745329" y="272687"/>
                </a:lnTo>
                <a:cubicBezTo>
                  <a:pt x="785414" y="112347"/>
                  <a:pt x="929306" y="0"/>
                  <a:pt x="1094581" y="0"/>
                </a:cubicBezTo>
                <a:lnTo>
                  <a:pt x="8159991" y="0"/>
                </a:lnTo>
                <a:cubicBezTo>
                  <a:pt x="8394219" y="0"/>
                  <a:pt x="8566051" y="220078"/>
                  <a:pt x="8509242" y="447313"/>
                </a:cubicBezTo>
                <a:lnTo>
                  <a:pt x="7774842" y="3384913"/>
                </a:lnTo>
                <a:cubicBezTo>
                  <a:pt x="7734757" y="3545253"/>
                  <a:pt x="7590866" y="3657600"/>
                  <a:pt x="7425590" y="3657600"/>
                </a:cubicBezTo>
                <a:lnTo>
                  <a:pt x="360181" y="3657600"/>
                </a:lnTo>
                <a:cubicBezTo>
                  <a:pt x="125952" y="3657600"/>
                  <a:pt x="-45879" y="3437522"/>
                  <a:pt x="10929" y="3210287"/>
                </a:cubicBezTo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254000" dist="127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58" name="直接连接符 57"/>
          <p:cNvCxnSpPr>
            <a:cxnSpLocks/>
          </p:cNvCxnSpPr>
          <p:nvPr userDrawn="1"/>
        </p:nvCxnSpPr>
        <p:spPr>
          <a:xfrm>
            <a:off x="1654629" y="3744978"/>
            <a:ext cx="6818833" cy="0"/>
          </a:xfrm>
          <a:prstGeom prst="line">
            <a:avLst/>
          </a:prstGeom>
          <a:ln w="1905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弧形 58"/>
          <p:cNvSpPr/>
          <p:nvPr userDrawn="1"/>
        </p:nvSpPr>
        <p:spPr>
          <a:xfrm rot="15779553">
            <a:off x="8356162" y="3725767"/>
            <a:ext cx="274712" cy="323088"/>
          </a:xfrm>
          <a:prstGeom prst="arc">
            <a:avLst/>
          </a:prstGeom>
          <a:ln w="1905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弧形 59"/>
          <p:cNvSpPr/>
          <p:nvPr userDrawn="1"/>
        </p:nvSpPr>
        <p:spPr>
          <a:xfrm rot="10428695">
            <a:off x="8319696" y="3416279"/>
            <a:ext cx="274712" cy="323088"/>
          </a:xfrm>
          <a:prstGeom prst="arc">
            <a:avLst/>
          </a:prstGeom>
          <a:ln w="19050">
            <a:solidFill>
              <a:schemeClr val="accent3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图片占位符 60"/>
          <p:cNvSpPr>
            <a:spLocks noGrp="1"/>
          </p:cNvSpPr>
          <p:nvPr>
            <p:ph type="pic" sz="quarter" idx="10" hasCustomPrompt="1"/>
          </p:nvPr>
        </p:nvSpPr>
        <p:spPr>
          <a:xfrm>
            <a:off x="8069943" y="1125538"/>
            <a:ext cx="4122057" cy="57324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图片</a:t>
            </a:r>
          </a:p>
        </p:txBody>
      </p:sp>
      <p:sp>
        <p:nvSpPr>
          <p:cNvPr id="62" name="内容占位符 61"/>
          <p:cNvSpPr>
            <a:spLocks noGrp="1"/>
          </p:cNvSpPr>
          <p:nvPr>
            <p:ph sz="quarter" idx="11" hasCustomPrompt="1"/>
          </p:nvPr>
        </p:nvSpPr>
        <p:spPr>
          <a:xfrm>
            <a:off x="658813" y="293687"/>
            <a:ext cx="219868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单击此处输入文字</a:t>
            </a:r>
          </a:p>
        </p:txBody>
      </p:sp>
      <p:sp>
        <p:nvSpPr>
          <p:cNvPr id="64" name="内容占位符 63"/>
          <p:cNvSpPr>
            <a:spLocks noGrp="1"/>
          </p:cNvSpPr>
          <p:nvPr>
            <p:ph sz="quarter" idx="13" hasCustomPrompt="1"/>
          </p:nvPr>
        </p:nvSpPr>
        <p:spPr>
          <a:xfrm>
            <a:off x="0" y="621105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48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单击此处编辑内容</a:t>
            </a:r>
          </a:p>
        </p:txBody>
      </p:sp>
      <p:sp>
        <p:nvSpPr>
          <p:cNvPr id="65" name="椭圆 64"/>
          <p:cNvSpPr/>
          <p:nvPr userDrawn="1"/>
        </p:nvSpPr>
        <p:spPr>
          <a:xfrm>
            <a:off x="11377371" y="420962"/>
            <a:ext cx="95703" cy="95703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椭圆 65"/>
          <p:cNvSpPr/>
          <p:nvPr userDrawn="1"/>
        </p:nvSpPr>
        <p:spPr>
          <a:xfrm>
            <a:off x="11177082" y="420962"/>
            <a:ext cx="95703" cy="95703"/>
          </a:xfrm>
          <a:prstGeom prst="ellipse">
            <a:avLst/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EC4D1F-D982-549F-ED14-D71901FAF9C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505858" y="2324552"/>
            <a:ext cx="6955750" cy="110799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66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单击此处输入文字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61334B-743F-DF91-FEF5-EEF10652BB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19891" y="310437"/>
            <a:ext cx="877791" cy="3968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日期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FBC8316-0D5B-7024-308C-73FA1BF0E377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双波形 3">
            <a:extLst>
              <a:ext uri="{FF2B5EF4-FFF2-40B4-BE49-F238E27FC236}">
                <a16:creationId xmlns:a16="http://schemas.microsoft.com/office/drawing/2014/main" id="{009FBBA0-9906-9A22-4D82-BDFA4A04B340}"/>
              </a:ext>
            </a:extLst>
          </p:cNvPr>
          <p:cNvSpPr/>
          <p:nvPr userDrawn="1"/>
        </p:nvSpPr>
        <p:spPr>
          <a:xfrm>
            <a:off x="0" y="1653799"/>
            <a:ext cx="12192000" cy="3977601"/>
          </a:xfrm>
          <a:prstGeom prst="doubleWave">
            <a:avLst>
              <a:gd name="adj1" fmla="val 5772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3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63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di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+mj-lt"/>
                <a:ea typeface="+mn-ea"/>
                <a:cs typeface="+mn-ea"/>
                <a:sym typeface="Arial" panose="020B0604020202020204" pitchFamily="34" charset="0"/>
              </a:rPr>
              <a:t>STUDY ENGLISH</a:t>
            </a:r>
            <a:endParaRPr lang="zh-CN" altLang="en-US" b="1" dirty="0">
              <a:solidFill>
                <a:schemeClr val="bg1"/>
              </a:solidFill>
              <a:latin typeface="+mj-lt"/>
              <a:ea typeface="+mn-ea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0" y="61341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di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800" dirty="0">
                <a:ln w="15875">
                  <a:solidFill>
                    <a:schemeClr val="tx1">
                      <a:lumMod val="75000"/>
                      <a:lumOff val="25000"/>
                      <a:alpha val="13000"/>
                    </a:schemeClr>
                  </a:solidFill>
                </a:ln>
                <a:noFill/>
                <a:latin typeface="+mj-lt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ABCDEFGHIGKLMNOPQRSTUVWXYZ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2"/>
          </p:nvPr>
        </p:nvSpPr>
        <p:spPr>
          <a:xfrm>
            <a:off x="1635901" y="1132232"/>
            <a:ext cx="6954087" cy="338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>
                <a:cs typeface="+mn-ea"/>
                <a:sym typeface="Arial" panose="020B0604020202020204" pitchFamily="34" charset="0"/>
              </a:rPr>
              <a:t>To my sheer amazement, plastic freedom made its way into my mailbox a few weeks later. At first, I was shocked that these huge credit card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Arial" panose="020B0604020202020204" pitchFamily="34" charset="0"/>
                <a:hlinkClick r:id="rId3" action="ppaction://hlinksldjump"/>
              </a:rPr>
              <a:t>corporations</a:t>
            </a:r>
            <a:r>
              <a:rPr lang="en-US" altLang="zh-CN" sz="2000" dirty="0">
                <a:cs typeface="+mn-ea"/>
                <a:sym typeface="Arial" panose="020B0604020202020204" pitchFamily="34" charset="0"/>
                <a:hlinkClick r:id="rId3" action="ppaction://hlinksldjump"/>
              </a:rPr>
              <a:t> </a:t>
            </a:r>
            <a:r>
              <a:rPr lang="en-US" altLang="zh-CN" sz="2000" dirty="0">
                <a:cs typeface="+mn-ea"/>
                <a:sym typeface="Arial" panose="020B0604020202020204" pitchFamily="34" charset="0"/>
              </a:rPr>
              <a:t>trusted me, a struggling student holding two minimum wage part-time jobs and paying monthly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Arial" panose="020B0604020202020204" pitchFamily="34" charset="0"/>
                <a:hlinkClick r:id="rId4" action="ppaction://hlinksldjump"/>
              </a:rPr>
              <a:t>installments </a:t>
            </a:r>
            <a:r>
              <a:rPr lang="en-US" altLang="zh-CN" sz="2000" dirty="0">
                <a:cs typeface="+mn-ea"/>
                <a:sym typeface="Arial" panose="020B0604020202020204" pitchFamily="34" charset="0"/>
              </a:rPr>
              <a:t>on a 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Arial" panose="020B0604020202020204" pitchFamily="34" charset="0"/>
                <a:hlinkClick r:id="rId4" action="ppaction://hlinksldjump"/>
              </a:rPr>
              <a:t>purchased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cs typeface="+mn-ea"/>
                <a:sym typeface="Arial" panose="020B0604020202020204" pitchFamily="34" charset="0"/>
              </a:rPr>
              <a:t>computer. But the credit card company seemed to know more than I did, so I accepted the card and decided it was perfect to develop my own credit just as so many had done before me.</a:t>
            </a:r>
            <a:endParaRPr lang="zh-CN" altLang="en-US" sz="2000" dirty="0"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CC0B53-5D55-183A-F885-362880EA84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01838" y="310438"/>
            <a:ext cx="1413296" cy="369332"/>
          </a:xfrm>
        </p:spPr>
        <p:txBody>
          <a:bodyPr/>
          <a:lstStyle/>
          <a:p>
            <a:r>
              <a:rPr lang="en-US" altLang="zh-CN" dirty="0"/>
              <a:t>THREES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29F7DA-DE14-BC2B-851F-691162F8470F}"/>
              </a:ext>
            </a:extLst>
          </p:cNvPr>
          <p:cNvSpPr txBox="1"/>
          <p:nvPr/>
        </p:nvSpPr>
        <p:spPr>
          <a:xfrm>
            <a:off x="1097110" y="2228671"/>
            <a:ext cx="10609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n.(</a:t>
            </a:r>
            <a:r>
              <a:rPr lang="zh-CN" altLang="en-US" sz="2000" dirty="0"/>
              <a:t>大</a:t>
            </a:r>
            <a:r>
              <a:rPr lang="en-US" altLang="zh-CN" sz="2000" dirty="0"/>
              <a:t>)</a:t>
            </a:r>
            <a:r>
              <a:rPr lang="zh-CN" altLang="en-US" sz="2000" dirty="0"/>
              <a:t>公司</a:t>
            </a:r>
            <a:r>
              <a:rPr lang="en-US" altLang="zh-CN" sz="2000" dirty="0"/>
              <a:t>;</a:t>
            </a:r>
            <a:r>
              <a:rPr lang="zh-CN" altLang="en-US" sz="2000" dirty="0"/>
              <a:t>法人</a:t>
            </a:r>
            <a:r>
              <a:rPr lang="en-US" altLang="zh-CN" sz="2000" dirty="0"/>
              <a:t>;</a:t>
            </a:r>
            <a:r>
              <a:rPr lang="zh-CN" altLang="en-US" sz="2000" dirty="0"/>
              <a:t>法人团体</a:t>
            </a:r>
            <a:r>
              <a:rPr lang="en-US" altLang="zh-CN" sz="2000" dirty="0"/>
              <a:t>;</a:t>
            </a:r>
            <a:r>
              <a:rPr lang="zh-CN" altLang="en-US" sz="2000" dirty="0"/>
              <a:t>市政委员会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firm has close ties with an American corporation.</a:t>
            </a:r>
          </a:p>
          <a:p>
            <a:r>
              <a:rPr lang="zh-CN" altLang="en-US" sz="2000" dirty="0"/>
              <a:t>这家商行与一家美国公司关系密切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568EF2-AA1D-A1D4-034D-DC88939EC6ED}"/>
              </a:ext>
            </a:extLst>
          </p:cNvPr>
          <p:cNvSpPr txBox="1"/>
          <p:nvPr/>
        </p:nvSpPr>
        <p:spPr>
          <a:xfrm>
            <a:off x="494135" y="261095"/>
            <a:ext cx="280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+mn-ea"/>
                <a:sym typeface="Arial" panose="020B0604020202020204" pitchFamily="34" charset="0"/>
                <a:hlinkClick r:id="rId2" action="ppaction://hlinksldjump"/>
              </a:rPr>
              <a:t>corporations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1DBDE7-8E8A-0980-857E-F29DD5113273}"/>
              </a:ext>
            </a:extLst>
          </p:cNvPr>
          <p:cNvSpPr txBox="1"/>
          <p:nvPr/>
        </p:nvSpPr>
        <p:spPr>
          <a:xfrm>
            <a:off x="1044102" y="3708808"/>
            <a:ext cx="7597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Minister said the Urban Development Corporation was now transforming the area.  </a:t>
            </a:r>
          </a:p>
          <a:p>
            <a:r>
              <a:rPr lang="zh-CN" altLang="en-US" sz="2000" dirty="0"/>
              <a:t>部长声称城市开发公司如今正使该地区改头换面。</a:t>
            </a:r>
          </a:p>
        </p:txBody>
      </p:sp>
    </p:spTree>
    <p:extLst>
      <p:ext uri="{BB962C8B-B14F-4D97-AF65-F5344CB8AC3E}">
        <p14:creationId xmlns:p14="http://schemas.microsoft.com/office/powerpoint/2010/main" val="90633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文本框 89">
            <a:extLst>
              <a:ext uri="{FF2B5EF4-FFF2-40B4-BE49-F238E27FC236}">
                <a16:creationId xmlns:a16="http://schemas.microsoft.com/office/drawing/2014/main" id="{2301752D-1FF8-970D-5EC4-37CB08533B00}"/>
              </a:ext>
            </a:extLst>
          </p:cNvPr>
          <p:cNvSpPr txBox="1"/>
          <p:nvPr/>
        </p:nvSpPr>
        <p:spPr>
          <a:xfrm>
            <a:off x="343710" y="518808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cs typeface="+mn-ea"/>
                <a:sym typeface="Arial" panose="020B0604020202020204" pitchFamily="34" charset="0"/>
                <a:hlinkClick r:id="rId2" action="ppaction://hlinksldjump"/>
              </a:rPr>
              <a:t>installments</a:t>
            </a:r>
            <a:endParaRPr lang="zh-CN" altLang="en-US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4B396F3-C2F3-0667-82E5-BBABFFAA8598}"/>
              </a:ext>
            </a:extLst>
          </p:cNvPr>
          <p:cNvSpPr txBox="1"/>
          <p:nvPr/>
        </p:nvSpPr>
        <p:spPr>
          <a:xfrm flipH="1">
            <a:off x="426601" y="2299439"/>
            <a:ext cx="7637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n.</a:t>
            </a:r>
            <a:r>
              <a:rPr lang="zh-CN" altLang="en-US" sz="2000" dirty="0"/>
              <a:t>分期付款；装置；安装；一期；（丛书，杂志）一部；安顿；分期分批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B810460-7EF1-D0DB-5FF3-E98EA4FC6EB7}"/>
              </a:ext>
            </a:extLst>
          </p:cNvPr>
          <p:cNvSpPr txBox="1"/>
          <p:nvPr/>
        </p:nvSpPr>
        <p:spPr>
          <a:xfrm>
            <a:off x="343710" y="3128463"/>
            <a:ext cx="262923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Offering only one loan, usually an installment loan, is part of the plan. </a:t>
            </a:r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计划的一部分是只提供一笔贷款，通常是分期付款贷款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 Western countries people have been using the installment </a:t>
            </a:r>
          </a:p>
          <a:p>
            <a:r>
              <a:rPr lang="en-US" altLang="zh-CN" sz="2000" dirty="0"/>
              <a:t>plan since the first half of the twentieth century. </a:t>
            </a:r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在西方国家，人们从二十世纪上半叶以来一向用分期付款的体例购物。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636251" y="2531705"/>
            <a:ext cx="40222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endParaRPr lang="en-US" altLang="zh-CN" sz="48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20F4AAF-724F-0F42-AE97-50B171DE861C}"/>
              </a:ext>
            </a:extLst>
          </p:cNvPr>
          <p:cNvGrpSpPr/>
          <p:nvPr/>
        </p:nvGrpSpPr>
        <p:grpSpPr>
          <a:xfrm flipH="1" flipV="1">
            <a:off x="10973117" y="6235700"/>
            <a:ext cx="545783" cy="350519"/>
            <a:chOff x="-2609850" y="-1581150"/>
            <a:chExt cx="545783" cy="350519"/>
          </a:xfrm>
          <a:gradFill>
            <a:gsLst>
              <a:gs pos="33000">
                <a:srgbClr val="FFFFFF"/>
              </a:gs>
              <a:gs pos="86000">
                <a:schemeClr val="accent1"/>
              </a:gs>
            </a:gsLst>
            <a:lin ang="2700000" scaled="1"/>
          </a:gradFill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D09EE9B-AB9C-F15F-1EA7-DC64DC92480B}"/>
                </a:ext>
              </a:extLst>
            </p:cNvPr>
            <p:cNvSpPr/>
            <p:nvPr/>
          </p:nvSpPr>
          <p:spPr>
            <a:xfrm>
              <a:off x="-2609850" y="-15811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3407CDD-4DC7-A8D3-1DA1-3BC5770D6F7C}"/>
                </a:ext>
              </a:extLst>
            </p:cNvPr>
            <p:cNvSpPr/>
            <p:nvPr/>
          </p:nvSpPr>
          <p:spPr>
            <a:xfrm>
              <a:off x="-2526506" y="-15811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243CED2-C91F-F093-F4DD-5E9E7B4A0CD3}"/>
                </a:ext>
              </a:extLst>
            </p:cNvPr>
            <p:cNvSpPr/>
            <p:nvPr/>
          </p:nvSpPr>
          <p:spPr>
            <a:xfrm>
              <a:off x="-2443162" y="-15811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D0F372F-D94B-BBB3-CE06-27240E1EE5BB}"/>
                </a:ext>
              </a:extLst>
            </p:cNvPr>
            <p:cNvSpPr/>
            <p:nvPr/>
          </p:nvSpPr>
          <p:spPr>
            <a:xfrm>
              <a:off x="-2359818" y="-15811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6C84FBE6-272F-673D-27DD-8541724D41C6}"/>
                </a:ext>
              </a:extLst>
            </p:cNvPr>
            <p:cNvSpPr/>
            <p:nvPr/>
          </p:nvSpPr>
          <p:spPr>
            <a:xfrm>
              <a:off x="-2276474" y="-15811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B58CBE3D-B993-551D-A355-9FF1A01FB165}"/>
                </a:ext>
              </a:extLst>
            </p:cNvPr>
            <p:cNvSpPr/>
            <p:nvPr/>
          </p:nvSpPr>
          <p:spPr>
            <a:xfrm>
              <a:off x="-2193130" y="-15811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3A2B7E7-E67A-53AB-41C8-EA73A9EBF472}"/>
                </a:ext>
              </a:extLst>
            </p:cNvPr>
            <p:cNvSpPr/>
            <p:nvPr/>
          </p:nvSpPr>
          <p:spPr>
            <a:xfrm>
              <a:off x="-2109786" y="-15811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4250A1B-462C-F147-03E3-04CE324DC8A0}"/>
                </a:ext>
              </a:extLst>
            </p:cNvPr>
            <p:cNvSpPr/>
            <p:nvPr/>
          </p:nvSpPr>
          <p:spPr>
            <a:xfrm>
              <a:off x="-2609850" y="-15049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C8521D1-EA49-FEA3-5550-27C88E5CC0BB}"/>
                </a:ext>
              </a:extLst>
            </p:cNvPr>
            <p:cNvSpPr/>
            <p:nvPr/>
          </p:nvSpPr>
          <p:spPr>
            <a:xfrm>
              <a:off x="-2526506" y="-15049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B6EA1FF-D2B5-4DE7-7157-8BA009AD4DA4}"/>
                </a:ext>
              </a:extLst>
            </p:cNvPr>
            <p:cNvSpPr/>
            <p:nvPr/>
          </p:nvSpPr>
          <p:spPr>
            <a:xfrm>
              <a:off x="-2443162" y="-15049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E7EDDBD7-F208-42B0-A441-131D71A9CBFB}"/>
                </a:ext>
              </a:extLst>
            </p:cNvPr>
            <p:cNvSpPr/>
            <p:nvPr/>
          </p:nvSpPr>
          <p:spPr>
            <a:xfrm>
              <a:off x="-2359818" y="-15049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AE36C5B4-2C20-3B5A-092D-758E0FD71418}"/>
                </a:ext>
              </a:extLst>
            </p:cNvPr>
            <p:cNvSpPr/>
            <p:nvPr/>
          </p:nvSpPr>
          <p:spPr>
            <a:xfrm>
              <a:off x="-2276474" y="-15049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12D6EA9-2E7F-4532-08C0-164A24AD686E}"/>
                </a:ext>
              </a:extLst>
            </p:cNvPr>
            <p:cNvSpPr/>
            <p:nvPr/>
          </p:nvSpPr>
          <p:spPr>
            <a:xfrm>
              <a:off x="-2193130" y="-15049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AA3436F-DAF5-D53C-3D80-2D5701220D2C}"/>
                </a:ext>
              </a:extLst>
            </p:cNvPr>
            <p:cNvSpPr/>
            <p:nvPr/>
          </p:nvSpPr>
          <p:spPr>
            <a:xfrm>
              <a:off x="-2109786" y="-15049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46BFFD79-FEF0-C185-4ADD-34578CA0EF7D}"/>
                </a:ext>
              </a:extLst>
            </p:cNvPr>
            <p:cNvSpPr/>
            <p:nvPr/>
          </p:nvSpPr>
          <p:spPr>
            <a:xfrm>
              <a:off x="-2609850" y="-14287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9491098-7380-54C2-6117-8FFBC88C3046}"/>
                </a:ext>
              </a:extLst>
            </p:cNvPr>
            <p:cNvSpPr/>
            <p:nvPr/>
          </p:nvSpPr>
          <p:spPr>
            <a:xfrm>
              <a:off x="-2526506" y="-14287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1E41BED-3731-3C34-6C4E-71F93BF75148}"/>
                </a:ext>
              </a:extLst>
            </p:cNvPr>
            <p:cNvSpPr/>
            <p:nvPr/>
          </p:nvSpPr>
          <p:spPr>
            <a:xfrm>
              <a:off x="-2443162" y="-14287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C00E026-C5BF-0489-4039-A4F40CAFAA7F}"/>
                </a:ext>
              </a:extLst>
            </p:cNvPr>
            <p:cNvSpPr/>
            <p:nvPr/>
          </p:nvSpPr>
          <p:spPr>
            <a:xfrm>
              <a:off x="-2359818" y="-14287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A5FFF37-24B0-E903-CC6A-C39C8BC37FD4}"/>
                </a:ext>
              </a:extLst>
            </p:cNvPr>
            <p:cNvSpPr/>
            <p:nvPr/>
          </p:nvSpPr>
          <p:spPr>
            <a:xfrm>
              <a:off x="-2276474" y="-14287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3A101B1-7EC8-A370-E65D-BC850133BBE3}"/>
                </a:ext>
              </a:extLst>
            </p:cNvPr>
            <p:cNvSpPr/>
            <p:nvPr/>
          </p:nvSpPr>
          <p:spPr>
            <a:xfrm>
              <a:off x="-2193130" y="-14287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1DED138-323A-D870-7A4A-3F2F80AF7736}"/>
                </a:ext>
              </a:extLst>
            </p:cNvPr>
            <p:cNvSpPr/>
            <p:nvPr/>
          </p:nvSpPr>
          <p:spPr>
            <a:xfrm>
              <a:off x="-2109786" y="-14287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7B1B8BF-D23A-D060-8922-C914D95EB195}"/>
                </a:ext>
              </a:extLst>
            </p:cNvPr>
            <p:cNvSpPr/>
            <p:nvPr/>
          </p:nvSpPr>
          <p:spPr>
            <a:xfrm>
              <a:off x="-2609850" y="-13525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BDF16C58-8D4D-A59A-D989-34C7434DB4D4}"/>
                </a:ext>
              </a:extLst>
            </p:cNvPr>
            <p:cNvSpPr/>
            <p:nvPr/>
          </p:nvSpPr>
          <p:spPr>
            <a:xfrm>
              <a:off x="-2526506" y="-13525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EEBE49C-D2C4-D804-1BB7-E33C05209C60}"/>
                </a:ext>
              </a:extLst>
            </p:cNvPr>
            <p:cNvSpPr/>
            <p:nvPr/>
          </p:nvSpPr>
          <p:spPr>
            <a:xfrm>
              <a:off x="-2443162" y="-13525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38BDDA4-BFFA-61AE-23EF-0DC6524DA612}"/>
                </a:ext>
              </a:extLst>
            </p:cNvPr>
            <p:cNvSpPr/>
            <p:nvPr/>
          </p:nvSpPr>
          <p:spPr>
            <a:xfrm>
              <a:off x="-2359818" y="-13525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ACD9D710-EE08-0D29-0529-853C177937BB}"/>
                </a:ext>
              </a:extLst>
            </p:cNvPr>
            <p:cNvSpPr/>
            <p:nvPr/>
          </p:nvSpPr>
          <p:spPr>
            <a:xfrm>
              <a:off x="-2276474" y="-13525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93E89D9-10F2-3261-01DB-E338B6C20462}"/>
                </a:ext>
              </a:extLst>
            </p:cNvPr>
            <p:cNvSpPr/>
            <p:nvPr/>
          </p:nvSpPr>
          <p:spPr>
            <a:xfrm>
              <a:off x="-2193130" y="-13525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5E594C42-B260-8676-6131-3E1FAF26EA46}"/>
                </a:ext>
              </a:extLst>
            </p:cNvPr>
            <p:cNvSpPr/>
            <p:nvPr/>
          </p:nvSpPr>
          <p:spPr>
            <a:xfrm>
              <a:off x="-2109786" y="-13525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8D8DB01-6FBB-FE22-5166-EC79BDF60EBE}"/>
                </a:ext>
              </a:extLst>
            </p:cNvPr>
            <p:cNvSpPr/>
            <p:nvPr/>
          </p:nvSpPr>
          <p:spPr>
            <a:xfrm>
              <a:off x="-2609850" y="-12763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90352160-6916-829D-54E0-42D7BDC50BEE}"/>
                </a:ext>
              </a:extLst>
            </p:cNvPr>
            <p:cNvSpPr/>
            <p:nvPr/>
          </p:nvSpPr>
          <p:spPr>
            <a:xfrm>
              <a:off x="-2526506" y="-12763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AC727D4-506E-0C88-2361-8A292E7BF271}"/>
                </a:ext>
              </a:extLst>
            </p:cNvPr>
            <p:cNvSpPr/>
            <p:nvPr/>
          </p:nvSpPr>
          <p:spPr>
            <a:xfrm>
              <a:off x="-2443162" y="-12763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7224F910-71F9-A7F9-64EB-86FEA18A9B2A}"/>
                </a:ext>
              </a:extLst>
            </p:cNvPr>
            <p:cNvSpPr/>
            <p:nvPr/>
          </p:nvSpPr>
          <p:spPr>
            <a:xfrm>
              <a:off x="-2359818" y="-12763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B82E441-D8B0-2208-F2E5-3D41D7B6372F}"/>
                </a:ext>
              </a:extLst>
            </p:cNvPr>
            <p:cNvSpPr/>
            <p:nvPr/>
          </p:nvSpPr>
          <p:spPr>
            <a:xfrm>
              <a:off x="-2276474" y="-12763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D8760978-1AC8-8203-915A-FF2A3A67091C}"/>
                </a:ext>
              </a:extLst>
            </p:cNvPr>
            <p:cNvSpPr/>
            <p:nvPr/>
          </p:nvSpPr>
          <p:spPr>
            <a:xfrm>
              <a:off x="-2193130" y="-12763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ADBDA81-3876-153A-513B-82DEB32DC828}"/>
                </a:ext>
              </a:extLst>
            </p:cNvPr>
            <p:cNvSpPr/>
            <p:nvPr/>
          </p:nvSpPr>
          <p:spPr>
            <a:xfrm>
              <a:off x="-2109786" y="-127635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1A582EF6-6F21-5D3A-A531-7913562C01D1}"/>
              </a:ext>
            </a:extLst>
          </p:cNvPr>
          <p:cNvSpPr txBox="1"/>
          <p:nvPr/>
        </p:nvSpPr>
        <p:spPr>
          <a:xfrm flipH="1">
            <a:off x="238872" y="577175"/>
            <a:ext cx="279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cs typeface="+mn-ea"/>
                <a:sym typeface="Arial" panose="020B0604020202020204" pitchFamily="34" charset="0"/>
                <a:hlinkClick r:id="rId2" action="ppaction://hlinksldjump"/>
              </a:rPr>
              <a:t>purchased</a:t>
            </a:r>
            <a:endParaRPr lang="zh-CN" altLang="en-US" sz="32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1DD6A18-BCCB-FF85-FDE3-22D010DB41DC}"/>
              </a:ext>
            </a:extLst>
          </p:cNvPr>
          <p:cNvSpPr txBox="1"/>
          <p:nvPr/>
        </p:nvSpPr>
        <p:spPr>
          <a:xfrm>
            <a:off x="700392" y="2316597"/>
            <a:ext cx="6809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n.</a:t>
            </a:r>
            <a:r>
              <a:rPr lang="zh-CN" altLang="en-US" sz="2000" dirty="0"/>
              <a:t>购买；采购；购买项目；购买的东西；抓牢；握紧；蹬稳</a:t>
            </a:r>
            <a:endParaRPr lang="en-US" altLang="zh-CN" sz="2000" dirty="0"/>
          </a:p>
          <a:p>
            <a:r>
              <a:rPr lang="en-US" altLang="zh-CN" sz="2000" dirty="0" err="1"/>
              <a:t>vt.</a:t>
            </a:r>
            <a:r>
              <a:rPr lang="zh-CN" altLang="en-US" sz="2000" dirty="0"/>
              <a:t>购买；采购；买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A1B8726-B317-6ABF-9243-06A3F7F3058D}"/>
              </a:ext>
            </a:extLst>
          </p:cNvPr>
          <p:cNvSpPr txBox="1"/>
          <p:nvPr/>
        </p:nvSpPr>
        <p:spPr>
          <a:xfrm>
            <a:off x="700392" y="3111824"/>
            <a:ext cx="73281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It was decided the school should purchase new software. </a:t>
            </a:r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已经决定学校要购买新软件。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Investors can borrow an amount equal to the property's purchase price. </a:t>
            </a:r>
          </a:p>
          <a:p>
            <a:r>
              <a:rPr lang="en-US" altLang="zh-CN" sz="2000" dirty="0"/>
              <a:t> </a:t>
            </a:r>
            <a:r>
              <a:rPr lang="zh-CN" altLang="en-US" sz="2000" dirty="0"/>
              <a:t>投资者可以获得与房产购买价格相等的借款额。</a:t>
            </a:r>
          </a:p>
        </p:txBody>
      </p:sp>
    </p:spTree>
    <p:extLst>
      <p:ext uri="{BB962C8B-B14F-4D97-AF65-F5344CB8AC3E}">
        <p14:creationId xmlns:p14="http://schemas.microsoft.com/office/powerpoint/2010/main" val="91451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571" y="314009"/>
            <a:ext cx="5955568" cy="646331"/>
          </a:xfrm>
        </p:spPr>
        <p:txBody>
          <a:bodyPr wrap="square"/>
          <a:lstStyle/>
          <a:p>
            <a:r>
              <a:rPr lang="en-US" altLang="zh-CN" dirty="0"/>
              <a:t>FOUTHS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B55D031-A9DF-83CF-67E2-20EC1F984A46}"/>
              </a:ext>
            </a:extLst>
          </p:cNvPr>
          <p:cNvGrpSpPr/>
          <p:nvPr/>
        </p:nvGrpSpPr>
        <p:grpSpPr>
          <a:xfrm>
            <a:off x="2516018" y="1080275"/>
            <a:ext cx="8484460" cy="4865360"/>
            <a:chOff x="2815924" y="1268740"/>
            <a:chExt cx="8484460" cy="486536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924" y="1268740"/>
              <a:ext cx="6794802" cy="4865360"/>
            </a:xfrm>
            <a:prstGeom prst="rect">
              <a:avLst/>
            </a:prstGeom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184283D-1C12-85B7-599C-3C9F6F7FA949}"/>
                </a:ext>
              </a:extLst>
            </p:cNvPr>
            <p:cNvGrpSpPr/>
            <p:nvPr/>
          </p:nvGrpSpPr>
          <p:grpSpPr>
            <a:xfrm>
              <a:off x="3126600" y="1598456"/>
              <a:ext cx="8173784" cy="4040337"/>
              <a:chOff x="3126600" y="1588931"/>
              <a:chExt cx="8173784" cy="4040337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3126600" y="1588931"/>
                <a:ext cx="6177435" cy="4040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2400" i="0" dirty="0">
                    <a:solidFill>
                      <a:srgbClr val="FFFFFF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</a:rPr>
                  <a:t>My first purchases were </a:t>
                </a:r>
                <a:r>
                  <a:rPr lang="en-US" altLang="zh-CN" sz="2400" i="0" dirty="0">
                    <a:solidFill>
                      <a:srgbClr val="FF0000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  <a:hlinkClick r:id="rId3" action="ppaction://hlinksldjump"/>
                  </a:rPr>
                  <a:t>tame</a:t>
                </a:r>
                <a:r>
                  <a:rPr lang="en-US" altLang="zh-CN" sz="2400" i="0" dirty="0">
                    <a:solidFill>
                      <a:srgbClr val="FFFFFF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</a:rPr>
                  <a:t>: a T-shirt, vitamins, or a CD, as if I hadn't had the card. Soon, however, I began to buy things that I wanted. With my artificial sense of security, I bought a guitar, a fishing </a:t>
                </a:r>
                <a:r>
                  <a:rPr lang="en-US" altLang="zh-CN" sz="2400" i="0" dirty="0">
                    <a:solidFill>
                      <a:srgbClr val="FF0000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  <a:hlinkClick r:id="rId3" action="ppaction://hlinksldjump"/>
                  </a:rPr>
                  <a:t>rod</a:t>
                </a:r>
                <a:r>
                  <a:rPr lang="en-US" altLang="zh-CN" sz="2400" i="0" dirty="0">
                    <a:solidFill>
                      <a:srgbClr val="FFFFFF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</a:rPr>
                  <a:t>, long-</a:t>
                </a:r>
                <a:r>
                  <a:rPr lang="en-US" altLang="zh-CN" sz="2400" i="0" dirty="0">
                    <a:solidFill>
                      <a:srgbClr val="FF0000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  <a:hlinkClick r:id="rId4" action="ppaction://hlinksldjump"/>
                  </a:rPr>
                  <a:t>stem</a:t>
                </a:r>
                <a:r>
                  <a:rPr lang="en-US" altLang="zh-CN" sz="2400" i="0" dirty="0">
                    <a:solidFill>
                      <a:srgbClr val="FFFFFF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</a:rPr>
                  <a:t> roses for my girlfriend, a brand-new </a:t>
                </a:r>
                <a:r>
                  <a:rPr lang="en-US" altLang="zh-CN" sz="2400" i="0" dirty="0">
                    <a:solidFill>
                      <a:srgbClr val="FF0000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  <a:hlinkClick r:id="rId4" action="ppaction://hlinksldjump"/>
                  </a:rPr>
                  <a:t>wardrobe</a:t>
                </a:r>
                <a:r>
                  <a:rPr lang="en-US" altLang="zh-CN" sz="2400" i="0" dirty="0">
                    <a:solidFill>
                      <a:srgbClr val="FFFFFF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</a:rPr>
                  <a:t>, a sophisticated new calculator, and countless other </a:t>
                </a:r>
                <a:r>
                  <a:rPr lang="en-US" altLang="zh-CN" sz="2400" i="0" dirty="0">
                    <a:solidFill>
                      <a:srgbClr val="FF0000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  <a:hlinkClick r:id="rId5" action="ppaction://hlinksldjump"/>
                  </a:rPr>
                  <a:t>trifles</a:t>
                </a:r>
                <a:r>
                  <a:rPr lang="en-US" altLang="zh-CN" sz="2400" i="0" dirty="0">
                    <a:solidFill>
                      <a:srgbClr val="FFFFFF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</a:rPr>
                  <a:t> I felt I “absolutely needed". I began to </a:t>
                </a:r>
                <a:r>
                  <a:rPr lang="en-US" altLang="zh-CN" sz="2400" i="0" dirty="0">
                    <a:solidFill>
                      <a:srgbClr val="FF0000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  <a:hlinkClick r:id="rId5" action="ppaction://hlinksldjump"/>
                  </a:rPr>
                  <a:t>accumulate</a:t>
                </a:r>
                <a:r>
                  <a:rPr lang="en-US" altLang="zh-CN" sz="2400" i="0" dirty="0">
                    <a:solidFill>
                      <a:srgbClr val="FFFFFF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</a:rPr>
                  <a:t> debt.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58913" y="3046055"/>
                <a:ext cx="5241471" cy="56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i="0" dirty="0">
                    <a:solidFill>
                      <a:srgbClr val="FFFFFF"/>
                    </a:solidFill>
                    <a:effectLst/>
                    <a:ea typeface="微软雅黑" panose="020B0503020204020204" pitchFamily="34" charset="-122"/>
                    <a:cs typeface="+mn-lt"/>
                    <a:sym typeface="Arial" panose="020B0604020202020204" pitchFamily="34" charset="0"/>
                  </a:rPr>
                  <a:t> </a:t>
                </a:r>
              </a:p>
            </p:txBody>
          </p:sp>
        </p:grp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935" y="3019990"/>
            <a:ext cx="3123561" cy="32966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101EE06-1896-6EA5-DE8D-BBB32AC4A47F}"/>
              </a:ext>
            </a:extLst>
          </p:cNvPr>
          <p:cNvGrpSpPr/>
          <p:nvPr/>
        </p:nvGrpSpPr>
        <p:grpSpPr>
          <a:xfrm>
            <a:off x="-26124" y="3647940"/>
            <a:ext cx="12218124" cy="3211396"/>
            <a:chOff x="0" y="3632200"/>
            <a:chExt cx="12218124" cy="3211396"/>
          </a:xfrm>
        </p:grpSpPr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208FA337-30DD-9E91-BE96-87380D0517C0}"/>
                </a:ext>
              </a:extLst>
            </p:cNvPr>
            <p:cNvSpPr/>
            <p:nvPr/>
          </p:nvSpPr>
          <p:spPr>
            <a:xfrm>
              <a:off x="26124" y="3697517"/>
              <a:ext cx="12192000" cy="3146079"/>
            </a:xfrm>
            <a:custGeom>
              <a:avLst/>
              <a:gdLst>
                <a:gd name="connsiteX0" fmla="*/ 4731657 w 12192000"/>
                <a:gd name="connsiteY0" fmla="*/ 804 h 3854347"/>
                <a:gd name="connsiteX1" fmla="*/ 7547429 w 12192000"/>
                <a:gd name="connsiteY1" fmla="*/ 523318 h 3854347"/>
                <a:gd name="connsiteX2" fmla="*/ 10232571 w 12192000"/>
                <a:gd name="connsiteY2" fmla="*/ 102404 h 3854347"/>
                <a:gd name="connsiteX3" fmla="*/ 12105935 w 12192000"/>
                <a:gd name="connsiteY3" fmla="*/ 629681 h 3854347"/>
                <a:gd name="connsiteX4" fmla="*/ 12192000 w 12192000"/>
                <a:gd name="connsiteY4" fmla="*/ 668007 h 3854347"/>
                <a:gd name="connsiteX5" fmla="*/ 12192000 w 12192000"/>
                <a:gd name="connsiteY5" fmla="*/ 3854347 h 3854347"/>
                <a:gd name="connsiteX6" fmla="*/ 0 w 12192000"/>
                <a:gd name="connsiteY6" fmla="*/ 3854347 h 3854347"/>
                <a:gd name="connsiteX7" fmla="*/ 0 w 12192000"/>
                <a:gd name="connsiteY7" fmla="*/ 278191 h 3854347"/>
                <a:gd name="connsiteX8" fmla="*/ 258989 w 12192000"/>
                <a:gd name="connsiteY8" fmla="*/ 383164 h 3854347"/>
                <a:gd name="connsiteX9" fmla="*/ 1596571 w 12192000"/>
                <a:gd name="connsiteY9" fmla="*/ 668461 h 3854347"/>
                <a:gd name="connsiteX10" fmla="*/ 4731657 w 12192000"/>
                <a:gd name="connsiteY10" fmla="*/ 804 h 385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854347">
                  <a:moveTo>
                    <a:pt x="4731657" y="804"/>
                  </a:moveTo>
                  <a:cubicBezTo>
                    <a:pt x="5723468" y="-23386"/>
                    <a:pt x="6630610" y="506385"/>
                    <a:pt x="7547429" y="523318"/>
                  </a:cubicBezTo>
                  <a:cubicBezTo>
                    <a:pt x="8464248" y="540251"/>
                    <a:pt x="9371390" y="39509"/>
                    <a:pt x="10232571" y="102404"/>
                  </a:cubicBezTo>
                  <a:cubicBezTo>
                    <a:pt x="10878457" y="149575"/>
                    <a:pt x="11495768" y="368197"/>
                    <a:pt x="12105935" y="629681"/>
                  </a:cubicBezTo>
                  <a:lnTo>
                    <a:pt x="12192000" y="668007"/>
                  </a:lnTo>
                  <a:lnTo>
                    <a:pt x="12192000" y="3854347"/>
                  </a:lnTo>
                  <a:lnTo>
                    <a:pt x="0" y="3854347"/>
                  </a:lnTo>
                  <a:lnTo>
                    <a:pt x="0" y="278191"/>
                  </a:lnTo>
                  <a:lnTo>
                    <a:pt x="258989" y="383164"/>
                  </a:lnTo>
                  <a:cubicBezTo>
                    <a:pt x="681264" y="541763"/>
                    <a:pt x="1121228" y="652737"/>
                    <a:pt x="1596571" y="668461"/>
                  </a:cubicBezTo>
                  <a:cubicBezTo>
                    <a:pt x="2547257" y="699909"/>
                    <a:pt x="3739847" y="24994"/>
                    <a:pt x="4731657" y="80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42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>
                <a:latin typeface="+mj-lt"/>
              </a:endParaRPr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07E10F46-38D0-B132-9DC1-0ED96FADE29C}"/>
                </a:ext>
              </a:extLst>
            </p:cNvPr>
            <p:cNvSpPr/>
            <p:nvPr/>
          </p:nvSpPr>
          <p:spPr>
            <a:xfrm>
              <a:off x="0" y="3632200"/>
              <a:ext cx="12192000" cy="3178175"/>
            </a:xfrm>
            <a:custGeom>
              <a:avLst/>
              <a:gdLst>
                <a:gd name="connsiteX0" fmla="*/ 4731657 w 12192000"/>
                <a:gd name="connsiteY0" fmla="*/ 804 h 3854347"/>
                <a:gd name="connsiteX1" fmla="*/ 7547429 w 12192000"/>
                <a:gd name="connsiteY1" fmla="*/ 523318 h 3854347"/>
                <a:gd name="connsiteX2" fmla="*/ 10232571 w 12192000"/>
                <a:gd name="connsiteY2" fmla="*/ 102404 h 3854347"/>
                <a:gd name="connsiteX3" fmla="*/ 12105935 w 12192000"/>
                <a:gd name="connsiteY3" fmla="*/ 629681 h 3854347"/>
                <a:gd name="connsiteX4" fmla="*/ 12192000 w 12192000"/>
                <a:gd name="connsiteY4" fmla="*/ 668007 h 3854347"/>
                <a:gd name="connsiteX5" fmla="*/ 12192000 w 12192000"/>
                <a:gd name="connsiteY5" fmla="*/ 3854347 h 3854347"/>
                <a:gd name="connsiteX6" fmla="*/ 0 w 12192000"/>
                <a:gd name="connsiteY6" fmla="*/ 3854347 h 3854347"/>
                <a:gd name="connsiteX7" fmla="*/ 0 w 12192000"/>
                <a:gd name="connsiteY7" fmla="*/ 278191 h 3854347"/>
                <a:gd name="connsiteX8" fmla="*/ 258989 w 12192000"/>
                <a:gd name="connsiteY8" fmla="*/ 383164 h 3854347"/>
                <a:gd name="connsiteX9" fmla="*/ 1596571 w 12192000"/>
                <a:gd name="connsiteY9" fmla="*/ 668461 h 3854347"/>
                <a:gd name="connsiteX10" fmla="*/ 4731657 w 12192000"/>
                <a:gd name="connsiteY10" fmla="*/ 804 h 385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3854347">
                  <a:moveTo>
                    <a:pt x="4731657" y="804"/>
                  </a:moveTo>
                  <a:cubicBezTo>
                    <a:pt x="5723468" y="-23386"/>
                    <a:pt x="6630610" y="506385"/>
                    <a:pt x="7547429" y="523318"/>
                  </a:cubicBezTo>
                  <a:cubicBezTo>
                    <a:pt x="8464248" y="540251"/>
                    <a:pt x="9371390" y="39509"/>
                    <a:pt x="10232571" y="102404"/>
                  </a:cubicBezTo>
                  <a:cubicBezTo>
                    <a:pt x="10878457" y="149575"/>
                    <a:pt x="11495768" y="368197"/>
                    <a:pt x="12105935" y="629681"/>
                  </a:cubicBezTo>
                  <a:lnTo>
                    <a:pt x="12192000" y="668007"/>
                  </a:lnTo>
                  <a:lnTo>
                    <a:pt x="12192000" y="3854347"/>
                  </a:lnTo>
                  <a:lnTo>
                    <a:pt x="0" y="3854347"/>
                  </a:lnTo>
                  <a:lnTo>
                    <a:pt x="0" y="278191"/>
                  </a:lnTo>
                  <a:lnTo>
                    <a:pt x="258989" y="383164"/>
                  </a:lnTo>
                  <a:cubicBezTo>
                    <a:pt x="681264" y="541763"/>
                    <a:pt x="1121228" y="652737"/>
                    <a:pt x="1596571" y="668461"/>
                  </a:cubicBezTo>
                  <a:cubicBezTo>
                    <a:pt x="2547257" y="699909"/>
                    <a:pt x="3739847" y="24994"/>
                    <a:pt x="4731657" y="80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7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228600" dist="88900" dir="2700000" sx="98000" sy="98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4F17CB2D-AD67-D6B0-C199-44EF624BA62C}"/>
                </a:ext>
              </a:extLst>
            </p:cNvPr>
            <p:cNvGrpSpPr/>
            <p:nvPr/>
          </p:nvGrpSpPr>
          <p:grpSpPr>
            <a:xfrm flipV="1">
              <a:off x="658813" y="6157761"/>
              <a:ext cx="545783" cy="327327"/>
              <a:chOff x="-2609850" y="-1581150"/>
              <a:chExt cx="545783" cy="350519"/>
            </a:xfrm>
            <a:gradFill>
              <a:gsLst>
                <a:gs pos="33000">
                  <a:srgbClr val="FFFFFF"/>
                </a:gs>
                <a:gs pos="86000">
                  <a:schemeClr val="accent4"/>
                </a:gs>
              </a:gsLst>
              <a:lin ang="2700000" scaled="1"/>
            </a:gradFill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B1B7B1C5-7C91-545B-CE10-67F331755198}"/>
                  </a:ext>
                </a:extLst>
              </p:cNvPr>
              <p:cNvSpPr/>
              <p:nvPr/>
            </p:nvSpPr>
            <p:spPr>
              <a:xfrm>
                <a:off x="-2609850" y="-15811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66CDA269-2D47-659B-8113-38AF514B8269}"/>
                  </a:ext>
                </a:extLst>
              </p:cNvPr>
              <p:cNvSpPr/>
              <p:nvPr/>
            </p:nvSpPr>
            <p:spPr>
              <a:xfrm>
                <a:off x="-2526506" y="-15811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78B50B44-A48C-30C5-BBA0-880EAC8D7067}"/>
                  </a:ext>
                </a:extLst>
              </p:cNvPr>
              <p:cNvSpPr/>
              <p:nvPr/>
            </p:nvSpPr>
            <p:spPr>
              <a:xfrm>
                <a:off x="-2443162" y="-15811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621D8353-831C-2DB7-D49E-9D61D35505CB}"/>
                  </a:ext>
                </a:extLst>
              </p:cNvPr>
              <p:cNvSpPr/>
              <p:nvPr/>
            </p:nvSpPr>
            <p:spPr>
              <a:xfrm>
                <a:off x="-2359818" y="-15811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986F2879-2165-E823-02E4-7B0FAE87FE4A}"/>
                  </a:ext>
                </a:extLst>
              </p:cNvPr>
              <p:cNvSpPr/>
              <p:nvPr/>
            </p:nvSpPr>
            <p:spPr>
              <a:xfrm>
                <a:off x="-2276474" y="-15811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6043F94B-543C-7CA8-E766-7DA2C325A16B}"/>
                  </a:ext>
                </a:extLst>
              </p:cNvPr>
              <p:cNvSpPr/>
              <p:nvPr/>
            </p:nvSpPr>
            <p:spPr>
              <a:xfrm>
                <a:off x="-2193130" y="-15811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45A6EBF8-D21F-A8EC-43F5-7EE7E788A145}"/>
                  </a:ext>
                </a:extLst>
              </p:cNvPr>
              <p:cNvSpPr/>
              <p:nvPr/>
            </p:nvSpPr>
            <p:spPr>
              <a:xfrm>
                <a:off x="-2109786" y="-15811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7ACE93FC-DA86-87AB-DCF0-A1A43FAF3B90}"/>
                  </a:ext>
                </a:extLst>
              </p:cNvPr>
              <p:cNvSpPr/>
              <p:nvPr/>
            </p:nvSpPr>
            <p:spPr>
              <a:xfrm>
                <a:off x="-2609850" y="-15049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98162970-FA8C-4295-BFBF-2F24A681C0D3}"/>
                  </a:ext>
                </a:extLst>
              </p:cNvPr>
              <p:cNvSpPr/>
              <p:nvPr/>
            </p:nvSpPr>
            <p:spPr>
              <a:xfrm>
                <a:off x="-2526506" y="-15049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983CDB9E-2C36-87FC-661B-ADFEDD85B171}"/>
                  </a:ext>
                </a:extLst>
              </p:cNvPr>
              <p:cNvSpPr/>
              <p:nvPr/>
            </p:nvSpPr>
            <p:spPr>
              <a:xfrm>
                <a:off x="-2443162" y="-15049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5525FC1A-8DDA-D96A-84BA-24B2AAE517F1}"/>
                  </a:ext>
                </a:extLst>
              </p:cNvPr>
              <p:cNvSpPr/>
              <p:nvPr/>
            </p:nvSpPr>
            <p:spPr>
              <a:xfrm>
                <a:off x="-2359818" y="-15049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D4C9177E-BF4D-DBAB-DB4D-77D3D5E14DCB}"/>
                  </a:ext>
                </a:extLst>
              </p:cNvPr>
              <p:cNvSpPr/>
              <p:nvPr/>
            </p:nvSpPr>
            <p:spPr>
              <a:xfrm>
                <a:off x="-2276474" y="-15049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B630E622-B568-BC61-C440-8D6413EE7A81}"/>
                  </a:ext>
                </a:extLst>
              </p:cNvPr>
              <p:cNvSpPr/>
              <p:nvPr/>
            </p:nvSpPr>
            <p:spPr>
              <a:xfrm>
                <a:off x="-2193130" y="-15049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E276F567-CB9E-28D8-F2D7-5687BF0FAFEB}"/>
                  </a:ext>
                </a:extLst>
              </p:cNvPr>
              <p:cNvSpPr/>
              <p:nvPr/>
            </p:nvSpPr>
            <p:spPr>
              <a:xfrm>
                <a:off x="-2109786" y="-15049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ACF0DBC0-8B6F-2A0C-5CD0-4891B81F8CDF}"/>
                  </a:ext>
                </a:extLst>
              </p:cNvPr>
              <p:cNvSpPr/>
              <p:nvPr/>
            </p:nvSpPr>
            <p:spPr>
              <a:xfrm>
                <a:off x="-2609850" y="-14287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6F262E57-C3E1-8EF5-8857-C183FB4107D8}"/>
                  </a:ext>
                </a:extLst>
              </p:cNvPr>
              <p:cNvSpPr/>
              <p:nvPr/>
            </p:nvSpPr>
            <p:spPr>
              <a:xfrm>
                <a:off x="-2526506" y="-14287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05997A56-50F3-86B7-7EBC-A2D2A55366A0}"/>
                  </a:ext>
                </a:extLst>
              </p:cNvPr>
              <p:cNvSpPr/>
              <p:nvPr/>
            </p:nvSpPr>
            <p:spPr>
              <a:xfrm>
                <a:off x="-2443162" y="-14287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4E3F9081-C717-33B9-4850-B07C60206156}"/>
                  </a:ext>
                </a:extLst>
              </p:cNvPr>
              <p:cNvSpPr/>
              <p:nvPr/>
            </p:nvSpPr>
            <p:spPr>
              <a:xfrm>
                <a:off x="-2359818" y="-14287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8BE21947-F183-DD0B-B923-968C7FB81196}"/>
                  </a:ext>
                </a:extLst>
              </p:cNvPr>
              <p:cNvSpPr/>
              <p:nvPr/>
            </p:nvSpPr>
            <p:spPr>
              <a:xfrm>
                <a:off x="-2276474" y="-14287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50B94040-AB6D-92A5-DF51-BFDDFA628BA8}"/>
                  </a:ext>
                </a:extLst>
              </p:cNvPr>
              <p:cNvSpPr/>
              <p:nvPr/>
            </p:nvSpPr>
            <p:spPr>
              <a:xfrm>
                <a:off x="-2193130" y="-14287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A672E043-CFF4-977A-F86F-C282576E39FA}"/>
                  </a:ext>
                </a:extLst>
              </p:cNvPr>
              <p:cNvSpPr/>
              <p:nvPr/>
            </p:nvSpPr>
            <p:spPr>
              <a:xfrm>
                <a:off x="-2109786" y="-14287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E25F1BD8-EED0-4CC2-E011-275A4528D687}"/>
                  </a:ext>
                </a:extLst>
              </p:cNvPr>
              <p:cNvSpPr/>
              <p:nvPr/>
            </p:nvSpPr>
            <p:spPr>
              <a:xfrm>
                <a:off x="-2609850" y="-13525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AB597192-74D9-4973-6B45-3ECB912E918D}"/>
                  </a:ext>
                </a:extLst>
              </p:cNvPr>
              <p:cNvSpPr/>
              <p:nvPr/>
            </p:nvSpPr>
            <p:spPr>
              <a:xfrm>
                <a:off x="-2526506" y="-13525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8D1118D8-4D30-6CA7-43D8-948EB117CA83}"/>
                  </a:ext>
                </a:extLst>
              </p:cNvPr>
              <p:cNvSpPr/>
              <p:nvPr/>
            </p:nvSpPr>
            <p:spPr>
              <a:xfrm>
                <a:off x="-2443162" y="-13525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12B6E483-90F0-D25B-4C99-E2BEDE371F2A}"/>
                  </a:ext>
                </a:extLst>
              </p:cNvPr>
              <p:cNvSpPr/>
              <p:nvPr/>
            </p:nvSpPr>
            <p:spPr>
              <a:xfrm>
                <a:off x="-2359818" y="-13525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03592CF1-B15F-BFC5-B5A0-52E5B802B279}"/>
                  </a:ext>
                </a:extLst>
              </p:cNvPr>
              <p:cNvSpPr/>
              <p:nvPr/>
            </p:nvSpPr>
            <p:spPr>
              <a:xfrm>
                <a:off x="-2276474" y="-13525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A197B292-47A3-6EB9-3370-6DBD80F0D30B}"/>
                  </a:ext>
                </a:extLst>
              </p:cNvPr>
              <p:cNvSpPr/>
              <p:nvPr/>
            </p:nvSpPr>
            <p:spPr>
              <a:xfrm>
                <a:off x="-2193130" y="-13525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6587ACE4-0C3B-3263-E4B5-ADC02D2D907D}"/>
                  </a:ext>
                </a:extLst>
              </p:cNvPr>
              <p:cNvSpPr/>
              <p:nvPr/>
            </p:nvSpPr>
            <p:spPr>
              <a:xfrm>
                <a:off x="-2109786" y="-13525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6695B541-2D4E-7242-8F1A-4987E9D36D55}"/>
                  </a:ext>
                </a:extLst>
              </p:cNvPr>
              <p:cNvSpPr/>
              <p:nvPr/>
            </p:nvSpPr>
            <p:spPr>
              <a:xfrm>
                <a:off x="-2609850" y="-12763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844161D8-7633-CBA2-58DE-05E7F02D68A3}"/>
                  </a:ext>
                </a:extLst>
              </p:cNvPr>
              <p:cNvSpPr/>
              <p:nvPr/>
            </p:nvSpPr>
            <p:spPr>
              <a:xfrm>
                <a:off x="-2526506" y="-12763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AFD0F5A7-677E-E075-EBDB-B7B1FF2E50BE}"/>
                  </a:ext>
                </a:extLst>
              </p:cNvPr>
              <p:cNvSpPr/>
              <p:nvPr/>
            </p:nvSpPr>
            <p:spPr>
              <a:xfrm>
                <a:off x="-2443162" y="-12763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3718DA0C-33F2-F8B4-052C-30B5EFD74A10}"/>
                  </a:ext>
                </a:extLst>
              </p:cNvPr>
              <p:cNvSpPr/>
              <p:nvPr/>
            </p:nvSpPr>
            <p:spPr>
              <a:xfrm>
                <a:off x="-2359818" y="-12763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27E16BA6-4631-1ECF-C8EC-CAF0ACEAB95C}"/>
                  </a:ext>
                </a:extLst>
              </p:cNvPr>
              <p:cNvSpPr/>
              <p:nvPr/>
            </p:nvSpPr>
            <p:spPr>
              <a:xfrm>
                <a:off x="-2276474" y="-12763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16CF797A-4435-B0AE-2A43-F0BBDD685588}"/>
                  </a:ext>
                </a:extLst>
              </p:cNvPr>
              <p:cNvSpPr/>
              <p:nvPr/>
            </p:nvSpPr>
            <p:spPr>
              <a:xfrm>
                <a:off x="-2193130" y="-12763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3C8E2E22-427A-A011-CFBB-526D40924B5E}"/>
                  </a:ext>
                </a:extLst>
              </p:cNvPr>
              <p:cNvSpPr/>
              <p:nvPr/>
            </p:nvSpPr>
            <p:spPr>
              <a:xfrm>
                <a:off x="-2109786" y="-1276350"/>
                <a:ext cx="45719" cy="4571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20D873B8-0A56-D55B-051F-EEB3A8B5A317}"/>
              </a:ext>
            </a:extLst>
          </p:cNvPr>
          <p:cNvGrpSpPr/>
          <p:nvPr/>
        </p:nvGrpSpPr>
        <p:grpSpPr>
          <a:xfrm>
            <a:off x="6357392" y="666487"/>
            <a:ext cx="4291858" cy="5574276"/>
            <a:chOff x="8083120" y="1663398"/>
            <a:chExt cx="3105151" cy="4178906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77FCF014-92E3-351E-9509-47F189EDD124}"/>
                </a:ext>
              </a:extLst>
            </p:cNvPr>
            <p:cNvGrpSpPr/>
            <p:nvPr/>
          </p:nvGrpSpPr>
          <p:grpSpPr>
            <a:xfrm>
              <a:off x="8083120" y="1663398"/>
              <a:ext cx="3105150" cy="4178906"/>
              <a:chOff x="8054545" y="1339548"/>
              <a:chExt cx="3105150" cy="4178906"/>
            </a:xfrm>
          </p:grpSpPr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E1F93D26-BE85-7505-CCF4-4F33761DA955}"/>
                  </a:ext>
                </a:extLst>
              </p:cNvPr>
              <p:cNvSpPr/>
              <p:nvPr/>
            </p:nvSpPr>
            <p:spPr>
              <a:xfrm>
                <a:off x="8054545" y="1339548"/>
                <a:ext cx="3105150" cy="4178906"/>
              </a:xfrm>
              <a:prstGeom prst="roundRect">
                <a:avLst>
                  <a:gd name="adj" fmla="val 6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02" name="矩形: 圆顶角 101">
                <a:extLst>
                  <a:ext uri="{FF2B5EF4-FFF2-40B4-BE49-F238E27FC236}">
                    <a16:creationId xmlns:a16="http://schemas.microsoft.com/office/drawing/2014/main" id="{C3AFCDE9-B250-8A49-F2F5-3AA41208A0B4}"/>
                  </a:ext>
                </a:extLst>
              </p:cNvPr>
              <p:cNvSpPr/>
              <p:nvPr/>
            </p:nvSpPr>
            <p:spPr>
              <a:xfrm>
                <a:off x="8054545" y="1356964"/>
                <a:ext cx="3105150" cy="949327"/>
              </a:xfrm>
              <a:prstGeom prst="round2SameRect">
                <a:avLst>
                  <a:gd name="adj1" fmla="val 14700"/>
                  <a:gd name="adj2" fmla="val 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4200000" scaled="0"/>
              </a:gradFill>
              <a:ln>
                <a:noFill/>
              </a:ln>
              <a:effectLst>
                <a:outerShdw dist="38100" dir="5400000" algn="t" rotWithShape="0">
                  <a:schemeClr val="accent2">
                    <a:lumMod val="40000"/>
                    <a:lumOff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3600" dirty="0">
                  <a:latin typeface="+mj-lt"/>
                </a:endParaRPr>
              </a:p>
            </p:txBody>
          </p:sp>
        </p:grp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9E01B71-0724-366B-2D1A-6D390DF8413A}"/>
                </a:ext>
              </a:extLst>
            </p:cNvPr>
            <p:cNvSpPr txBox="1"/>
            <p:nvPr/>
          </p:nvSpPr>
          <p:spPr>
            <a:xfrm>
              <a:off x="8293013" y="3306631"/>
              <a:ext cx="2895258" cy="20595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2800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3E46E660-0A56-619F-200A-C4B5B5F1EBD6}"/>
              </a:ext>
            </a:extLst>
          </p:cNvPr>
          <p:cNvGrpSpPr/>
          <p:nvPr/>
        </p:nvGrpSpPr>
        <p:grpSpPr>
          <a:xfrm>
            <a:off x="988924" y="705123"/>
            <a:ext cx="4335681" cy="5577473"/>
            <a:chOff x="1022780" y="1339548"/>
            <a:chExt cx="3114675" cy="4178906"/>
          </a:xfrm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F159FD6F-0F88-CFF8-604C-93B9548BC529}"/>
                </a:ext>
              </a:extLst>
            </p:cNvPr>
            <p:cNvSpPr/>
            <p:nvPr/>
          </p:nvSpPr>
          <p:spPr>
            <a:xfrm>
              <a:off x="1032305" y="1339548"/>
              <a:ext cx="3105150" cy="4178906"/>
            </a:xfrm>
            <a:prstGeom prst="roundRect">
              <a:avLst>
                <a:gd name="adj" fmla="val 6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06" name="矩形: 圆顶角 105">
              <a:extLst>
                <a:ext uri="{FF2B5EF4-FFF2-40B4-BE49-F238E27FC236}">
                  <a16:creationId xmlns:a16="http://schemas.microsoft.com/office/drawing/2014/main" id="{62BA5A3E-4E75-705C-1F7E-B78269355C83}"/>
                </a:ext>
              </a:extLst>
            </p:cNvPr>
            <p:cNvSpPr/>
            <p:nvPr/>
          </p:nvSpPr>
          <p:spPr>
            <a:xfrm>
              <a:off x="1022780" y="1368122"/>
              <a:ext cx="3105150" cy="949289"/>
            </a:xfrm>
            <a:prstGeom prst="round2SameRect">
              <a:avLst>
                <a:gd name="adj1" fmla="val 17378"/>
                <a:gd name="adj2" fmla="val 0"/>
              </a:avLst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4200000" scaled="0"/>
            </a:gradFill>
            <a:ln>
              <a:noFill/>
            </a:ln>
            <a:effectLst>
              <a:outerShdw dist="38100" dir="5400000" algn="t" rotWithShape="0">
                <a:schemeClr val="accent2">
                  <a:lumMod val="40000"/>
                  <a:lumOff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600" dirty="0">
                <a:latin typeface="+mj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1AAA1170-05A8-C23F-F8E5-67BC391266DF}"/>
              </a:ext>
            </a:extLst>
          </p:cNvPr>
          <p:cNvSpPr txBox="1"/>
          <p:nvPr/>
        </p:nvSpPr>
        <p:spPr>
          <a:xfrm>
            <a:off x="1173221" y="3470232"/>
            <a:ext cx="4198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 tied them up and then horsewhipped them, to 'tame' his catches before sending them off to zoos .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他将它们捆起来，然后用马鞭抽打，以“驯服”这些猎物，然后把它们送到动物园去。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754CF9-5E7F-AF23-FDA3-04DE89A76515}"/>
              </a:ext>
            </a:extLst>
          </p:cNvPr>
          <p:cNvSpPr txBox="1"/>
          <p:nvPr/>
        </p:nvSpPr>
        <p:spPr>
          <a:xfrm>
            <a:off x="1274759" y="2277252"/>
            <a:ext cx="3317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vt.</a:t>
            </a:r>
            <a:r>
              <a:rPr lang="zh-CN" altLang="en-US" dirty="0"/>
              <a:t>驯服；驯化；使易于控制</a:t>
            </a:r>
            <a:r>
              <a:rPr lang="en-US" altLang="zh-CN" dirty="0"/>
              <a:t>adj.</a:t>
            </a:r>
            <a:r>
              <a:rPr lang="zh-CN" altLang="en-US" dirty="0"/>
              <a:t>驯服的；温顺的；平淡无奇的；养驯的；枯燥乏味的；听使唤的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207B9E-5119-A3C9-5572-4E813981B88D}"/>
              </a:ext>
            </a:extLst>
          </p:cNvPr>
          <p:cNvSpPr txBox="1"/>
          <p:nvPr/>
        </p:nvSpPr>
        <p:spPr>
          <a:xfrm>
            <a:off x="1274759" y="1095494"/>
            <a:ext cx="6206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i="0" dirty="0"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+mn-lt"/>
                <a:sym typeface="Arial" panose="020B0604020202020204" pitchFamily="34" charset="0"/>
                <a:hlinkClick r:id="rId2" action="ppaction://hlinksldjump"/>
              </a:rPr>
              <a:t>tame</a:t>
            </a:r>
            <a:endParaRPr lang="zh-CN" altLang="en-US" sz="3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36481A-E10C-0FB8-2AA9-C6E635256ADE}"/>
              </a:ext>
            </a:extLst>
          </p:cNvPr>
          <p:cNvSpPr txBox="1"/>
          <p:nvPr/>
        </p:nvSpPr>
        <p:spPr>
          <a:xfrm>
            <a:off x="6530963" y="3489457"/>
            <a:ext cx="4198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of the best extensions are made from sections of rod tube or drainpipe.  </a:t>
            </a:r>
            <a:r>
              <a:rPr lang="zh-CN" altLang="en-US" dirty="0"/>
              <a:t>最好的延长管中有些是用杆管或排水管制成的。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rod bent double, the reel shrieked and ratcheted.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操作杆进一步弯曲，线轴发出刺耳的吱吱声。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0F9325-8872-87BD-99C4-6E8BD94D6595}"/>
              </a:ext>
            </a:extLst>
          </p:cNvPr>
          <p:cNvSpPr txBox="1"/>
          <p:nvPr/>
        </p:nvSpPr>
        <p:spPr>
          <a:xfrm>
            <a:off x="6727423" y="1118725"/>
            <a:ext cx="6206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i="0" dirty="0"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rod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561879-5E45-7E86-85B4-A0E619A15B2A}"/>
              </a:ext>
            </a:extLst>
          </p:cNvPr>
          <p:cNvSpPr txBox="1"/>
          <p:nvPr/>
        </p:nvSpPr>
        <p:spPr>
          <a:xfrm>
            <a:off x="6647501" y="2399525"/>
            <a:ext cx="5338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n.（木质、金属或塑料）杆，竿；</a:t>
            </a:r>
            <a:endParaRPr lang="en-US" altLang="zh-CN" dirty="0"/>
          </a:p>
          <a:p>
            <a:r>
              <a:rPr lang="zh-CN" altLang="en-US" dirty="0"/>
              <a:t>vt.用杆捅清（容器）</a:t>
            </a:r>
          </a:p>
        </p:txBody>
      </p:sp>
    </p:spTree>
    <p:extLst>
      <p:ext uri="{BB962C8B-B14F-4D97-AF65-F5344CB8AC3E}">
        <p14:creationId xmlns:p14="http://schemas.microsoft.com/office/powerpoint/2010/main" val="223859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C6C6A2B-10F2-0386-8DF3-5869002CA31D}"/>
              </a:ext>
            </a:extLst>
          </p:cNvPr>
          <p:cNvCxnSpPr/>
          <p:nvPr/>
        </p:nvCxnSpPr>
        <p:spPr>
          <a:xfrm>
            <a:off x="6045915" y="1643063"/>
            <a:ext cx="0" cy="42195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10FB7E9-9D30-FFCE-7EFA-62A4FA47C61F}"/>
              </a:ext>
            </a:extLst>
          </p:cNvPr>
          <p:cNvSpPr/>
          <p:nvPr/>
        </p:nvSpPr>
        <p:spPr>
          <a:xfrm rot="5400000">
            <a:off x="866625" y="5778744"/>
            <a:ext cx="167054" cy="1440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E2F8BF6F-A05E-0606-C193-BAB11332D5B3}"/>
              </a:ext>
            </a:extLst>
          </p:cNvPr>
          <p:cNvSpPr/>
          <p:nvPr/>
        </p:nvSpPr>
        <p:spPr>
          <a:xfrm rot="5400000">
            <a:off x="938631" y="5778744"/>
            <a:ext cx="167054" cy="14401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494112-1092-A17B-65DE-D39C9A1E162F}"/>
              </a:ext>
            </a:extLst>
          </p:cNvPr>
          <p:cNvGrpSpPr/>
          <p:nvPr/>
        </p:nvGrpSpPr>
        <p:grpSpPr>
          <a:xfrm>
            <a:off x="1086176" y="1355019"/>
            <a:ext cx="3900944" cy="2405544"/>
            <a:chOff x="826631" y="894917"/>
            <a:chExt cx="3900944" cy="2405544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0BD8BD4-7111-EC75-6C94-40B3FF3507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3065" y="894917"/>
              <a:ext cx="28876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1B7553-68F9-342A-A828-C40C06D9FAAF}"/>
                </a:ext>
              </a:extLst>
            </p:cNvPr>
            <p:cNvSpPr/>
            <p:nvPr/>
          </p:nvSpPr>
          <p:spPr>
            <a:xfrm>
              <a:off x="826631" y="2696770"/>
              <a:ext cx="3900944" cy="6036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36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208030-FC8E-9DA2-48E8-4DA0CC7F0E54}"/>
              </a:ext>
            </a:extLst>
          </p:cNvPr>
          <p:cNvGrpSpPr/>
          <p:nvPr/>
        </p:nvGrpSpPr>
        <p:grpSpPr>
          <a:xfrm>
            <a:off x="7155121" y="1355019"/>
            <a:ext cx="4225298" cy="4463055"/>
            <a:chOff x="747821" y="1149958"/>
            <a:chExt cx="4225298" cy="4463055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1D64E7F-E745-C142-D2F0-12F2C41D6261}"/>
                </a:ext>
              </a:extLst>
            </p:cNvPr>
            <p:cNvCxnSpPr/>
            <p:nvPr/>
          </p:nvCxnSpPr>
          <p:spPr>
            <a:xfrm>
              <a:off x="1319499" y="114995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2DA3D8-DD3B-328D-DBD7-A36232C81857}"/>
                </a:ext>
              </a:extLst>
            </p:cNvPr>
            <p:cNvSpPr txBox="1"/>
            <p:nvPr/>
          </p:nvSpPr>
          <p:spPr>
            <a:xfrm>
              <a:off x="747821" y="1807345"/>
              <a:ext cx="3759469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n.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衣柜；衣橱；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(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剧院或电视公司的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)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服装部，戏装保管室；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(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一个人的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)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全部衣物；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(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英国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)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放置衣物的壁橱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60AEF3F-7594-88AF-DAB5-E487CE5B3635}"/>
                </a:ext>
              </a:extLst>
            </p:cNvPr>
            <p:cNvSpPr/>
            <p:nvPr/>
          </p:nvSpPr>
          <p:spPr>
            <a:xfrm>
              <a:off x="816239" y="3059493"/>
              <a:ext cx="4156880" cy="2553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000" dirty="0"/>
                <a:t>There were several expensive suits hanging in the wardrobe.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dirty="0"/>
                <a:t>  </a:t>
              </a:r>
              <a:r>
                <a:rPr lang="zh-CN" altLang="en-US" sz="2000" dirty="0"/>
                <a:t>衣柜里挂着几套昂贵的衣服。</a:t>
              </a:r>
              <a:endParaRPr lang="en-US" altLang="zh-CN" sz="2000" dirty="0"/>
            </a:p>
            <a:p>
              <a:pPr>
                <a:lnSpc>
                  <a:spcPct val="120000"/>
                </a:lnSpc>
              </a:pPr>
              <a:r>
                <a:rPr lang="en-US" altLang="zh-CN" sz="2000" dirty="0"/>
                <a:t>From her wardrobe Laura took her latest acquisition, a bright red dress.  </a:t>
              </a:r>
              <a:r>
                <a:rPr lang="zh-CN" altLang="en-US" sz="2000" dirty="0"/>
                <a:t>劳拉从衣柜里拿出了她最近的购物战果，一件鲜红色连衣裙。 。</a:t>
              </a:r>
              <a:endParaRPr lang="zh-CN" altLang="en-US" sz="3600" dirty="0">
                <a:sym typeface="+mn-lt"/>
              </a:endParaRPr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5CBE210-B0F8-8FD0-FE14-A55B6D4E4A13}"/>
              </a:ext>
            </a:extLst>
          </p:cNvPr>
          <p:cNvSpPr/>
          <p:nvPr/>
        </p:nvSpPr>
        <p:spPr>
          <a:xfrm rot="5400000">
            <a:off x="7143600" y="5778744"/>
            <a:ext cx="167054" cy="1440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0FFDFECE-9D22-DC88-2343-DC27A37B945F}"/>
              </a:ext>
            </a:extLst>
          </p:cNvPr>
          <p:cNvSpPr/>
          <p:nvPr/>
        </p:nvSpPr>
        <p:spPr>
          <a:xfrm rot="5400000">
            <a:off x="7215606" y="5778744"/>
            <a:ext cx="167054" cy="14401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6304D0-21E7-FDFE-54E8-42AF3D8F981C}"/>
              </a:ext>
            </a:extLst>
          </p:cNvPr>
          <p:cNvSpPr txBox="1"/>
          <p:nvPr/>
        </p:nvSpPr>
        <p:spPr>
          <a:xfrm>
            <a:off x="746491" y="22376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n.</a:t>
            </a:r>
            <a:r>
              <a:rPr lang="zh-CN" altLang="en-US" dirty="0"/>
              <a:t>茎，梗，柄；有</a:t>
            </a:r>
            <a:r>
              <a:rPr lang="en-US" altLang="zh-CN" dirty="0"/>
              <a:t>…</a:t>
            </a:r>
            <a:r>
              <a:rPr lang="zh-CN" altLang="en-US" dirty="0"/>
              <a:t>茎（或梗）的</a:t>
            </a:r>
            <a:endParaRPr lang="en-US" altLang="zh-CN" dirty="0"/>
          </a:p>
          <a:p>
            <a:r>
              <a:rPr lang="en-US" altLang="zh-CN" dirty="0"/>
              <a:t>v.</a:t>
            </a:r>
            <a:r>
              <a:rPr lang="zh-CN" altLang="en-US" dirty="0"/>
              <a:t>阻止；堵塞，止住；遏止；封堵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41E17C-C74A-7C0E-E8E4-0AAE54BE2E52}"/>
              </a:ext>
            </a:extLst>
          </p:cNvPr>
          <p:cNvSpPr txBox="1"/>
          <p:nvPr/>
        </p:nvSpPr>
        <p:spPr>
          <a:xfrm>
            <a:off x="635540" y="330139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plant's stem is marked with thin green</a:t>
            </a:r>
          </a:p>
          <a:p>
            <a:r>
              <a:rPr lang="en-US" altLang="zh-CN" dirty="0"/>
              <a:t> longitudinal stripes.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这种植物的茎上长有绿色细长条纹。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Sedge is similar in appearance to grass but</a:t>
            </a:r>
          </a:p>
          <a:p>
            <a:r>
              <a:rPr lang="en-US" altLang="zh-CN" dirty="0"/>
              <a:t> has a solid rather than a hollow stem  </a:t>
            </a:r>
          </a:p>
          <a:p>
            <a:r>
              <a:rPr lang="zh-CN" altLang="en-US" dirty="0"/>
              <a:t>莎草看上去和普通的草没什么两样，但其草茎</a:t>
            </a:r>
            <a:endParaRPr lang="en-US" altLang="zh-CN" dirty="0"/>
          </a:p>
          <a:p>
            <a:r>
              <a:rPr lang="zh-CN" altLang="en-US" dirty="0"/>
              <a:t>是实芯的而不是空芯的。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BB511D-79F2-F4D5-3F29-8AE01625852C}"/>
              </a:ext>
            </a:extLst>
          </p:cNvPr>
          <p:cNvSpPr txBox="1"/>
          <p:nvPr/>
        </p:nvSpPr>
        <p:spPr>
          <a:xfrm flipH="1">
            <a:off x="1772801" y="708688"/>
            <a:ext cx="237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0" dirty="0"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+mn-lt"/>
                <a:sym typeface="Arial" panose="020B0604020202020204" pitchFamily="34" charset="0"/>
                <a:hlinkClick r:id="rId2" action="ppaction://hlinksldjump"/>
              </a:rPr>
              <a:t>stem</a:t>
            </a:r>
            <a:endParaRPr lang="zh-CN" altLang="en-US" sz="3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82211A-4264-CE88-FE2F-79CFAFF5E9A1}"/>
              </a:ext>
            </a:extLst>
          </p:cNvPr>
          <p:cNvSpPr txBox="1"/>
          <p:nvPr/>
        </p:nvSpPr>
        <p:spPr>
          <a:xfrm>
            <a:off x="8313817" y="708688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0" dirty="0"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wardrobe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8642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C6C6A2B-10F2-0386-8DF3-5869002CA31D}"/>
              </a:ext>
            </a:extLst>
          </p:cNvPr>
          <p:cNvCxnSpPr/>
          <p:nvPr/>
        </p:nvCxnSpPr>
        <p:spPr>
          <a:xfrm>
            <a:off x="6045915" y="1643063"/>
            <a:ext cx="0" cy="421957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710FB7E9-9D30-FFCE-7EFA-62A4FA47C61F}"/>
              </a:ext>
            </a:extLst>
          </p:cNvPr>
          <p:cNvSpPr/>
          <p:nvPr/>
        </p:nvSpPr>
        <p:spPr>
          <a:xfrm rot="5400000">
            <a:off x="866625" y="5778744"/>
            <a:ext cx="167054" cy="1440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E2F8BF6F-A05E-0606-C193-BAB11332D5B3}"/>
              </a:ext>
            </a:extLst>
          </p:cNvPr>
          <p:cNvSpPr/>
          <p:nvPr/>
        </p:nvSpPr>
        <p:spPr>
          <a:xfrm rot="5400000">
            <a:off x="938631" y="5778744"/>
            <a:ext cx="167054" cy="14401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494112-1092-A17B-65DE-D39C9A1E162F}"/>
              </a:ext>
            </a:extLst>
          </p:cNvPr>
          <p:cNvGrpSpPr/>
          <p:nvPr/>
        </p:nvGrpSpPr>
        <p:grpSpPr>
          <a:xfrm>
            <a:off x="1086176" y="1355019"/>
            <a:ext cx="3900944" cy="2405544"/>
            <a:chOff x="826631" y="894917"/>
            <a:chExt cx="3900944" cy="2405544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0BD8BD4-7111-EC75-6C94-40B3FF350788}"/>
                </a:ext>
              </a:extLst>
            </p:cNvPr>
            <p:cNvCxnSpPr>
              <a:cxnSpLocks/>
            </p:cNvCxnSpPr>
            <p:nvPr/>
          </p:nvCxnSpPr>
          <p:spPr>
            <a:xfrm>
              <a:off x="1073065" y="894917"/>
              <a:ext cx="288769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71B7553-68F9-342A-A828-C40C06D9FAAF}"/>
                </a:ext>
              </a:extLst>
            </p:cNvPr>
            <p:cNvSpPr/>
            <p:nvPr/>
          </p:nvSpPr>
          <p:spPr>
            <a:xfrm>
              <a:off x="826631" y="2696770"/>
              <a:ext cx="3900944" cy="6036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endParaRPr lang="zh-CN" altLang="en-US" sz="36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208030-FC8E-9DA2-48E8-4DA0CC7F0E54}"/>
              </a:ext>
            </a:extLst>
          </p:cNvPr>
          <p:cNvGrpSpPr/>
          <p:nvPr/>
        </p:nvGrpSpPr>
        <p:grpSpPr>
          <a:xfrm>
            <a:off x="7104711" y="1355019"/>
            <a:ext cx="4156880" cy="4088554"/>
            <a:chOff x="697411" y="1149958"/>
            <a:chExt cx="4156880" cy="4088554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1D64E7F-E745-C142-D2F0-12F2C41D6261}"/>
                </a:ext>
              </a:extLst>
            </p:cNvPr>
            <p:cNvCxnSpPr/>
            <p:nvPr/>
          </p:nvCxnSpPr>
          <p:spPr>
            <a:xfrm>
              <a:off x="1319499" y="114995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2DA3D8-DD3B-328D-DBD7-A36232C81857}"/>
                </a:ext>
              </a:extLst>
            </p:cNvPr>
            <p:cNvSpPr txBox="1"/>
            <p:nvPr/>
          </p:nvSpPr>
          <p:spPr>
            <a:xfrm>
              <a:off x="747821" y="1807345"/>
              <a:ext cx="375946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v.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积累；积聚；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(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数量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)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逐渐增加；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(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数额</a:t>
              </a:r>
              <a:r>
                <a:rPr lang="en-US" altLang="zh-CN" spc="300" dirty="0">
                  <a:latin typeface="+mj-ea"/>
                  <a:ea typeface="+mj-ea"/>
                  <a:cs typeface="+mn-ea"/>
                  <a:sym typeface="+mn-lt"/>
                </a:rPr>
                <a:t>)</a:t>
              </a:r>
              <a:r>
                <a:rPr lang="zh-CN" altLang="en-US" spc="300" dirty="0">
                  <a:latin typeface="+mj-ea"/>
                  <a:ea typeface="+mj-ea"/>
                  <a:cs typeface="+mn-ea"/>
                  <a:sym typeface="+mn-lt"/>
                </a:rPr>
                <a:t>逐渐增长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60AEF3F-7594-88AF-DAB5-E487CE5B3635}"/>
                </a:ext>
              </a:extLst>
            </p:cNvPr>
            <p:cNvSpPr/>
            <p:nvPr/>
          </p:nvSpPr>
          <p:spPr>
            <a:xfrm>
              <a:off x="697411" y="2684992"/>
              <a:ext cx="4156880" cy="25535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2000" dirty="0"/>
                <a:t>The true test of an economy is not how much wealth its princes can accumulate in tax havens, but how well off the typical citizen is.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dirty="0"/>
                <a:t> </a:t>
              </a:r>
              <a:r>
                <a:rPr lang="zh-CN" altLang="en-US" sz="2000" dirty="0"/>
                <a:t>对一个经济体来说</a:t>
              </a:r>
              <a:r>
                <a:rPr lang="en-US" altLang="zh-CN" sz="2000" dirty="0"/>
                <a:t>,</a:t>
              </a:r>
              <a:r>
                <a:rPr lang="zh-CN" altLang="en-US" sz="2000" dirty="0"/>
                <a:t>真正的考验不是王子们能在避税天堂积累多少财富</a:t>
              </a:r>
              <a:r>
                <a:rPr lang="en-US" altLang="zh-CN" sz="2000" dirty="0"/>
                <a:t>,</a:t>
              </a:r>
              <a:r>
                <a:rPr lang="zh-CN" altLang="en-US" sz="2000" dirty="0"/>
                <a:t>而是普通公民的富裕程度。</a:t>
              </a:r>
              <a:endParaRPr lang="zh-CN" altLang="en-US" sz="3600" dirty="0">
                <a:sym typeface="+mn-lt"/>
              </a:endParaRPr>
            </a:p>
          </p:txBody>
        </p:sp>
      </p:grp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5CBE210-B0F8-8FD0-FE14-A55B6D4E4A13}"/>
              </a:ext>
            </a:extLst>
          </p:cNvPr>
          <p:cNvSpPr/>
          <p:nvPr/>
        </p:nvSpPr>
        <p:spPr>
          <a:xfrm rot="5400000">
            <a:off x="7143600" y="5778744"/>
            <a:ext cx="167054" cy="14401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0FFDFECE-9D22-DC88-2343-DC27A37B945F}"/>
              </a:ext>
            </a:extLst>
          </p:cNvPr>
          <p:cNvSpPr/>
          <p:nvPr/>
        </p:nvSpPr>
        <p:spPr>
          <a:xfrm rot="5400000">
            <a:off x="7215606" y="5778744"/>
            <a:ext cx="167054" cy="144012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6304D0-21E7-FDFE-54E8-42AF3D8F981C}"/>
              </a:ext>
            </a:extLst>
          </p:cNvPr>
          <p:cNvSpPr txBox="1"/>
          <p:nvPr/>
        </p:nvSpPr>
        <p:spPr>
          <a:xfrm>
            <a:off x="811581" y="20743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n.</a:t>
            </a:r>
            <a:r>
              <a:rPr lang="zh-CN" altLang="en-US" dirty="0"/>
              <a:t>小事；琐事；稍微；一点儿；葡萄酒蛋糕</a:t>
            </a:r>
            <a:endParaRPr lang="en-US" altLang="zh-CN" dirty="0"/>
          </a:p>
          <a:p>
            <a:r>
              <a:rPr lang="en-US" altLang="zh-CN" dirty="0" err="1"/>
              <a:t>vt.</a:t>
            </a:r>
            <a:r>
              <a:rPr lang="zh-CN" altLang="en-US" dirty="0"/>
              <a:t>轻视；虚度；嘲弄；随意摆弄；藐视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541E17C-C74A-7C0E-E8E4-0AAE54BE2E52}"/>
              </a:ext>
            </a:extLst>
          </p:cNvPr>
          <p:cNvSpPr txBox="1"/>
          <p:nvPr/>
        </p:nvSpPr>
        <p:spPr>
          <a:xfrm>
            <a:off x="765947" y="31474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It is useless to argue on a trifle.  </a:t>
            </a:r>
          </a:p>
          <a:p>
            <a:r>
              <a:rPr lang="zh-CN" altLang="en-US" dirty="0"/>
              <a:t>为琐事争论毫无用处。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Of course, I also have some other trifle to do</a:t>
            </a:r>
          </a:p>
          <a:p>
            <a:r>
              <a:rPr lang="en-US" altLang="zh-CN" dirty="0"/>
              <a:t> in passing.  </a:t>
            </a:r>
          </a:p>
          <a:p>
            <a:r>
              <a:rPr lang="zh-CN" altLang="en-US" dirty="0"/>
              <a:t>当然，我还顺便处理了一些其他琐事。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BB511D-79F2-F4D5-3F29-8AE01625852C}"/>
              </a:ext>
            </a:extLst>
          </p:cNvPr>
          <p:cNvSpPr txBox="1"/>
          <p:nvPr/>
        </p:nvSpPr>
        <p:spPr>
          <a:xfrm flipH="1">
            <a:off x="1769914" y="646788"/>
            <a:ext cx="237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0" dirty="0"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 </a:t>
            </a:r>
            <a:r>
              <a:rPr lang="en-US" altLang="zh-CN" sz="3600" i="0" dirty="0"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+mn-lt"/>
                <a:sym typeface="Arial" panose="020B0604020202020204" pitchFamily="34" charset="0"/>
                <a:hlinkClick r:id="rId2" action="ppaction://hlinksldjump"/>
              </a:rPr>
              <a:t>trifles</a:t>
            </a:r>
            <a:endParaRPr lang="zh-CN" altLang="en-US" sz="36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82211A-4264-CE88-FE2F-79CFAFF5E9A1}"/>
              </a:ext>
            </a:extLst>
          </p:cNvPr>
          <p:cNvSpPr txBox="1"/>
          <p:nvPr/>
        </p:nvSpPr>
        <p:spPr>
          <a:xfrm>
            <a:off x="8313817" y="708688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0" dirty="0">
                <a:solidFill>
                  <a:srgbClr val="FF0000"/>
                </a:solidFill>
                <a:effectLst/>
                <a:ea typeface="微软雅黑" panose="020B0503020204020204" pitchFamily="34" charset="-122"/>
                <a:cs typeface="+mn-lt"/>
                <a:sym typeface="Arial" panose="020B0604020202020204" pitchFamily="34" charset="0"/>
              </a:rPr>
              <a:t>accumulate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08589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9d08784-4360-46bd-b022-aeb40ac025a7"/>
  <p:tag name="COMMONDATA" val="eyJoZGlkIjoiMzk4YmE1NGQ5MWJiMDYzZDdlY2E4ZmRhNzRlNDdiOGMifQ=="/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PLUS 主题">
  <a:themeElements>
    <a:clrScheme name="自定义 2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28CB94"/>
      </a:accent1>
      <a:accent2>
        <a:srgbClr val="FFAE86"/>
      </a:accent2>
      <a:accent3>
        <a:srgbClr val="D5F5EA"/>
      </a:accent3>
      <a:accent4>
        <a:srgbClr val="6DDBB6"/>
      </a:accent4>
      <a:accent5>
        <a:srgbClr val="CC0000"/>
      </a:accent5>
      <a:accent6>
        <a:srgbClr val="2CB3FF"/>
      </a:accent6>
      <a:hlink>
        <a:srgbClr val="0563C1"/>
      </a:hlink>
      <a:folHlink>
        <a:srgbClr val="954F71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97934b4b-eba6-486d-bfc1-4b8e3fe39092" xsi:nil="true"/>
    <_ip_UnifiedCompliancePolicyProperties xmlns="http://schemas.microsoft.com/sharepoint/v3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A4740B-81C9-4D24-9AE0-62FD16E25F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6ADA8D-A9FF-4A58-ACD2-FA45CF7E155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7934b4b-eba6-486d-bfc1-4b8e3fe39092"/>
    <ds:schemaRef ds:uri="0a5c0dea-e5d7-4228-9256-3793bb42faa5"/>
  </ds:schemaRefs>
</ds:datastoreItem>
</file>

<file path=customXml/itemProps3.xml><?xml version="1.0" encoding="utf-8"?>
<ds:datastoreItem xmlns:ds="http://schemas.openxmlformats.org/officeDocument/2006/customXml" ds:itemID="{FCD08B39-B616-4354-8880-C56B893ADAF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7627</TotalTime>
  <Words>880</Words>
  <Application>Microsoft Office PowerPoint</Application>
  <PresentationFormat>宽屏</PresentationFormat>
  <Paragraphs>71</Paragraphs>
  <Slides>8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OfficePLUS 主题</vt:lpstr>
      <vt:lpstr>PowerPoint 演示文稿</vt:lpstr>
      <vt:lpstr>PowerPoint 演示文稿</vt:lpstr>
      <vt:lpstr>PowerPoint 演示文稿</vt:lpstr>
      <vt:lpstr>PowerPoint 演示文稿</vt:lpstr>
      <vt:lpstr>FOUTHS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资源设计规范</dc:title>
  <dc:creator>Lee shize</dc:creator>
  <cp:lastModifiedBy>yi qian</cp:lastModifiedBy>
  <cp:revision>189</cp:revision>
  <dcterms:created xsi:type="dcterms:W3CDTF">2022-09-02T07:40:00Z</dcterms:created>
  <dcterms:modified xsi:type="dcterms:W3CDTF">2024-05-19T02:50:49Z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05EF24878A2042EAAF78085FBB546229</vt:lpwstr>
  </property>
  <property fmtid="{D5CDD505-2E9C-101B-9397-08002B2CF9AE}" pid="3" name="KSOProductBuildVer">
    <vt:lpwstr>2052-11.1.0.12763</vt:lpwstr>
  </property>
  <property fmtid="{D5CDD505-2E9C-101B-9397-08002B2CF9AE}" pid="4" name="ContentTypeId">
    <vt:lpwstr>0x010100D1443A8EF62DE444B1FF07917E22EF72</vt:lpwstr>
  </property>
  <property fmtid="{D5CDD505-2E9C-101B-9397-08002B2CF9AE}" pid="5" name="MediaServiceImageTags">
    <vt:lpwstr/>
  </property>
</Properties>
</file>