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79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F0F226D-3327-4910-AB80-CB2BB5D0E7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739003-41CC-465F-ABD2-0B390A6087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22C2E-76B2-4611-BDCD-D027913C2B29}" type="datetime1">
              <a:rPr lang="zh-CN" altLang="en-US" noProof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2024/5/19</a:t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2DF116-7A41-4E1A-99A6-562471A059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4E3C28-5926-434F-AFE8-564F891B27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32B07-18C7-48DA-8967-B8E62182156D}" type="slidenum">
              <a:rPr lang="en-US" altLang="zh-CN" noProof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401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E3ED76-AEB5-4945-96E2-933771AE8CF3}" type="datetime1">
              <a:rPr lang="zh-CN" altLang="en-US" noProof="1" smtClean="0"/>
              <a:t>2024/5/19</a:t>
            </a:fld>
            <a:endParaRPr lang="zh-CN" altLang="en-US" noProof="1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1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7C49F-6F2B-49F2-9421-35810C7E1EAB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394325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49F-6F2B-49F2-9421-35810C7E1EAB}" type="slidenum">
              <a:rPr lang="en-US" altLang="zh-CN" noProof="1" dirty="0" smtClean="0"/>
              <a:t>1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4297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49F-6F2B-49F2-9421-35810C7E1EAB}" type="slidenum">
              <a:rPr lang="en-US" altLang="zh-CN" noProof="1" dirty="0" smtClean="0"/>
              <a:t>2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232359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49F-6F2B-49F2-9421-35810C7E1EAB}" type="slidenum">
              <a:rPr lang="en-US" altLang="zh-CN" noProof="1" dirty="0" smtClean="0"/>
              <a:t>3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03471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49F-6F2B-49F2-9421-35810C7E1EAB}" type="slidenum">
              <a:rPr lang="en-US" altLang="zh-CN" noProof="1" dirty="0" smtClean="0"/>
              <a:t>4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7599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E8CAB37-1E88-4708-A532-D75EB217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784"/>
            <a:ext cx="12192000" cy="6858000"/>
          </a:xfrm>
          <a:prstGeom prst="rect">
            <a:avLst/>
          </a:prstGeom>
        </p:spPr>
      </p:pic>
      <p:pic>
        <p:nvPicPr>
          <p:cNvPr id="8" name="图片 7" descr="PowerPoint 徽标">
            <a:extLst>
              <a:ext uri="{FF2B5EF4-FFF2-40B4-BE49-F238E27FC236}">
                <a16:creationId xmlns:a16="http://schemas.microsoft.com/office/drawing/2014/main" id="{A11B18B3-9881-4CAC-89A9-F3B8175309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487709" y="5573935"/>
            <a:ext cx="2043316" cy="679645"/>
          </a:xfrm>
          <a:prstGeom prst="rect">
            <a:avLst/>
          </a:prstGeom>
        </p:spPr>
      </p:pic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6961839-10F7-4B26-97D8-3B09045F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56427" y="4486359"/>
            <a:ext cx="8303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2897E7F-9714-44E5-993E-DBF4230C6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124" y="3083859"/>
            <a:ext cx="10974598" cy="151316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 b="0" baseline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Black" panose="020B0A02040204020203" pitchFamily="34" charset="0"/>
              </a:defRPr>
            </a:lvl1pPr>
          </a:lstStyle>
          <a:p>
            <a:pPr marL="0" lvl="0"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7F7019-E7BE-4EF2-AE25-147C9EB6E3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6427" y="4746054"/>
            <a:ext cx="6579479" cy="1253469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200" b="1" baseline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marL="228600" lvl="0" indent="-228600" rtl="0">
              <a:lnSpc>
                <a:spcPct val="100000"/>
              </a:lnSpc>
              <a:spcAft>
                <a:spcPts val="1200"/>
              </a:spcAft>
            </a:pPr>
            <a:r>
              <a:rPr lang="zh-CN" altLang="en-US" noProof="1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039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>
            <a:extLst>
              <a:ext uri="{FF2B5EF4-FFF2-40B4-BE49-F238E27FC236}">
                <a16:creationId xmlns:a16="http://schemas.microsoft.com/office/drawing/2014/main" id="{BCCC314C-387C-4945-A19D-3B87791BA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BBC3BE1D-B9D6-4253-B297-6E1D1831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456AE-EFB4-48B9-B590-443B6AC1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9D4CFE85-5260-4293-83AB-FC8FAA870131}" type="datetime1">
              <a:rPr lang="zh-CN" altLang="en-US" noProof="1" smtClean="0"/>
              <a:t>2024/5/19</a:t>
            </a:fld>
            <a:endParaRPr lang="zh-CN" altLang="en-US" noProof="1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27FEF9-F08B-4826-9DD0-63FA658A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60E9F-2C2A-48BA-B6BF-563F870F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9867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8AEA5-CF5B-46EC-AFCD-A1666F7A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9433B-22CF-4853-8DBF-691E749A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E0E8C-901D-425E-8AA7-D1BD6A0A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EFCB2448-731F-4704-B35C-DE7CE92BF30D}" type="datetime1">
              <a:rPr lang="zh-CN" altLang="en-US" noProof="1" smtClean="0"/>
              <a:t>2024/5/19</a:t>
            </a:fld>
            <a:endParaRPr lang="zh-CN" altLang="en-US" noProof="1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AFA12-E129-4E79-BFA1-62D435AD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FACBF-8BF8-4D7A-9998-28CF5ED5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69026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30F17FC-DE49-4934-B430-4C904746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A32B5B-6A1B-4AEE-BE18-97E2FB02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08" y="528137"/>
            <a:ext cx="9274676" cy="117232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marL="0" lvl="0"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82F367-9A62-40CE-A7F4-639F03D2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17926"/>
            <a:ext cx="9274676" cy="510674"/>
          </a:xfrm>
        </p:spPr>
        <p:txBody>
          <a:bodyPr rtlCol="0"/>
          <a:lstStyle>
            <a:lvl1pPr marL="0" indent="0">
              <a:buNone/>
              <a:defRPr sz="2400" baseline="0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390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9A177B3B-97BC-491E-80B7-9C67312DD347}" type="datetime1">
              <a:rPr lang="zh-CN" altLang="en-US" noProof="1" smtClean="0"/>
              <a:t>2024/5/19</a:t>
            </a:fld>
            <a:endParaRPr lang="zh-CN" altLang="en-US" noProof="1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5132614" cy="4083050"/>
          </a:xfrm>
        </p:spPr>
        <p:txBody>
          <a:bodyPr rtlCol="0"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 baseline="0">
                <a:solidFill>
                  <a:schemeClr val="accent1"/>
                </a:solidFill>
                <a:ea typeface="Microsoft YaHei UI" panose="020B0503020204020204" pitchFamily="34" charset="-122"/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 baseline="0">
                <a:ea typeface="Microsoft YaHei UI" panose="020B0503020204020204" pitchFamily="34" charset="-122"/>
              </a:defRPr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 baseline="0">
                <a:ea typeface="Microsoft YaHei UI" panose="020B0503020204020204" pitchFamily="34" charset="-122"/>
              </a:defRPr>
            </a:lvl3pPr>
            <a:lvl4pPr marL="1093788" indent="-228600">
              <a:defRPr sz="1200" baseline="0">
                <a:ea typeface="Microsoft YaHei UI" panose="020B0503020204020204" pitchFamily="34" charset="-122"/>
              </a:defRPr>
            </a:lvl4pPr>
            <a:lvl5pPr marL="1093788" indent="-228600"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10" name="内容占位符 8">
            <a:extLst>
              <a:ext uri="{FF2B5EF4-FFF2-40B4-BE49-F238E27FC236}">
                <a16:creationId xmlns:a16="http://schemas.microsoft.com/office/drawing/2014/main" id="{F9A8B0E0-E07A-49F7-B25F-4B478FADB3A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21186" y="2122488"/>
            <a:ext cx="5132614" cy="4083050"/>
          </a:xfrm>
        </p:spPr>
        <p:txBody>
          <a:bodyPr rtlCol="0"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 baseline="0">
                <a:solidFill>
                  <a:schemeClr val="accent1"/>
                </a:solidFill>
                <a:ea typeface="Microsoft YaHei UI" panose="020B0503020204020204" pitchFamily="34" charset="-122"/>
              </a:defRPr>
            </a:lvl1pPr>
            <a:lvl2pPr marL="65088" indent="-65088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 baseline="0">
                <a:ea typeface="Microsoft YaHei UI" panose="020B0503020204020204" pitchFamily="34" charset="-122"/>
              </a:defRPr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 baseline="0">
                <a:ea typeface="Microsoft YaHei UI" panose="020B0503020204020204" pitchFamily="34" charset="-122"/>
              </a:defRPr>
            </a:lvl3pPr>
            <a:lvl4pPr marL="1093788" indent="-228600">
              <a:defRPr sz="1200" baseline="0">
                <a:ea typeface="Microsoft YaHei UI" panose="020B0503020204020204" pitchFamily="34" charset="-122"/>
              </a:defRPr>
            </a:lvl4pPr>
            <a:lvl5pPr marL="1093788" indent="-228600"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84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8195921D-A0F7-4D3E-B362-9A35949C56E2}" type="datetime1">
              <a:rPr lang="zh-CN" altLang="en-US" noProof="1" smtClean="0"/>
              <a:t>2024/5/19</a:t>
            </a:fld>
            <a:endParaRPr lang="zh-CN" altLang="en-US" noProof="1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3450661" cy="4083050"/>
          </a:xfrm>
        </p:spPr>
        <p:txBody>
          <a:bodyPr rtlCol="0"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 baseline="0">
                <a:solidFill>
                  <a:schemeClr val="accent1"/>
                </a:solidFill>
                <a:ea typeface="Microsoft YaHei UI" panose="020B0503020204020204" pitchFamily="34" charset="-122"/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 baseline="0">
                <a:ea typeface="Microsoft YaHei UI" panose="020B0503020204020204" pitchFamily="34" charset="-122"/>
              </a:defRPr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 baseline="0">
                <a:ea typeface="Microsoft YaHei UI" panose="020B0503020204020204" pitchFamily="34" charset="-122"/>
              </a:defRPr>
            </a:lvl3pPr>
            <a:lvl4pPr marL="1093788" indent="-228600">
              <a:defRPr sz="1200" baseline="0">
                <a:ea typeface="Microsoft YaHei UI" panose="020B0503020204020204" pitchFamily="34" charset="-122"/>
              </a:defRPr>
            </a:lvl4pPr>
            <a:lvl5pPr marL="1093788" indent="-228600"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12" name="内容占位符 8">
            <a:extLst>
              <a:ext uri="{FF2B5EF4-FFF2-40B4-BE49-F238E27FC236}">
                <a16:creationId xmlns:a16="http://schemas.microsoft.com/office/drawing/2014/main" id="{8C66BE67-91A6-49CD-A166-4EFD27D36C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70669" y="2122488"/>
            <a:ext cx="3450661" cy="4083050"/>
          </a:xfrm>
        </p:spPr>
        <p:txBody>
          <a:bodyPr rtlCol="0"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 baseline="0">
                <a:solidFill>
                  <a:schemeClr val="accent1"/>
                </a:solidFill>
                <a:ea typeface="Microsoft YaHei UI" panose="020B0503020204020204" pitchFamily="34" charset="-122"/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 baseline="0">
                <a:ea typeface="Microsoft YaHei UI" panose="020B0503020204020204" pitchFamily="34" charset="-122"/>
              </a:defRPr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 baseline="0">
                <a:ea typeface="Microsoft YaHei UI" panose="020B0503020204020204" pitchFamily="34" charset="-122"/>
              </a:defRPr>
            </a:lvl3pPr>
            <a:lvl4pPr marL="1093788" indent="-228600">
              <a:defRPr sz="1200" baseline="0">
                <a:ea typeface="Microsoft YaHei UI" panose="020B0503020204020204" pitchFamily="34" charset="-122"/>
              </a:defRPr>
            </a:lvl4pPr>
            <a:lvl5pPr marL="1093788" indent="-228600"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13" name="内容占位符 8">
            <a:extLst>
              <a:ext uri="{FF2B5EF4-FFF2-40B4-BE49-F238E27FC236}">
                <a16:creationId xmlns:a16="http://schemas.microsoft.com/office/drawing/2014/main" id="{9A73E789-A47B-493F-BD60-32422000C6B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03139" y="2122488"/>
            <a:ext cx="3450661" cy="4083050"/>
          </a:xfrm>
        </p:spPr>
        <p:txBody>
          <a:bodyPr rtlCol="0"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 baseline="0">
                <a:solidFill>
                  <a:schemeClr val="accent1"/>
                </a:solidFill>
                <a:ea typeface="Microsoft YaHei UI" panose="020B0503020204020204" pitchFamily="34" charset="-122"/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 baseline="0">
                <a:ea typeface="Microsoft YaHei UI" panose="020B0503020204020204" pitchFamily="34" charset="-122"/>
              </a:defRPr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 baseline="0">
                <a:ea typeface="Microsoft YaHei UI" panose="020B0503020204020204" pitchFamily="34" charset="-122"/>
              </a:defRPr>
            </a:lvl3pPr>
            <a:lvl4pPr marL="1093788" indent="-228600">
              <a:defRPr sz="1200" baseline="0">
                <a:ea typeface="Microsoft YaHei UI" panose="020B0503020204020204" pitchFamily="34" charset="-122"/>
              </a:defRPr>
            </a:lvl4pPr>
            <a:lvl5pPr marL="1093788" indent="-228600"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BFC78D6D-D6FA-4ABF-8565-3BFF1B362A45}"/>
              </a:ext>
            </a:extLst>
          </p:cNvPr>
          <p:cNvCxnSpPr/>
          <p:nvPr userDrawn="1"/>
        </p:nvCxnSpPr>
        <p:spPr>
          <a:xfrm>
            <a:off x="4335277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6CB95B52-D4CC-44EE-9F94-F106A8238740}"/>
              </a:ext>
            </a:extLst>
          </p:cNvPr>
          <p:cNvCxnSpPr/>
          <p:nvPr userDrawn="1"/>
        </p:nvCxnSpPr>
        <p:spPr>
          <a:xfrm>
            <a:off x="7866780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8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6D1ED74-0D66-49A5-B190-A7DE0E67A6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7"/>
            <a:ext cx="12192000" cy="3167063"/>
          </a:xfrm>
          <a:prstGeom prst="rect">
            <a:avLst/>
          </a:prstGeom>
        </p:spPr>
      </p:pic>
      <p:sp>
        <p:nvSpPr>
          <p:cNvPr id="18" name="椭圆形 17">
            <a:extLst>
              <a:ext uri="{FF2B5EF4-FFF2-40B4-BE49-F238E27FC236}">
                <a16:creationId xmlns:a16="http://schemas.microsoft.com/office/drawing/2014/main" id="{0B519A99-FF44-472F-B22E-5F86CEAB9C59}"/>
              </a:ext>
            </a:extLst>
          </p:cNvPr>
          <p:cNvSpPr/>
          <p:nvPr userDrawn="1"/>
        </p:nvSpPr>
        <p:spPr>
          <a:xfrm>
            <a:off x="4693237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椭圆形 18">
            <a:extLst>
              <a:ext uri="{FF2B5EF4-FFF2-40B4-BE49-F238E27FC236}">
                <a16:creationId xmlns:a16="http://schemas.microsoft.com/office/drawing/2014/main" id="{49EC5AF5-F2E8-491C-BA10-ABF9E30E73D8}"/>
              </a:ext>
            </a:extLst>
          </p:cNvPr>
          <p:cNvSpPr/>
          <p:nvPr userDrawn="1"/>
        </p:nvSpPr>
        <p:spPr>
          <a:xfrm>
            <a:off x="8513368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椭圆形 19">
            <a:extLst>
              <a:ext uri="{FF2B5EF4-FFF2-40B4-BE49-F238E27FC236}">
                <a16:creationId xmlns:a16="http://schemas.microsoft.com/office/drawing/2014/main" id="{31915790-803C-4DD9-87FC-7880EE0EAC52}"/>
              </a:ext>
            </a:extLst>
          </p:cNvPr>
          <p:cNvSpPr/>
          <p:nvPr userDrawn="1"/>
        </p:nvSpPr>
        <p:spPr>
          <a:xfrm>
            <a:off x="910053" y="1892626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E42C05-3195-4529-840F-8A6EADA6A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129" y="4764856"/>
            <a:ext cx="3037114" cy="1907586"/>
          </a:xfrm>
        </p:spPr>
        <p:txBody>
          <a:bodyPr rtlCol="0"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 baseline="0">
                <a:ea typeface="Microsoft YaHei UI" panose="020B0503020204020204" pitchFamily="34" charset="-122"/>
              </a:defRPr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 baseline="0">
                <a:ea typeface="Microsoft YaHei UI" panose="020B0503020204020204" pitchFamily="34" charset="-122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</p:txBody>
      </p:sp>
      <p:sp>
        <p:nvSpPr>
          <p:cNvPr id="21" name="长方形 20">
            <a:extLst>
              <a:ext uri="{FF2B5EF4-FFF2-40B4-BE49-F238E27FC236}">
                <a16:creationId xmlns:a16="http://schemas.microsoft.com/office/drawing/2014/main" id="{8831B9BD-554C-40FA-8C90-F818F61C4557}"/>
              </a:ext>
            </a:extLst>
          </p:cNvPr>
          <p:cNvSpPr/>
          <p:nvPr userDrawn="1"/>
        </p:nvSpPr>
        <p:spPr>
          <a:xfrm>
            <a:off x="8892073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长方形 21">
            <a:extLst>
              <a:ext uri="{FF2B5EF4-FFF2-40B4-BE49-F238E27FC236}">
                <a16:creationId xmlns:a16="http://schemas.microsoft.com/office/drawing/2014/main" id="{1ED3FE72-F542-4BD9-81A4-FB9FDE700A2A}"/>
              </a:ext>
            </a:extLst>
          </p:cNvPr>
          <p:cNvSpPr/>
          <p:nvPr userDrawn="1"/>
        </p:nvSpPr>
        <p:spPr>
          <a:xfrm>
            <a:off x="5071942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长方形 22">
            <a:extLst>
              <a:ext uri="{FF2B5EF4-FFF2-40B4-BE49-F238E27FC236}">
                <a16:creationId xmlns:a16="http://schemas.microsoft.com/office/drawing/2014/main" id="{AF9C24C6-88D8-4D3F-AFDC-A6C9E2922736}"/>
              </a:ext>
            </a:extLst>
          </p:cNvPr>
          <p:cNvSpPr/>
          <p:nvPr userDrawn="1"/>
        </p:nvSpPr>
        <p:spPr>
          <a:xfrm>
            <a:off x="1288758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99F6D5-2ED8-4FD9-B5B2-9093B4C1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7386" y="4298200"/>
            <a:ext cx="1877308" cy="358025"/>
          </a:xfrm>
          <a:grpFill/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1800" b="1" cap="none" spc="0" baseline="0" smtClean="0">
                <a:ln>
                  <a:noFill/>
                </a:ln>
                <a:solidFill>
                  <a:schemeClr val="bg1"/>
                </a:solidFill>
                <a:effectLst/>
                <a:ea typeface="Microsoft YaHei UI" panose="020B0503020204020204" pitchFamily="34" charset="-122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Aft>
                <a:spcPts val="1200"/>
              </a:spcAft>
            </a:pPr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BA39E9-D45A-443C-A58B-17D0B5D5C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1942" y="4298200"/>
            <a:ext cx="1912883" cy="358025"/>
          </a:xfrm>
          <a:grpFill/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1800" b="1" cap="none" spc="0" baseline="0" smtClean="0">
                <a:ln>
                  <a:noFill/>
                </a:ln>
                <a:solidFill>
                  <a:schemeClr val="bg1"/>
                </a:solidFill>
                <a:effectLst/>
                <a:ea typeface="Microsoft YaHei UI" panose="020B0503020204020204" pitchFamily="34" charset="-122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Aft>
                <a:spcPts val="1200"/>
              </a:spcAft>
            </a:pPr>
            <a:r>
              <a:rPr lang="zh-CN" altLang="en-US" noProof="1"/>
              <a:t>单击此处编辑母版文本样式</a:t>
            </a:r>
          </a:p>
        </p:txBody>
      </p:sp>
      <p:sp>
        <p:nvSpPr>
          <p:cNvPr id="15" name="文本占位符 4">
            <a:extLst>
              <a:ext uri="{FF2B5EF4-FFF2-40B4-BE49-F238E27FC236}">
                <a16:creationId xmlns:a16="http://schemas.microsoft.com/office/drawing/2014/main" id="{D42B0D44-387D-4C24-B5F0-F47FD12154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2073" y="4264288"/>
            <a:ext cx="1912883" cy="422012"/>
          </a:xfrm>
          <a:grpFill/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1800" b="1" cap="none" spc="0" baseline="0" smtClean="0">
                <a:ln>
                  <a:noFill/>
                </a:ln>
                <a:solidFill>
                  <a:schemeClr val="bg1"/>
                </a:solidFill>
                <a:effectLst/>
                <a:ea typeface="Microsoft YaHei UI" panose="020B0503020204020204" pitchFamily="34" charset="-122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Aft>
                <a:spcPts val="1200"/>
              </a:spcAft>
            </a:pPr>
            <a:r>
              <a:rPr lang="zh-CN" altLang="en-US" noProof="1"/>
              <a:t>单击此处编辑母版文本样式</a:t>
            </a:r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9F3ACD07-A1A8-4C77-9A5E-A152399BF1A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509826" y="4764856"/>
            <a:ext cx="3037114" cy="1907586"/>
          </a:xfrm>
        </p:spPr>
        <p:txBody>
          <a:bodyPr rtlCol="0"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 baseline="0">
                <a:ea typeface="Microsoft YaHei UI" panose="020B0503020204020204" pitchFamily="34" charset="-122"/>
              </a:defRPr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 baseline="0">
                <a:ea typeface="Microsoft YaHei UI" panose="020B0503020204020204" pitchFamily="34" charset="-122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</p:txBody>
      </p:sp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35A00728-0390-449B-A9C3-B2E70E7B87F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29957" y="4764856"/>
            <a:ext cx="3037114" cy="1907586"/>
          </a:xfrm>
        </p:spPr>
        <p:txBody>
          <a:bodyPr rtlCol="0"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 baseline="0">
                <a:ea typeface="Microsoft YaHei UI" panose="020B0503020204020204" pitchFamily="34" charset="-122"/>
              </a:defRPr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 baseline="0">
                <a:ea typeface="Microsoft YaHei UI" panose="020B0503020204020204" pitchFamily="34" charset="-122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id="{68A52873-F950-4E21-95F3-B294D0B9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1" name="图片占位符 30">
            <a:extLst>
              <a:ext uri="{FF2B5EF4-FFF2-40B4-BE49-F238E27FC236}">
                <a16:creationId xmlns:a16="http://schemas.microsoft.com/office/drawing/2014/main" id="{19C60224-04AE-4754-B02D-77F7807365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7518" y="2106669"/>
            <a:ext cx="1912828" cy="1912826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单击图标以添加图片</a:t>
            </a:r>
          </a:p>
        </p:txBody>
      </p:sp>
      <p:sp>
        <p:nvSpPr>
          <p:cNvPr id="32" name="图片占位符 30">
            <a:extLst>
              <a:ext uri="{FF2B5EF4-FFF2-40B4-BE49-F238E27FC236}">
                <a16:creationId xmlns:a16="http://schemas.microsoft.com/office/drawing/2014/main" id="{0DB3A35F-50DF-4731-9C74-A6E9A24FBF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71997" y="2106669"/>
            <a:ext cx="1912828" cy="1912826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单击图标以添加图片</a:t>
            </a:r>
          </a:p>
        </p:txBody>
      </p:sp>
      <p:sp>
        <p:nvSpPr>
          <p:cNvPr id="33" name="图片占位符 30">
            <a:extLst>
              <a:ext uri="{FF2B5EF4-FFF2-40B4-BE49-F238E27FC236}">
                <a16:creationId xmlns:a16="http://schemas.microsoft.com/office/drawing/2014/main" id="{90215D81-6F8E-4563-B187-421039C2AC2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892128" y="2106669"/>
            <a:ext cx="1912828" cy="1912826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单击图标以添加图片</a:t>
            </a:r>
          </a:p>
        </p:txBody>
      </p:sp>
      <p:sp>
        <p:nvSpPr>
          <p:cNvPr id="34" name="长方形 33">
            <a:extLst>
              <a:ext uri="{FF2B5EF4-FFF2-40B4-BE49-F238E27FC236}">
                <a16:creationId xmlns:a16="http://schemas.microsoft.com/office/drawing/2014/main" id="{860F1F5E-0F8E-4292-A2C4-57224605234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76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45456-20FC-48A7-BE67-71488B45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DB51B5-1DF3-41CD-A957-E9A05361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741D03A-D553-4A15-97A7-180165795319}" type="datetime1">
              <a:rPr lang="zh-CN" altLang="en-US" noProof="1" smtClean="0"/>
              <a:t>2024/5/19</a:t>
            </a:fld>
            <a:endParaRPr lang="zh-CN" altLang="en-US" noProof="1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00CD5D-2F5B-4547-8B71-EF4448AB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621205-E349-470A-A959-45D60D2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4999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B6D9F9-5A76-47FC-B76A-79DF99E9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fld id="{C089625D-E0D5-4BBE-A877-130F084B619A}" type="datetime1">
              <a:rPr lang="zh-CN" altLang="en-US" noProof="1" smtClean="0"/>
              <a:t>2024/5/19</a:t>
            </a:fld>
            <a:endParaRPr lang="zh-CN" altLang="en-US" noProof="1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946DF5-B260-48EA-A562-51A920C2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32BD4-E04A-4497-8494-72AA7909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72840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47EEF-0759-477E-AA5C-EB9060CE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F63F86D4-5180-4D02-9937-52B7F61EF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84DC1-0189-44BD-9FB8-DF70AE92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5CB3A3A0-A8F6-4642-8A1E-864EC5492550}" type="datetime1">
              <a:rPr lang="zh-CN" altLang="en-US" noProof="1" smtClean="0"/>
              <a:t>2024/5/19</a:t>
            </a:fld>
            <a:endParaRPr lang="zh-CN" altLang="en-US" noProof="1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4F59F-8F03-4A4D-8859-9298A260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CA1F9-A38C-468E-ACB7-25764D97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2413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>
            <a:extLst>
              <a:ext uri="{FF2B5EF4-FFF2-40B4-BE49-F238E27FC236}">
                <a16:creationId xmlns:a16="http://schemas.microsoft.com/office/drawing/2014/main" id="{9F4D1852-0B32-43A2-AF32-062E9EC37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547"/>
            <a:ext cx="12192000" cy="3316716"/>
            <a:chOff x="0" y="4547"/>
            <a:chExt cx="12192000" cy="331671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287464D-F58B-492E-A7E1-17EC8F31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7"/>
              <a:ext cx="12192000" cy="3167063"/>
            </a:xfrm>
            <a:prstGeom prst="rect">
              <a:avLst/>
            </a:prstGeom>
          </p:spPr>
        </p:pic>
        <p:sp>
          <p:nvSpPr>
            <p:cNvPr id="9" name="长方形 8">
              <a:extLst>
                <a:ext uri="{FF2B5EF4-FFF2-40B4-BE49-F238E27FC236}">
                  <a16:creationId xmlns:a16="http://schemas.microsoft.com/office/drawing/2014/main" id="{AD0FA97E-93E9-45A9-967A-DD905690C756}"/>
                </a:ext>
              </a:extLst>
            </p:cNvPr>
            <p:cNvSpPr/>
            <p:nvPr/>
          </p:nvSpPr>
          <p:spPr>
            <a:xfrm>
              <a:off x="0" y="1892300"/>
              <a:ext cx="12192000" cy="1428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baseline="0" noProof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71C049FA-04F3-4E83-A400-653730E5E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0" y="1"/>
            <a:ext cx="3225800" cy="2799040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65AE06-C1A4-479D-961E-89F2BE93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72" y="365125"/>
            <a:ext cx="1075055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D420E-5AA3-46FF-924E-C6482652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1265"/>
            <a:ext cx="10515600" cy="412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AE446-2533-44B0-A61C-6E264034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E4AE567-850C-45A9-AF93-A2145D284F2A}" type="datetime1">
              <a:rPr lang="zh-CN" altLang="en-US" noProof="1" smtClean="0"/>
              <a:t>2024/5/19</a:t>
            </a:fld>
            <a:endParaRPr lang="zh-CN" altLang="en-US" noProof="1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5CCA6-6249-4EEF-8EB6-5880D7FD2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4EE8A-DDD1-41D0-8553-81C0B037F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BD81BBC1-20E7-4568-BB16-09A7F298515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05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8" r:id="rId9"/>
    <p:sldLayoutId id="214748365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1" kern="1200" baseline="0" dirty="0">
          <a:solidFill>
            <a:schemeClr val="bg1"/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finances&amp;tn=15007414_6_pg&amp;ie=utf-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baidu.com/s?ie=utf-8&amp;f=8&amp;rsv_bp=1&amp;tn=15007414_6_pg&amp;wd=prime&amp;oq=distracting&amp;rsv_pq=dc48c30b001b1e69&amp;rsv_t=0f9euXWNpxFbBqOgmvr8M%2Bf5sBpsNLT%2FZhX%2FQR1DSkh1JOSw07TI3HFt4UNLDJ1yp%2FGIjA&amp;rqlang=cn&amp;rsv_enter=0&amp;rsv_dl=tb&amp;rsv_btype=t&amp;inputT=1860&amp;rsv_sug3=10&amp;rsv_sug1=10&amp;rsv_sug7=101&amp;rsv_n=2&amp;rsv_sug4=2085" TargetMode="External"/><Relationship Id="rId4" Type="http://schemas.openxmlformats.org/officeDocument/2006/relationships/hyperlink" Target="https://www.baidu.com/s?ie=utf-8&amp;f=8&amp;rsv_bp=1&amp;tn=15007414_6_pg&amp;wd=distracting&amp;oq=finances&amp;rsv_pq=b0e97a0800271128&amp;rsv_t=bde4XjMWI9jA6ACvcW8jSqW042rYL%2Fhtef2UVCNClTsXiC1OPenK9yUrUr0fH2lmxZMuZQ&amp;rqlang=cn&amp;rsv_enter=0&amp;rsv_dl=tb&amp;rsv_sug3=7&amp;rsv_sug1=7&amp;rsv_sug7=101&amp;rsv_n=2&amp;rsv_btype=t&amp;prefixsug=distracting&amp;rsp=0&amp;inputT=5588&amp;rsv_sug4=1003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ie=utf-8&amp;f=8&amp;rsv_bp=1&amp;tn=15007414_6_pg&amp;wd=consumer&amp;oq=prime&amp;rsv_pq=c94ebc4000303e69&amp;rsv_t=ed55OtD2PmK4cECKlBdJzvasIa4I1bufBk9pLpjA5%2BwQtB5G5QvMsMeVVNPCLDZKjpFdDA&amp;rqlang=cn&amp;rsv_enter=0&amp;rsv_dl=tb&amp;rsv_btype=t&amp;inputT=1826&amp;rsv_sug3=12&amp;rsv_sug1=12&amp;rsv_sug7=101&amp;rsv_n=2&amp;prefixsug=consumer&amp;rsp=0&amp;rsv_sug4=182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baidu.com/s?ie=utf-8&amp;f=8&amp;rsv_bp=1&amp;tn=15007414_6_pg&amp;wd=consulting&amp;oq=banks&amp;rsv_pq=ee2619b4005159e7&amp;rsv_t=3facRAcySyBiLHO22CDFAfBdmFpRIx4ns%2FGDFvB%2BxSKM4T9ufUhEv6jw%2Bs%2BdK4qkogwCXA&amp;rqlang=cn&amp;rsv_enter=0&amp;rsv_dl=tb&amp;rsv_btype=t&amp;inputT=1332&amp;rsv_sug3=18&amp;rsv_sug1=18&amp;rsv_sug7=101&amp;rsv_n=2&amp;rsv_sug4=1603" TargetMode="External"/><Relationship Id="rId4" Type="http://schemas.openxmlformats.org/officeDocument/2006/relationships/hyperlink" Target="https://www.baidu.com/s?ie=utf-8&amp;f=8&amp;rsv_bp=1&amp;tn=15007414_6_pg&amp;wd=banks&amp;oq=consumer&amp;rsv_pq=f4a5054900529560&amp;rsv_t=73edy%2BExOiQCOmY0ClXM%2FxYnrNC7Gz9unW77R1S5WqYTAiw%2BrLGDGK%2FiHkU15N1f%2FXX4Hw&amp;rqlang=cn&amp;rsv_enter=0&amp;rsv_dl=tb&amp;rsv_btype=t&amp;inputT=1555&amp;rsv_sug3=15&amp;rsv_sug1=15&amp;rsv_sug7=101&amp;rsv_n=2&amp;rsv_sug4=172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ie=utf-8&amp;f=8&amp;rsv_bp=1&amp;tn=15007414_6_pg&amp;wd=administration&amp;oq=consulting&amp;rsv_pq=bfa939180053901b&amp;rsv_t=07d8mYvKI%2B0X4%2Fc6RZI4G6Rj3TMI%2B%2BgbceZW4Gd%2Btt3Y1iuLufL36L%2BNA2rGQBtQGKuSIw&amp;rqlang=cn&amp;rsv_enter=0&amp;rsv_dl=tb&amp;rsv_btype=t&amp;inputT=2584&amp;rsv_sug3=21&amp;rsv_sug1=21&amp;rsv_sug7=101&amp;rsv_n=2&amp;rsv_sug4=2792" TargetMode="External"/><Relationship Id="rId7" Type="http://schemas.openxmlformats.org/officeDocument/2006/relationships/hyperlink" Target="https://www.baidu.com/s?ie=utf-8&amp;f=8&amp;rsv_bp=1&amp;tn=15007414_6_pg&amp;wd=legal&amp;oq=urgently&amp;rsv_pq=b3136d9800509605&amp;rsv_t=5eec%2B6eCqZiUE17qTT3ny1z5VYHR3ScSOmyd5hWkW1z20XF2uNfskstlokhczLyF0%2Blvqg&amp;rqlang=cn&amp;rsv_enter=0&amp;rsv_dl=tb&amp;rsv_btype=t&amp;inputT=1262&amp;rsv_sug3=30&amp;rsv_sug1=30&amp;rsv_sug7=101&amp;rsv_n=2&amp;rsv_sug4=142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aidu.com/s?ie=utf-8&amp;f=8&amp;rsv_bp=1&amp;tn=15007414_6_pg&amp;wd=lands&amp;oq=legal&amp;rsv_pq=dfc497fc00372af7&amp;rsv_t=cb2dWpOfSrKd9VesUycuP95Gm%2FL8PDkfu8MCcIixdeDszo9G%2B2STIp3tJNyJKvnNQfI0nw&amp;rqlang=cn&amp;rsv_enter=0&amp;rsv_dl=tb&amp;rsv_btype=t&amp;inputT=1185&amp;rsv_sug3=33&amp;rsv_sug1=33&amp;rsv_sug7=101&amp;rsv_n=2&amp;rsv_sug4=1401" TargetMode="External"/><Relationship Id="rId5" Type="http://schemas.openxmlformats.org/officeDocument/2006/relationships/hyperlink" Target="https://www.baidu.com/s?ie=utf-8&amp;f=8&amp;rsv_bp=1&amp;tn=15007414_6_pg&amp;wd=urgently&amp;oq=ego&amp;rsv_pq=960de16400591084&amp;rsv_t=b0920pAGW4iGMBL30sEXaVsu5MVI2geD8gNAaw1gAVXDl%2BzzOpP1jGXf0U1KxsX27BxZHw&amp;rqlang=cn&amp;rsv_enter=0&amp;rsv_dl=tb&amp;rsv_btype=t&amp;inputT=1461&amp;rsv_sug3=27&amp;rsv_sug1=27&amp;rsv_sug7=101&amp;rsv_n=2&amp;rsv_sug4=1697" TargetMode="External"/><Relationship Id="rId4" Type="http://schemas.openxmlformats.org/officeDocument/2006/relationships/hyperlink" Target="https://www.baidu.com/s?ie=utf-8&amp;f=8&amp;rsv_bp=1&amp;tn=15007414_6_pg&amp;wd=ego&amp;oq=administration&amp;rsv_pq=c2ea54bd00300c51&amp;rsv_t=16c6i6Wgof1YR1wc75ipyxTChZ3awkd26Iq2GqZpTwuqQPW0PbuWoP7d3Mudy9JNooXb1w&amp;rqlang=cn&amp;rsv_enter=0&amp;rsv_dl=tb&amp;rsv_btype=t&amp;inputT=1291&amp;rsv_sug3=24&amp;rsv_sug1=24&amp;rsv_sug7=101&amp;rsv_n=2&amp;rsv_sug4=157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41F38D0-D1DC-424C-A95E-CA9BA3266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Spend or save—7,8</a:t>
            </a:r>
            <a:r>
              <a:rPr lang="zh-CN" altLang="en-US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段介绍</a:t>
            </a:r>
          </a:p>
        </p:txBody>
      </p:sp>
      <p:sp>
        <p:nvSpPr>
          <p:cNvPr id="13" name="副标题 12">
            <a:extLst>
              <a:ext uri="{FF2B5EF4-FFF2-40B4-BE49-F238E27FC236}">
                <a16:creationId xmlns:a16="http://schemas.microsoft.com/office/drawing/2014/main" id="{E38BC034-3AAF-43AF-B5D3-540617DE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9246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36039" y="2122488"/>
            <a:ext cx="9371064" cy="4083050"/>
          </a:xfrm>
        </p:spPr>
        <p:txBody>
          <a:bodyPr rtlCol="0" anchor="ctr"/>
          <a:lstStyle/>
          <a:p>
            <a:pPr algn="ctr"/>
            <a:r>
              <a:rPr lang="en-US" altLang="zh-CN" sz="2800" noProof="1"/>
              <a:t>Anyway, many of the skills you need as a successful student can be applied to your </a:t>
            </a:r>
            <a:r>
              <a:rPr lang="en-US" altLang="zh-CN" sz="2800" noProof="1">
                <a:hlinkClick r:id="rId3"/>
              </a:rPr>
              <a:t>finances</a:t>
            </a:r>
            <a:r>
              <a:rPr lang="en-US" altLang="zh-CN" sz="2800" noProof="1"/>
              <a:t>. Consider your financial well-being as a key ingredient of your university education as money worries are extremely stressful and </a:t>
            </a:r>
            <a:r>
              <a:rPr lang="en-US" altLang="zh-CN" sz="2800" noProof="1">
                <a:hlinkClick r:id="rId4"/>
              </a:rPr>
              <a:t>distracting</a:t>
            </a:r>
            <a:r>
              <a:rPr lang="en-US" altLang="zh-CN" sz="2800" noProof="1"/>
              <a:t>. They can make you feel terrible and hinder your ability to focus on your </a:t>
            </a:r>
            <a:r>
              <a:rPr lang="en-US" altLang="zh-CN" sz="2800" noProof="1">
                <a:hlinkClick r:id="rId5"/>
              </a:rPr>
              <a:t>prime</a:t>
            </a:r>
            <a:r>
              <a:rPr lang="en-US" altLang="zh-CN" sz="2800" noProof="1"/>
              <a:t> objective: successfully completing your education.</a:t>
            </a:r>
            <a:endParaRPr lang="zh-CN" altLang="en-US" sz="2800" noProof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46E296-E38F-EF47-C00C-9F90321163B1}"/>
              </a:ext>
            </a:extLst>
          </p:cNvPr>
          <p:cNvSpPr txBox="1"/>
          <p:nvPr/>
        </p:nvSpPr>
        <p:spPr>
          <a:xfrm>
            <a:off x="1051457" y="6004410"/>
            <a:ext cx="7548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按住</a:t>
            </a:r>
            <a:r>
              <a:rPr lang="en-US" altLang="zh-CN" sz="36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CTRL</a:t>
            </a:r>
            <a:r>
              <a:rPr lang="zh-CN" altLang="en-US" sz="36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单击跳转页面</a:t>
            </a:r>
          </a:p>
        </p:txBody>
      </p:sp>
    </p:spTree>
    <p:extLst>
      <p:ext uri="{BB962C8B-B14F-4D97-AF65-F5344CB8AC3E}">
        <p14:creationId xmlns:p14="http://schemas.microsoft.com/office/powerpoint/2010/main" val="28214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36039" y="2122488"/>
            <a:ext cx="9371064" cy="4083050"/>
          </a:xfrm>
        </p:spPr>
        <p:txBody>
          <a:bodyPr rtlCol="0" anchor="ctr"/>
          <a:lstStyle/>
          <a:p>
            <a:pPr algn="ctr"/>
            <a:r>
              <a:rPr lang="en-US" altLang="zh-CN" sz="2800" noProof="1"/>
              <a:t>How can you be a smart and educated </a:t>
            </a:r>
            <a:r>
              <a:rPr lang="en-US" altLang="zh-CN" sz="2800" noProof="1">
                <a:hlinkClick r:id="rId3"/>
              </a:rPr>
              <a:t>consumer</a:t>
            </a:r>
            <a:r>
              <a:rPr lang="en-US" altLang="zh-CN" sz="2800" noProof="1"/>
              <a:t>? Many schools, community organizations, and even some </a:t>
            </a:r>
            <a:r>
              <a:rPr lang="en-US" altLang="zh-CN" sz="2800" noProof="1">
                <a:hlinkClick r:id="rId4"/>
              </a:rPr>
              <a:t>banks</a:t>
            </a:r>
            <a:r>
              <a:rPr lang="en-US" altLang="zh-CN" sz="2800" noProof="1"/>
              <a:t> offer financial literacy classes. Consider </a:t>
            </a:r>
            <a:r>
              <a:rPr lang="en-US" altLang="zh-CN" sz="2800" noProof="1">
                <a:hlinkClick r:id="rId5"/>
              </a:rPr>
              <a:t>consulting</a:t>
            </a:r>
            <a:r>
              <a:rPr lang="en-US" altLang="zh-CN" sz="2800" noProof="1"/>
              <a:t> with your school's financial aid office or seeking input from your parents or other respected adults in setting up a budget. </a:t>
            </a:r>
            <a:endParaRPr lang="zh-CN" altLang="en-US" sz="2800" noProof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89D526-D047-D2B6-C0E0-12B4C99262D3}"/>
              </a:ext>
            </a:extLst>
          </p:cNvPr>
          <p:cNvSpPr txBox="1"/>
          <p:nvPr/>
        </p:nvSpPr>
        <p:spPr>
          <a:xfrm>
            <a:off x="376397" y="5882372"/>
            <a:ext cx="7548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按住</a:t>
            </a:r>
            <a:r>
              <a:rPr lang="en-US" altLang="zh-CN" sz="36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CTRL</a:t>
            </a:r>
            <a:r>
              <a:rPr lang="zh-CN" altLang="en-US" sz="36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单击跳转页面</a:t>
            </a:r>
          </a:p>
        </p:txBody>
      </p:sp>
    </p:spTree>
    <p:extLst>
      <p:ext uri="{BB962C8B-B14F-4D97-AF65-F5344CB8AC3E}">
        <p14:creationId xmlns:p14="http://schemas.microsoft.com/office/powerpoint/2010/main" val="117046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36039" y="2122488"/>
            <a:ext cx="9371064" cy="4083050"/>
          </a:xfrm>
        </p:spPr>
        <p:txBody>
          <a:bodyPr rtlCol="0" anchor="ctr"/>
          <a:lstStyle/>
          <a:p>
            <a:pPr algn="ctr"/>
            <a:r>
              <a:rPr lang="en-US" altLang="zh-CN" sz="2800" noProof="1"/>
              <a:t>An additional option is finding a partner to help you stay on track and find pleasure in the </a:t>
            </a:r>
            <a:r>
              <a:rPr lang="en-US" altLang="zh-CN" sz="2800" noProof="1">
                <a:hlinkClick r:id="rId3"/>
              </a:rPr>
              <a:t>administration</a:t>
            </a:r>
            <a:r>
              <a:rPr lang="en-US" altLang="zh-CN" sz="2800" noProof="1"/>
              <a:t> of your own financial affairs.Most importantly, if you find yourself getting into financial trouble, don't let your </a:t>
            </a:r>
            <a:r>
              <a:rPr lang="en-US" altLang="zh-CN" sz="2800" noProof="1">
                <a:hlinkClick r:id="rId4"/>
              </a:rPr>
              <a:t>ego</a:t>
            </a:r>
            <a:r>
              <a:rPr lang="en-US" altLang="zh-CN" sz="2800" noProof="1"/>
              <a:t> get in your way; </a:t>
            </a:r>
            <a:r>
              <a:rPr lang="en-US" altLang="zh-CN" sz="2800" noProof="1">
                <a:hlinkClick r:id="rId5"/>
              </a:rPr>
              <a:t>urgently</a:t>
            </a:r>
            <a:r>
              <a:rPr lang="en-US" altLang="zh-CN" sz="2800" noProof="1"/>
              <a:t> get help with tackling your problem before it spins out of control and </a:t>
            </a:r>
            <a:r>
              <a:rPr lang="en-US" altLang="zh-CN" sz="2800" noProof="1">
                <a:hlinkClick r:id="rId6"/>
              </a:rPr>
              <a:t>lands</a:t>
            </a:r>
            <a:r>
              <a:rPr lang="en-US" altLang="zh-CN" sz="2800" noProof="1"/>
              <a:t> you in </a:t>
            </a:r>
            <a:r>
              <a:rPr lang="en-US" altLang="zh-CN" sz="2800" noProof="1">
                <a:hlinkClick r:id="rId7"/>
              </a:rPr>
              <a:t>legal</a:t>
            </a:r>
            <a:r>
              <a:rPr lang="en-US" altLang="zh-CN" sz="2800" noProof="1"/>
              <a:t> troubles.</a:t>
            </a:r>
            <a:endParaRPr lang="zh-CN" altLang="en-US" sz="2800" noProof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B9E331-52A1-CBF1-2333-0AECA5268BAE}"/>
              </a:ext>
            </a:extLst>
          </p:cNvPr>
          <p:cNvSpPr txBox="1"/>
          <p:nvPr/>
        </p:nvSpPr>
        <p:spPr>
          <a:xfrm>
            <a:off x="259795" y="6071916"/>
            <a:ext cx="7548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按住</a:t>
            </a:r>
            <a:r>
              <a:rPr lang="en-US" altLang="zh-CN" sz="36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CTRL</a:t>
            </a:r>
            <a:r>
              <a:rPr lang="zh-CN" altLang="en-US" sz="36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单击跳转页面</a:t>
            </a:r>
          </a:p>
        </p:txBody>
      </p:sp>
    </p:spTree>
    <p:extLst>
      <p:ext uri="{BB962C8B-B14F-4D97-AF65-F5344CB8AC3E}">
        <p14:creationId xmlns:p14="http://schemas.microsoft.com/office/powerpoint/2010/main" val="1341165613"/>
      </p:ext>
    </p:extLst>
  </p:cSld>
  <p:clrMapOvr>
    <a:masterClrMapping/>
  </p:clrMapOvr>
</p:sld>
</file>

<file path=ppt/theme/theme1.xml><?xml version="1.0" encoding="utf-8"?>
<a:theme xmlns:a="http://schemas.openxmlformats.org/drawingml/2006/main" name="Amaze 主题">
  <a:themeElements>
    <a:clrScheme name="Amaz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107C10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3063531_TF16411256.potx" id="{84EE13C5-8EAE-42C3-B22A-D33BC30FCA6F}" vid="{4F30D1AD-C2E4-46D4-A6DF-A5C3DEC6733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6e0ed944f324437a1628d920c25a1c7c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edbd56de57fb331bd1e5e8af7e1d85f1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47449C20-468D-43AC-BAA9-5AF10C1B7F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1E4E54-D823-4696-BBE2-5A8AE79AD4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9E9E9-CE08-455B-9B22-675497F5CD5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想让学生眼睛一亮吗？</Template>
  <TotalTime>70</TotalTime>
  <Words>206</Words>
  <Application>Microsoft Office PowerPoint</Application>
  <PresentationFormat>宽屏</PresentationFormat>
  <Paragraphs>11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Microsoft YaHei UI</vt:lpstr>
      <vt:lpstr>Microsoft YaHei UI Light</vt:lpstr>
      <vt:lpstr>Arial</vt:lpstr>
      <vt:lpstr>Segoe UI</vt:lpstr>
      <vt:lpstr>Wingdings</vt:lpstr>
      <vt:lpstr>Amaze 主题</vt:lpstr>
      <vt:lpstr>Spend or save—7,8段介绍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Spend or save—7,8段介绍</dc:title>
  <dc:creator>欣玥 刘</dc:creator>
  <cp:lastModifiedBy>欣玥 刘</cp:lastModifiedBy>
  <cp:revision>1</cp:revision>
  <dcterms:created xsi:type="dcterms:W3CDTF">2024-05-19T07:38:52Z</dcterms:created>
  <dcterms:modified xsi:type="dcterms:W3CDTF">2024-05-19T08:49:17Z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