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0" r:id="rId19"/>
    <p:sldId id="272" r:id="rId20"/>
    <p:sldId id="279" r:id="rId21"/>
    <p:sldId id="277" r:id="rId22"/>
    <p:sldId id="280" r:id="rId23"/>
    <p:sldId id="274" r:id="rId24"/>
    <p:sldId id="273" r:id="rId25"/>
    <p:sldId id="276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EE4563</a:t>
            </a:r>
            <a:r>
              <a:rPr lang="en-US" dirty="0"/>
              <a:t>/ EL9123: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dirty="0"/>
              <a:t>Knowledge </a:t>
            </a:r>
            <a:r>
              <a:rPr lang="tr-TR" dirty="0" err="1"/>
              <a:t>Discovery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Mining</a:t>
            </a:r>
            <a:r>
              <a:rPr lang="tr-TR" dirty="0"/>
              <a:t> (KDD)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(CVPR)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(ICCV)</a:t>
            </a:r>
          </a:p>
          <a:p>
            <a:pPr>
              <a:lnSpc>
                <a:spcPct val="80000"/>
              </a:lnSpc>
            </a:pPr>
            <a:r>
              <a:rPr lang="tr-TR" dirty="0" err="1"/>
              <a:t>European</a:t>
            </a:r>
            <a:r>
              <a:rPr lang="tr-TR" dirty="0"/>
              <a:t>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(ECCV)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understanding social networks, finding a good date,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a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pPr lvl="1"/>
            <a:r>
              <a:rPr lang="en-US" dirty="0"/>
              <a:t>So, you 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89" y="1927431"/>
            <a:ext cx="2138457" cy="1446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inputs images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(ex. 5000 ex per class)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blipFill>
                <a:blip r:embed="rId4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/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output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blipFill>
                <a:blip r:embed="rId5"/>
                <a:stretch>
                  <a:fillRect l="-141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1448</Words>
  <Application>Microsoft Office PowerPoint</Application>
  <PresentationFormat>Widescreen</PresentationFormat>
  <Paragraphs>258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Cambria Math</vt:lpstr>
      <vt:lpstr>Wingdings</vt:lpstr>
      <vt:lpstr>Retrospect</vt:lpstr>
      <vt:lpstr>Lecture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Top Journals</vt:lpstr>
      <vt:lpstr>Top Conferences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302</cp:revision>
  <cp:lastPrinted>2018-09-04T19:00:14Z</cp:lastPrinted>
  <dcterms:created xsi:type="dcterms:W3CDTF">2015-03-22T11:15:32Z</dcterms:created>
  <dcterms:modified xsi:type="dcterms:W3CDTF">2018-09-09T19:16:04Z</dcterms:modified>
</cp:coreProperties>
</file>