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364" r:id="rId14"/>
    <p:sldId id="351" r:id="rId15"/>
    <p:sldId id="371" r:id="rId16"/>
    <p:sldId id="372" r:id="rId17"/>
    <p:sldId id="358" r:id="rId18"/>
    <p:sldId id="359" r:id="rId19"/>
    <p:sldId id="384" r:id="rId20"/>
    <p:sldId id="385" r:id="rId21"/>
    <p:sldId id="386" r:id="rId22"/>
    <p:sldId id="365" r:id="rId23"/>
    <p:sldId id="388" r:id="rId24"/>
    <p:sldId id="389" r:id="rId25"/>
    <p:sldId id="390" r:id="rId26"/>
    <p:sldId id="366" r:id="rId27"/>
    <p:sldId id="391" r:id="rId28"/>
    <p:sldId id="368" r:id="rId29"/>
    <p:sldId id="392" r:id="rId30"/>
    <p:sldId id="405" r:id="rId31"/>
    <p:sldId id="406" r:id="rId32"/>
    <p:sldId id="383" r:id="rId33"/>
    <p:sldId id="396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70" r:id="rId42"/>
    <p:sldId id="402" r:id="rId43"/>
    <p:sldId id="345" r:id="rId44"/>
    <p:sldId id="346" r:id="rId45"/>
    <p:sldId id="347" r:id="rId46"/>
    <p:sldId id="409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 bias when there is no under-modeling and 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irreducible error</a:t>
                </a:r>
              </a:p>
              <a:p>
                <a:r>
                  <a:rPr lang="en-US" dirty="0"/>
                  <a:t>Proof:  Similar to before: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r>
                  <a:rPr lang="en-US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model order with smallest score: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Or, use highest score if we want to maximize score instead of minimizing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7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2974</Words>
  <Application>Microsoft Office PowerPoint</Application>
  <PresentationFormat>Widescreen</PresentationFormat>
  <Paragraphs>565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 </vt:lpstr>
      <vt:lpstr>Polynomial Example: Training Test Split</vt:lpstr>
      <vt:lpstr>Finding the Model Order</vt:lpstr>
      <vt:lpstr>General Procedure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519</cp:revision>
  <cp:lastPrinted>2016-10-02T00:25:03Z</cp:lastPrinted>
  <dcterms:created xsi:type="dcterms:W3CDTF">2015-03-22T11:15:32Z</dcterms:created>
  <dcterms:modified xsi:type="dcterms:W3CDTF">2019-02-04T16:57:03Z</dcterms:modified>
</cp:coreProperties>
</file>