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315200" cy="3657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-384" y="-84"/>
      </p:cViewPr>
      <p:guideLst>
        <p:guide orient="horz" pos="11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B7369-36D7-47ED-9438-6D013235B72F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09684D-CACE-44A8-A901-399EEC9AAF63}">
      <dgm:prSet phldrT="[文本]"/>
      <dgm:spPr/>
      <dgm:t>
        <a:bodyPr/>
        <a:lstStyle/>
        <a:p>
          <a:r>
            <a:rPr lang="en-US" altLang="zh-CN" dirty="0" smtClean="0"/>
            <a:t>Computation Environment Setup</a:t>
          </a:r>
          <a:endParaRPr lang="zh-CN" altLang="en-US" dirty="0"/>
        </a:p>
      </dgm:t>
    </dgm:pt>
    <dgm:pt modelId="{8F175649-D5D4-4950-9205-A36C34D216CA}" type="parTrans" cxnId="{CA971CC0-70DE-4480-9CFE-8ABF92B7C85B}">
      <dgm:prSet/>
      <dgm:spPr/>
      <dgm:t>
        <a:bodyPr/>
        <a:lstStyle/>
        <a:p>
          <a:endParaRPr lang="zh-CN" altLang="en-US"/>
        </a:p>
      </dgm:t>
    </dgm:pt>
    <dgm:pt modelId="{A8F66A50-7295-4AFD-A962-501CC582B68B}" type="sibTrans" cxnId="{CA971CC0-70DE-4480-9CFE-8ABF92B7C85B}">
      <dgm:prSet/>
      <dgm:spPr/>
      <dgm:t>
        <a:bodyPr/>
        <a:lstStyle/>
        <a:p>
          <a:endParaRPr lang="zh-CN" altLang="en-US"/>
        </a:p>
      </dgm:t>
    </dgm:pt>
    <dgm:pt modelId="{9159DA7D-DE4B-4D97-9860-5DE6A848C770}">
      <dgm:prSet phldrT="[文本]"/>
      <dgm:spPr/>
      <dgm:t>
        <a:bodyPr/>
        <a:lstStyle/>
        <a:p>
          <a:r>
            <a:rPr lang="en-US" altLang="zh-CN" dirty="0" smtClean="0"/>
            <a:t>Ad-Hoc QC for genotype data</a:t>
          </a:r>
        </a:p>
      </dgm:t>
    </dgm:pt>
    <dgm:pt modelId="{A7998F68-2979-4D27-81AB-89BD22C1B83D}" type="parTrans" cxnId="{D68C9C8A-1148-48F4-AE7A-3FA244D8E5F8}">
      <dgm:prSet/>
      <dgm:spPr/>
      <dgm:t>
        <a:bodyPr/>
        <a:lstStyle/>
        <a:p>
          <a:endParaRPr lang="zh-CN" altLang="en-US"/>
        </a:p>
      </dgm:t>
    </dgm:pt>
    <dgm:pt modelId="{BAB272CF-1D10-43C8-8A5C-7902D1F2A570}" type="sibTrans" cxnId="{D68C9C8A-1148-48F4-AE7A-3FA244D8E5F8}">
      <dgm:prSet/>
      <dgm:spPr/>
      <dgm:t>
        <a:bodyPr/>
        <a:lstStyle/>
        <a:p>
          <a:endParaRPr lang="zh-CN" altLang="en-US"/>
        </a:p>
      </dgm:t>
    </dgm:pt>
    <dgm:pt modelId="{EBBA7991-7727-45D3-B028-11C47D25E37E}">
      <dgm:prSet phldrT="[文本]"/>
      <dgm:spPr/>
      <dgm:t>
        <a:bodyPr/>
        <a:lstStyle/>
        <a:p>
          <a:r>
            <a:rPr lang="en-US" altLang="zh-CN" dirty="0" smtClean="0"/>
            <a:t>GEE Fitting longitudinal data under H</a:t>
          </a:r>
          <a:r>
            <a:rPr lang="en-US" altLang="zh-CN" baseline="-25000" dirty="0" smtClean="0"/>
            <a:t>0  </a:t>
          </a:r>
          <a:r>
            <a:rPr lang="en-US" altLang="zh-CN" baseline="0" dirty="0" smtClean="0"/>
            <a:t>to</a:t>
          </a:r>
        </a:p>
        <a:p>
          <a:r>
            <a:rPr lang="en-US" altLang="zh-CN" baseline="0" dirty="0" smtClean="0"/>
            <a:t> derive score vector and variance-covariance matrix</a:t>
          </a:r>
          <a:endParaRPr lang="zh-CN" altLang="en-US" baseline="0" dirty="0"/>
        </a:p>
      </dgm:t>
    </dgm:pt>
    <dgm:pt modelId="{C264907B-3585-4234-B697-C9FD2456C6CE}" type="parTrans" cxnId="{AFA76F3E-70BF-41B1-BE21-6FBF836A78F4}">
      <dgm:prSet/>
      <dgm:spPr/>
      <dgm:t>
        <a:bodyPr/>
        <a:lstStyle/>
        <a:p>
          <a:endParaRPr lang="zh-CN" altLang="en-US"/>
        </a:p>
      </dgm:t>
    </dgm:pt>
    <dgm:pt modelId="{F5F8E0A0-A0F3-41D3-90F5-D635D056F27C}" type="sibTrans" cxnId="{AFA76F3E-70BF-41B1-BE21-6FBF836A78F4}">
      <dgm:prSet/>
      <dgm:spPr/>
      <dgm:t>
        <a:bodyPr/>
        <a:lstStyle/>
        <a:p>
          <a:endParaRPr lang="zh-CN" altLang="en-US"/>
        </a:p>
      </dgm:t>
    </dgm:pt>
    <dgm:pt modelId="{B44D873B-3EE3-4F0A-A5EB-424150702585}">
      <dgm:prSet phldrT="[文本]"/>
      <dgm:spPr/>
      <dgm:t>
        <a:bodyPr/>
        <a:lstStyle/>
        <a:p>
          <a:r>
            <a:rPr lang="en-US" altLang="zh-CN" dirty="0" smtClean="0"/>
            <a:t>Serial</a:t>
          </a:r>
          <a:endParaRPr lang="zh-CN" altLang="en-US" dirty="0"/>
        </a:p>
      </dgm:t>
    </dgm:pt>
    <dgm:pt modelId="{39378AD3-3B68-48D9-B033-241BB65E4AEB}" type="parTrans" cxnId="{ABD6C8B7-ACC8-41BA-99CD-3FB5BFD33DE4}">
      <dgm:prSet/>
      <dgm:spPr/>
      <dgm:t>
        <a:bodyPr/>
        <a:lstStyle/>
        <a:p>
          <a:endParaRPr lang="zh-CN" altLang="en-US"/>
        </a:p>
      </dgm:t>
    </dgm:pt>
    <dgm:pt modelId="{04F9A87D-B2BB-4D42-AF2E-00CCCB3EF051}" type="sibTrans" cxnId="{ABD6C8B7-ACC8-41BA-99CD-3FB5BFD33DE4}">
      <dgm:prSet/>
      <dgm:spPr/>
      <dgm:t>
        <a:bodyPr/>
        <a:lstStyle/>
        <a:p>
          <a:endParaRPr lang="zh-CN" altLang="en-US"/>
        </a:p>
      </dgm:t>
    </dgm:pt>
    <dgm:pt modelId="{74B8D541-FC97-4BA0-83B1-64B29D00A2B9}">
      <dgm:prSet phldrT="[文本]"/>
      <dgm:spPr/>
      <dgm:t>
        <a:bodyPr/>
        <a:lstStyle/>
        <a:p>
          <a:endParaRPr lang="zh-CN" altLang="en-US" dirty="0"/>
        </a:p>
      </dgm:t>
    </dgm:pt>
    <dgm:pt modelId="{C21AE83D-6C50-4F00-B8CE-303E8CC491DF}" type="parTrans" cxnId="{124F54E3-04F6-45A2-A9CA-F4986DFA5C1F}">
      <dgm:prSet/>
      <dgm:spPr/>
      <dgm:t>
        <a:bodyPr/>
        <a:lstStyle/>
        <a:p>
          <a:endParaRPr lang="zh-CN" altLang="en-US"/>
        </a:p>
      </dgm:t>
    </dgm:pt>
    <dgm:pt modelId="{3429640E-A37E-4044-994D-D09ACA16BD60}" type="sibTrans" cxnId="{124F54E3-04F6-45A2-A9CA-F4986DFA5C1F}">
      <dgm:prSet/>
      <dgm:spPr/>
      <dgm:t>
        <a:bodyPr/>
        <a:lstStyle/>
        <a:p>
          <a:endParaRPr lang="zh-CN" altLang="en-US"/>
        </a:p>
      </dgm:t>
    </dgm:pt>
    <dgm:pt modelId="{A15CE968-02AE-4794-ABC4-E265BF2A764F}">
      <dgm:prSet/>
      <dgm:spPr/>
      <dgm:t>
        <a:bodyPr/>
        <a:lstStyle/>
        <a:p>
          <a:r>
            <a:rPr lang="en-US" altLang="zh-CN" dirty="0" smtClean="0"/>
            <a:t>(optional) Permutation Procedure to obtain null distribution of score vector for </a:t>
          </a:r>
          <a:r>
            <a:rPr lang="en-US" altLang="zh-CN" dirty="0" err="1" smtClean="0"/>
            <a:t>LaSPU</a:t>
          </a:r>
          <a:endParaRPr lang="zh-CN" altLang="en-US" dirty="0"/>
        </a:p>
      </dgm:t>
    </dgm:pt>
    <dgm:pt modelId="{829EED33-0804-4001-A0D0-927A886DDC4C}" type="parTrans" cxnId="{5B90A909-726F-4A5C-AE0C-70D2BDC81728}">
      <dgm:prSet/>
      <dgm:spPr/>
      <dgm:t>
        <a:bodyPr/>
        <a:lstStyle/>
        <a:p>
          <a:endParaRPr lang="zh-CN" altLang="en-US"/>
        </a:p>
      </dgm:t>
    </dgm:pt>
    <dgm:pt modelId="{F73EF567-D9CD-466E-8E71-BB8E92A97C0E}" type="sibTrans" cxnId="{5B90A909-726F-4A5C-AE0C-70D2BDC81728}">
      <dgm:prSet/>
      <dgm:spPr/>
      <dgm:t>
        <a:bodyPr/>
        <a:lstStyle/>
        <a:p>
          <a:endParaRPr lang="zh-CN" altLang="en-US"/>
        </a:p>
      </dgm:t>
    </dgm:pt>
    <dgm:pt modelId="{A2612544-9B67-4246-9EB5-120830863F50}">
      <dgm:prSet phldrT="[文本]"/>
      <dgm:spPr/>
      <dgm:t>
        <a:bodyPr/>
        <a:lstStyle/>
        <a:p>
          <a:r>
            <a:rPr lang="en-US" altLang="zh-CN" dirty="0" smtClean="0"/>
            <a:t>Data Integration</a:t>
          </a:r>
          <a:endParaRPr lang="zh-CN" altLang="en-US" dirty="0"/>
        </a:p>
      </dgm:t>
    </dgm:pt>
    <dgm:pt modelId="{D931DBEE-808D-4B7C-B7F1-F37CF0EAE90E}" type="parTrans" cxnId="{B18EC8EC-4A44-42B2-AF1B-AE152E5BFADE}">
      <dgm:prSet/>
      <dgm:spPr/>
      <dgm:t>
        <a:bodyPr/>
        <a:lstStyle/>
        <a:p>
          <a:endParaRPr lang="zh-CN" altLang="en-US"/>
        </a:p>
      </dgm:t>
    </dgm:pt>
    <dgm:pt modelId="{66E850F6-CCF0-4F58-80CC-29DDA37A031D}" type="sibTrans" cxnId="{B18EC8EC-4A44-42B2-AF1B-AE152E5BFADE}">
      <dgm:prSet/>
      <dgm:spPr/>
      <dgm:t>
        <a:bodyPr/>
        <a:lstStyle/>
        <a:p>
          <a:endParaRPr lang="zh-CN" altLang="en-US"/>
        </a:p>
      </dgm:t>
    </dgm:pt>
    <dgm:pt modelId="{2FC3BEB7-66CC-4250-8A70-E5097F133E0F}">
      <dgm:prSet phldrT="[文本]"/>
      <dgm:spPr/>
      <dgm:t>
        <a:bodyPr/>
        <a:lstStyle/>
        <a:p>
          <a:r>
            <a:rPr lang="en-US" altLang="zh-CN" dirty="0" smtClean="0"/>
            <a:t>Genotype</a:t>
          </a:r>
          <a:endParaRPr lang="zh-CN" altLang="en-US" dirty="0"/>
        </a:p>
      </dgm:t>
    </dgm:pt>
    <dgm:pt modelId="{64D88D4F-440E-4DCB-83DF-AADC1E5AC1AB}" type="parTrans" cxnId="{47FA058F-45A0-44B2-8E40-B29A58516640}">
      <dgm:prSet/>
      <dgm:spPr/>
      <dgm:t>
        <a:bodyPr/>
        <a:lstStyle/>
        <a:p>
          <a:endParaRPr lang="zh-CN" altLang="en-US"/>
        </a:p>
      </dgm:t>
    </dgm:pt>
    <dgm:pt modelId="{B30251EA-534C-44B7-B00C-57F7FF8EDE6D}" type="sibTrans" cxnId="{47FA058F-45A0-44B2-8E40-B29A58516640}">
      <dgm:prSet/>
      <dgm:spPr/>
      <dgm:t>
        <a:bodyPr/>
        <a:lstStyle/>
        <a:p>
          <a:endParaRPr lang="zh-CN" altLang="en-US"/>
        </a:p>
      </dgm:t>
    </dgm:pt>
    <dgm:pt modelId="{50023283-A711-476C-9EFA-266C227B23C7}">
      <dgm:prSet phldrT="[文本]"/>
      <dgm:spPr/>
      <dgm:t>
        <a:bodyPr/>
        <a:lstStyle/>
        <a:p>
          <a:r>
            <a:rPr lang="en-US" altLang="zh-CN" dirty="0" smtClean="0"/>
            <a:t>Genotype annotation</a:t>
          </a:r>
          <a:endParaRPr lang="zh-CN" altLang="en-US" dirty="0"/>
        </a:p>
      </dgm:t>
    </dgm:pt>
    <dgm:pt modelId="{68B32605-75DC-4D18-B725-09638E1BED23}" type="parTrans" cxnId="{5A730357-9D7B-4934-AB67-00E500D8EFDD}">
      <dgm:prSet/>
      <dgm:spPr/>
      <dgm:t>
        <a:bodyPr/>
        <a:lstStyle/>
        <a:p>
          <a:endParaRPr lang="zh-CN" altLang="en-US"/>
        </a:p>
      </dgm:t>
    </dgm:pt>
    <dgm:pt modelId="{12582A5E-387A-4111-9990-0DCA8401518B}" type="sibTrans" cxnId="{5A730357-9D7B-4934-AB67-00E500D8EFDD}">
      <dgm:prSet/>
      <dgm:spPr/>
      <dgm:t>
        <a:bodyPr/>
        <a:lstStyle/>
        <a:p>
          <a:endParaRPr lang="zh-CN" altLang="en-US"/>
        </a:p>
      </dgm:t>
    </dgm:pt>
    <dgm:pt modelId="{5A6B125D-8314-4199-8FD2-84459868B475}">
      <dgm:prSet phldrT="[文本]"/>
      <dgm:spPr/>
      <dgm:t>
        <a:bodyPr/>
        <a:lstStyle/>
        <a:p>
          <a:r>
            <a:rPr lang="en-US" altLang="zh-CN" dirty="0" smtClean="0"/>
            <a:t>Longitudinal trait</a:t>
          </a:r>
          <a:endParaRPr lang="zh-CN" altLang="en-US" dirty="0"/>
        </a:p>
      </dgm:t>
    </dgm:pt>
    <dgm:pt modelId="{F837DCDE-E362-4636-90D6-B267856C19EA}" type="parTrans" cxnId="{E8DC0B2F-12BF-44EE-B837-F222AAA1F870}">
      <dgm:prSet/>
      <dgm:spPr/>
      <dgm:t>
        <a:bodyPr/>
        <a:lstStyle/>
        <a:p>
          <a:endParaRPr lang="zh-CN" altLang="en-US"/>
        </a:p>
      </dgm:t>
    </dgm:pt>
    <dgm:pt modelId="{E6FEFEFF-1F15-4861-92C3-E466E9298005}" type="sibTrans" cxnId="{E8DC0B2F-12BF-44EE-B837-F222AAA1F870}">
      <dgm:prSet/>
      <dgm:spPr/>
      <dgm:t>
        <a:bodyPr/>
        <a:lstStyle/>
        <a:p>
          <a:endParaRPr lang="zh-CN" altLang="en-US"/>
        </a:p>
      </dgm:t>
    </dgm:pt>
    <dgm:pt modelId="{226BAC65-AB90-4C55-A37F-ED164A2E6EE9}">
      <dgm:prSet phldrT="[文本]"/>
      <dgm:spPr/>
      <dgm:t>
        <a:bodyPr/>
        <a:lstStyle/>
        <a:p>
          <a:r>
            <a:rPr lang="en-US" altLang="zh-CN" dirty="0" smtClean="0"/>
            <a:t>Covariate</a:t>
          </a:r>
          <a:endParaRPr lang="zh-CN" altLang="en-US" dirty="0"/>
        </a:p>
      </dgm:t>
    </dgm:pt>
    <dgm:pt modelId="{82E59B7D-1439-4BD3-B6E4-2DBE32D7DE84}" type="parTrans" cxnId="{8FFCDB38-A0F0-4386-B76C-43C5641DA482}">
      <dgm:prSet/>
      <dgm:spPr/>
      <dgm:t>
        <a:bodyPr/>
        <a:lstStyle/>
        <a:p>
          <a:endParaRPr lang="zh-CN" altLang="en-US"/>
        </a:p>
      </dgm:t>
    </dgm:pt>
    <dgm:pt modelId="{CFA5266A-91AB-42BF-9EB7-A16B863FF9E7}" type="sibTrans" cxnId="{8FFCDB38-A0F0-4386-B76C-43C5641DA482}">
      <dgm:prSet/>
      <dgm:spPr/>
      <dgm:t>
        <a:bodyPr/>
        <a:lstStyle/>
        <a:p>
          <a:endParaRPr lang="zh-CN" altLang="en-US"/>
        </a:p>
      </dgm:t>
    </dgm:pt>
    <dgm:pt modelId="{5234DA93-5C17-45B4-B8D2-C88920667173}">
      <dgm:prSet phldrT="[文本]"/>
      <dgm:spPr/>
      <dgm:t>
        <a:bodyPr/>
        <a:lstStyle/>
        <a:p>
          <a:endParaRPr lang="zh-CN" altLang="en-US" dirty="0"/>
        </a:p>
      </dgm:t>
    </dgm:pt>
    <dgm:pt modelId="{974D0CD4-B03E-45B4-8B59-8CBA270BC3BC}" type="parTrans" cxnId="{79A4202A-1B46-4D40-8C53-255EF848CA8A}">
      <dgm:prSet/>
      <dgm:spPr/>
      <dgm:t>
        <a:bodyPr/>
        <a:lstStyle/>
        <a:p>
          <a:endParaRPr lang="zh-CN" altLang="en-US"/>
        </a:p>
      </dgm:t>
    </dgm:pt>
    <dgm:pt modelId="{68F2E1CB-5037-42D6-8392-DEBD40B427A1}" type="sibTrans" cxnId="{79A4202A-1B46-4D40-8C53-255EF848CA8A}">
      <dgm:prSet/>
      <dgm:spPr/>
      <dgm:t>
        <a:bodyPr/>
        <a:lstStyle/>
        <a:p>
          <a:endParaRPr lang="zh-CN" altLang="en-US"/>
        </a:p>
      </dgm:t>
    </dgm:pt>
    <dgm:pt modelId="{E1194315-00D8-4427-A3B5-5B1B353F9C41}">
      <dgm:prSet phldrT="[文本]"/>
      <dgm:spPr/>
      <dgm:t>
        <a:bodyPr/>
        <a:lstStyle/>
        <a:p>
          <a:r>
            <a:rPr lang="en-US" altLang="zh-CN" dirty="0" smtClean="0"/>
            <a:t>Single node with multiple cores</a:t>
          </a:r>
          <a:endParaRPr lang="zh-CN" altLang="en-US" dirty="0"/>
        </a:p>
      </dgm:t>
    </dgm:pt>
    <dgm:pt modelId="{25E7BE44-12A4-4BC2-AB48-BB65A80FBCCC}" type="parTrans" cxnId="{367C3E9B-E8B9-45E6-8985-E56571EC3CEF}">
      <dgm:prSet/>
      <dgm:spPr/>
      <dgm:t>
        <a:bodyPr/>
        <a:lstStyle/>
        <a:p>
          <a:endParaRPr lang="zh-CN" altLang="en-US"/>
        </a:p>
      </dgm:t>
    </dgm:pt>
    <dgm:pt modelId="{F45A825E-0FEC-4849-8F43-77B7A93886D3}" type="sibTrans" cxnId="{367C3E9B-E8B9-45E6-8985-E56571EC3CEF}">
      <dgm:prSet/>
      <dgm:spPr/>
      <dgm:t>
        <a:bodyPr/>
        <a:lstStyle/>
        <a:p>
          <a:endParaRPr lang="zh-CN" altLang="en-US"/>
        </a:p>
      </dgm:t>
    </dgm:pt>
    <dgm:pt modelId="{434E8611-2CD3-47E6-833B-9CFE7B15999B}">
      <dgm:prSet phldrT="[文本]"/>
      <dgm:spPr/>
      <dgm:t>
        <a:bodyPr/>
        <a:lstStyle/>
        <a:p>
          <a:r>
            <a:rPr lang="en-US" altLang="zh-CN" dirty="0" smtClean="0"/>
            <a:t>Multiple nodes with multiple scores</a:t>
          </a:r>
          <a:endParaRPr lang="zh-CN" altLang="en-US" dirty="0"/>
        </a:p>
      </dgm:t>
    </dgm:pt>
    <dgm:pt modelId="{77C33905-8534-4C9C-A795-99CE9B2D27E7}" type="parTrans" cxnId="{2FDD882F-0DE1-4F32-812E-FBF912D53E4C}">
      <dgm:prSet/>
      <dgm:spPr/>
      <dgm:t>
        <a:bodyPr/>
        <a:lstStyle/>
        <a:p>
          <a:endParaRPr lang="zh-CN" altLang="en-US"/>
        </a:p>
      </dgm:t>
    </dgm:pt>
    <dgm:pt modelId="{A96CF70D-6524-4F53-9EC6-03C25C5AF9B8}" type="sibTrans" cxnId="{2FDD882F-0DE1-4F32-812E-FBF912D53E4C}">
      <dgm:prSet/>
      <dgm:spPr/>
      <dgm:t>
        <a:bodyPr/>
        <a:lstStyle/>
        <a:p>
          <a:endParaRPr lang="zh-CN" altLang="en-US"/>
        </a:p>
      </dgm:t>
    </dgm:pt>
    <dgm:pt modelId="{9525B47F-ABD0-4E1D-84EF-69543D07C05B}">
      <dgm:prSet/>
      <dgm:spPr/>
      <dgm:t>
        <a:bodyPr/>
        <a:lstStyle/>
        <a:p>
          <a:r>
            <a:rPr lang="en-US" altLang="zh-CN" dirty="0" smtClean="0"/>
            <a:t>Execute Five Tests (default):</a:t>
          </a:r>
        </a:p>
      </dgm:t>
    </dgm:pt>
    <dgm:pt modelId="{95435E1A-62BA-4663-A1FC-667DB7742D61}" type="parTrans" cxnId="{1B9ED0FE-9A1F-4036-B1EA-04499B75D723}">
      <dgm:prSet/>
      <dgm:spPr/>
      <dgm:t>
        <a:bodyPr/>
        <a:lstStyle/>
        <a:p>
          <a:endParaRPr lang="zh-CN" altLang="en-US"/>
        </a:p>
      </dgm:t>
    </dgm:pt>
    <dgm:pt modelId="{2D96E944-DA10-4ACE-963A-935F04D40B6E}" type="sibTrans" cxnId="{1B9ED0FE-9A1F-4036-B1EA-04499B75D723}">
      <dgm:prSet/>
      <dgm:spPr/>
      <dgm:t>
        <a:bodyPr/>
        <a:lstStyle/>
        <a:p>
          <a:endParaRPr lang="zh-CN" altLang="en-US"/>
        </a:p>
      </dgm:t>
    </dgm:pt>
    <dgm:pt modelId="{EFD8B435-8D51-4581-899B-0637B1F335F5}">
      <dgm:prSet/>
      <dgm:spPr/>
      <dgm:t>
        <a:bodyPr/>
        <a:lstStyle/>
        <a:p>
          <a:r>
            <a:rPr lang="en-US" altLang="zh-CN" smtClean="0"/>
            <a:t>Sum </a:t>
          </a:r>
          <a:r>
            <a:rPr lang="en-US" altLang="zh-CN" dirty="0" smtClean="0"/>
            <a:t>Test</a:t>
          </a:r>
        </a:p>
      </dgm:t>
    </dgm:pt>
    <dgm:pt modelId="{4D682AA2-F81B-4601-9E14-BDFE8505AF6E}" type="parTrans" cxnId="{990DD911-3B20-4113-8A72-7566978FC2C5}">
      <dgm:prSet/>
      <dgm:spPr/>
      <dgm:t>
        <a:bodyPr/>
        <a:lstStyle/>
        <a:p>
          <a:endParaRPr lang="zh-CN" altLang="en-US"/>
        </a:p>
      </dgm:t>
    </dgm:pt>
    <dgm:pt modelId="{553D0B72-9E33-4A40-B486-788E8B5943F4}" type="sibTrans" cxnId="{990DD911-3B20-4113-8A72-7566978FC2C5}">
      <dgm:prSet/>
      <dgm:spPr/>
      <dgm:t>
        <a:bodyPr/>
        <a:lstStyle/>
        <a:p>
          <a:endParaRPr lang="zh-CN" altLang="en-US"/>
        </a:p>
      </dgm:t>
    </dgm:pt>
    <dgm:pt modelId="{1F84D480-E5DC-4D11-9AE9-26F10242794D}">
      <dgm:prSet/>
      <dgm:spPr/>
      <dgm:t>
        <a:bodyPr/>
        <a:lstStyle/>
        <a:p>
          <a:r>
            <a:rPr lang="en-US" altLang="zh-CN" dirty="0" smtClean="0"/>
            <a:t>SSU(w) Tests</a:t>
          </a:r>
        </a:p>
      </dgm:t>
    </dgm:pt>
    <dgm:pt modelId="{EF75E2D5-91DC-44F8-9989-070BEEFEFF01}" type="parTrans" cxnId="{AB176EBB-C0C8-4A1E-BF00-7F269DDAAA38}">
      <dgm:prSet/>
      <dgm:spPr/>
      <dgm:t>
        <a:bodyPr/>
        <a:lstStyle/>
        <a:p>
          <a:endParaRPr lang="zh-CN" altLang="en-US"/>
        </a:p>
      </dgm:t>
    </dgm:pt>
    <dgm:pt modelId="{7F08E811-E023-42BB-BE0C-3DE0ABFCB9CD}" type="sibTrans" cxnId="{AB176EBB-C0C8-4A1E-BF00-7F269DDAAA38}">
      <dgm:prSet/>
      <dgm:spPr/>
      <dgm:t>
        <a:bodyPr/>
        <a:lstStyle/>
        <a:p>
          <a:endParaRPr lang="zh-CN" altLang="en-US"/>
        </a:p>
      </dgm:t>
    </dgm:pt>
    <dgm:pt modelId="{90A602C9-B4A3-4B9D-B066-CF39A36FE0A7}">
      <dgm:prSet/>
      <dgm:spPr/>
      <dgm:t>
        <a:bodyPr/>
        <a:lstStyle/>
        <a:p>
          <a:r>
            <a:rPr lang="en-US" altLang="zh-CN" smtClean="0"/>
            <a:t>UminP </a:t>
          </a:r>
          <a:r>
            <a:rPr lang="en-US" altLang="zh-CN" dirty="0" smtClean="0"/>
            <a:t>Test</a:t>
          </a:r>
        </a:p>
      </dgm:t>
    </dgm:pt>
    <dgm:pt modelId="{60DC0CF1-F8FF-4143-BC24-944968FE7C93}" type="parTrans" cxnId="{5C40C9B0-38B0-46F3-8421-EE50FFFC67FC}">
      <dgm:prSet/>
      <dgm:spPr/>
      <dgm:t>
        <a:bodyPr/>
        <a:lstStyle/>
        <a:p>
          <a:endParaRPr lang="zh-CN" altLang="en-US"/>
        </a:p>
      </dgm:t>
    </dgm:pt>
    <dgm:pt modelId="{BB73B4C2-33FB-4162-8A11-7F864AEFA992}" type="sibTrans" cxnId="{5C40C9B0-38B0-46F3-8421-EE50FFFC67FC}">
      <dgm:prSet/>
      <dgm:spPr/>
      <dgm:t>
        <a:bodyPr/>
        <a:lstStyle/>
        <a:p>
          <a:endParaRPr lang="zh-CN" altLang="en-US"/>
        </a:p>
      </dgm:t>
    </dgm:pt>
    <dgm:pt modelId="{04EDA9BD-C546-425D-9673-94A1737D18AC}">
      <dgm:prSet/>
      <dgm:spPr/>
      <dgm:t>
        <a:bodyPr/>
        <a:lstStyle/>
        <a:p>
          <a:r>
            <a:rPr lang="en-US" altLang="zh-CN" dirty="0" smtClean="0"/>
            <a:t>Score Test</a:t>
          </a:r>
        </a:p>
      </dgm:t>
    </dgm:pt>
    <dgm:pt modelId="{86E63E1D-591A-4BF8-AE60-43C58A3D748D}" type="parTrans" cxnId="{41B2F50A-44AE-4B8C-BB58-7727D5235DC3}">
      <dgm:prSet/>
      <dgm:spPr/>
      <dgm:t>
        <a:bodyPr/>
        <a:lstStyle/>
        <a:p>
          <a:endParaRPr lang="zh-CN" altLang="en-US"/>
        </a:p>
      </dgm:t>
    </dgm:pt>
    <dgm:pt modelId="{5C725887-EE1B-472A-BC7D-6C4F7435C422}" type="sibTrans" cxnId="{41B2F50A-44AE-4B8C-BB58-7727D5235DC3}">
      <dgm:prSet/>
      <dgm:spPr/>
      <dgm:t>
        <a:bodyPr/>
        <a:lstStyle/>
        <a:p>
          <a:endParaRPr lang="zh-CN" altLang="en-US"/>
        </a:p>
      </dgm:t>
    </dgm:pt>
    <dgm:pt modelId="{0ED530AC-7379-4FFC-ABE9-5EA638DF46BC}">
      <dgm:prSet/>
      <dgm:spPr/>
      <dgm:t>
        <a:bodyPr/>
        <a:lstStyle/>
        <a:p>
          <a:r>
            <a:rPr lang="en-US" altLang="zh-CN" dirty="0" err="1" smtClean="0"/>
            <a:t>LaSPU</a:t>
          </a:r>
          <a:endParaRPr lang="en-US" altLang="zh-CN" dirty="0" smtClean="0"/>
        </a:p>
      </dgm:t>
    </dgm:pt>
    <dgm:pt modelId="{3ECEBCC7-EC07-4AFD-A886-9B1CAC7566CB}" type="parTrans" cxnId="{966ABF6E-3215-4F7F-9A0D-5BE5D5B05C60}">
      <dgm:prSet/>
      <dgm:spPr/>
      <dgm:t>
        <a:bodyPr/>
        <a:lstStyle/>
        <a:p>
          <a:endParaRPr lang="zh-CN" altLang="en-US"/>
        </a:p>
      </dgm:t>
    </dgm:pt>
    <dgm:pt modelId="{BA1726E5-1EC3-45E3-8528-2EEC8751A8E4}" type="sibTrans" cxnId="{966ABF6E-3215-4F7F-9A0D-5BE5D5B05C60}">
      <dgm:prSet/>
      <dgm:spPr/>
      <dgm:t>
        <a:bodyPr/>
        <a:lstStyle/>
        <a:p>
          <a:endParaRPr lang="zh-CN" altLang="en-US"/>
        </a:p>
      </dgm:t>
    </dgm:pt>
    <dgm:pt modelId="{D73D4192-9210-429D-A9BA-C38C31C644B6}">
      <dgm:prSet phldrT="[文本]"/>
      <dgm:spPr/>
      <dgm:t>
        <a:bodyPr/>
        <a:lstStyle/>
        <a:p>
          <a:r>
            <a:rPr lang="en-US" altLang="zh-CN" dirty="0" smtClean="0"/>
            <a:t>Missing rate</a:t>
          </a:r>
        </a:p>
      </dgm:t>
    </dgm:pt>
    <dgm:pt modelId="{85F83D88-1E90-4384-9C03-418DE13647DC}" type="parTrans" cxnId="{D513D418-DAAF-4E11-A0F0-E8BE536275A6}">
      <dgm:prSet/>
      <dgm:spPr/>
      <dgm:t>
        <a:bodyPr/>
        <a:lstStyle/>
        <a:p>
          <a:endParaRPr lang="zh-CN" altLang="en-US"/>
        </a:p>
      </dgm:t>
    </dgm:pt>
    <dgm:pt modelId="{E341967D-07CA-4697-BC90-1B95153B89AE}" type="sibTrans" cxnId="{D513D418-DAAF-4E11-A0F0-E8BE536275A6}">
      <dgm:prSet/>
      <dgm:spPr/>
      <dgm:t>
        <a:bodyPr/>
        <a:lstStyle/>
        <a:p>
          <a:endParaRPr lang="zh-CN" altLang="en-US"/>
        </a:p>
      </dgm:t>
    </dgm:pt>
    <dgm:pt modelId="{B29CB469-08D2-4385-B2A4-5E9410B22110}">
      <dgm:prSet phldrT="[文本]"/>
      <dgm:spPr/>
      <dgm:t>
        <a:bodyPr/>
        <a:lstStyle/>
        <a:p>
          <a:r>
            <a:rPr lang="en-US" altLang="zh-CN" dirty="0" smtClean="0"/>
            <a:t>Monomorphic site</a:t>
          </a:r>
        </a:p>
      </dgm:t>
    </dgm:pt>
    <dgm:pt modelId="{30B66D34-90D1-4F77-A51B-15570BE9B8CC}" type="parTrans" cxnId="{D8FDF444-CA5E-4D5D-AA22-B9FFFFA78F4D}">
      <dgm:prSet/>
      <dgm:spPr/>
      <dgm:t>
        <a:bodyPr/>
        <a:lstStyle/>
        <a:p>
          <a:endParaRPr lang="zh-CN" altLang="en-US"/>
        </a:p>
      </dgm:t>
    </dgm:pt>
    <dgm:pt modelId="{EAE32499-0E50-4B57-BB63-96811977448C}" type="sibTrans" cxnId="{D8FDF444-CA5E-4D5D-AA22-B9FFFFA78F4D}">
      <dgm:prSet/>
      <dgm:spPr/>
      <dgm:t>
        <a:bodyPr/>
        <a:lstStyle/>
        <a:p>
          <a:endParaRPr lang="zh-CN" altLang="en-US"/>
        </a:p>
      </dgm:t>
    </dgm:pt>
    <dgm:pt modelId="{5975B1D4-E612-416A-AE13-F96AF5AD7D30}">
      <dgm:prSet phldrT="[文本]"/>
      <dgm:spPr/>
      <dgm:t>
        <a:bodyPr/>
        <a:lstStyle/>
        <a:p>
          <a:r>
            <a:rPr lang="en-US" altLang="zh-CN" dirty="0" smtClean="0"/>
            <a:t>Set with not enough SNPs</a:t>
          </a:r>
        </a:p>
      </dgm:t>
    </dgm:pt>
    <dgm:pt modelId="{69CBE226-D551-444C-9B5D-AE6DD41BDB88}" type="parTrans" cxnId="{52B9FE94-CBD3-4D59-ADDE-284B9382DA2C}">
      <dgm:prSet/>
      <dgm:spPr/>
      <dgm:t>
        <a:bodyPr/>
        <a:lstStyle/>
        <a:p>
          <a:endParaRPr lang="zh-CN" altLang="en-US"/>
        </a:p>
      </dgm:t>
    </dgm:pt>
    <dgm:pt modelId="{1AB62319-8E34-4D59-96EA-C86357CFA547}" type="sibTrans" cxnId="{52B9FE94-CBD3-4D59-ADDE-284B9382DA2C}">
      <dgm:prSet/>
      <dgm:spPr/>
      <dgm:t>
        <a:bodyPr/>
        <a:lstStyle/>
        <a:p>
          <a:endParaRPr lang="zh-CN" altLang="en-US"/>
        </a:p>
      </dgm:t>
    </dgm:pt>
    <dgm:pt modelId="{E6D499E0-C036-47C6-A5AD-534888707293}" type="pres">
      <dgm:prSet presAssocID="{143B7369-36D7-47ED-9438-6D013235B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D21562-383C-48D6-BD8E-1AAC7C8E2BA5}" type="pres">
      <dgm:prSet presAssocID="{AE09684D-CACE-44A8-A901-399EEC9AAF6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19CF1-7277-43FE-AD81-3A4DC2055F21}" type="pres">
      <dgm:prSet presAssocID="{A8F66A50-7295-4AFD-A962-501CC582B68B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B3DBB1A-9C50-4316-8091-0890830B452B}" type="pres">
      <dgm:prSet presAssocID="{A8F66A50-7295-4AFD-A962-501CC582B68B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E128C7F3-1F47-4A3C-A57C-15701B59C998}" type="pres">
      <dgm:prSet presAssocID="{A2612544-9B67-4246-9EB5-120830863F5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C95A7-3D71-4E3A-9016-1F535959D2E1}" type="pres">
      <dgm:prSet presAssocID="{66E850F6-CCF0-4F58-80CC-29DDA37A031D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5A58ED35-5A84-43FA-9C02-7CC245AD629A}" type="pres">
      <dgm:prSet presAssocID="{66E850F6-CCF0-4F58-80CC-29DDA37A031D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B675754E-8018-46D9-A797-F1542E8AD56E}" type="pres">
      <dgm:prSet presAssocID="{9159DA7D-DE4B-4D97-9860-5DE6A848C77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4DDFC-4A4C-4C25-858C-D67317536092}" type="pres">
      <dgm:prSet presAssocID="{BAB272CF-1D10-43C8-8A5C-7902D1F2A570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62F3759-E7F3-45FE-971D-5621F37E02C2}" type="pres">
      <dgm:prSet presAssocID="{BAB272CF-1D10-43C8-8A5C-7902D1F2A570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9D9A981F-D153-460F-BE1D-7E9001E86001}" type="pres">
      <dgm:prSet presAssocID="{EBBA7991-7727-45D3-B028-11C47D25E37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F2956A-4329-4A4F-B463-39A6CB0D1022}" type="pres">
      <dgm:prSet presAssocID="{F5F8E0A0-A0F3-41D3-90F5-D635D056F27C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1D9E7684-DAA2-47CB-90D6-98E8C4D90F73}" type="pres">
      <dgm:prSet presAssocID="{F5F8E0A0-A0F3-41D3-90F5-D635D056F27C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5A80527A-07A2-4897-9FD0-20818851B683}" type="pres">
      <dgm:prSet presAssocID="{A15CE968-02AE-4794-ABC4-E265BF2A764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4D58F6-BD97-4DCD-AAA3-EB6F99D34A6E}" type="pres">
      <dgm:prSet presAssocID="{F73EF567-D9CD-466E-8E71-BB8E92A97C0E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4C62B7C5-B348-46BB-8BCB-92B350A2B594}" type="pres">
      <dgm:prSet presAssocID="{F73EF567-D9CD-466E-8E71-BB8E92A97C0E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9128B3EC-6601-4C50-88B1-D88F80E10796}" type="pres">
      <dgm:prSet presAssocID="{9525B47F-ABD0-4E1D-84EF-69543D07C05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D14D3D-AEE6-423B-81E5-D96FFB55015E}" type="presOf" srcId="{2FC3BEB7-66CC-4250-8A70-E5097F133E0F}" destId="{E128C7F3-1F47-4A3C-A57C-15701B59C998}" srcOrd="0" destOrd="1" presId="urn:microsoft.com/office/officeart/2005/8/layout/bProcess3"/>
    <dgm:cxn modelId="{8BA4DB83-CC66-445F-8FD8-0A08E656F306}" type="presOf" srcId="{F5F8E0A0-A0F3-41D3-90F5-D635D056F27C}" destId="{5BF2956A-4329-4A4F-B463-39A6CB0D1022}" srcOrd="0" destOrd="0" presId="urn:microsoft.com/office/officeart/2005/8/layout/bProcess3"/>
    <dgm:cxn modelId="{497FBA8D-04B4-4B49-A2EA-A46955DEFF86}" type="presOf" srcId="{74B8D541-FC97-4BA0-83B1-64B29D00A2B9}" destId="{AFD21562-383C-48D6-BD8E-1AAC7C8E2BA5}" srcOrd="0" destOrd="4" presId="urn:microsoft.com/office/officeart/2005/8/layout/bProcess3"/>
    <dgm:cxn modelId="{E8DC0B2F-12BF-44EE-B837-F222AAA1F870}" srcId="{A2612544-9B67-4246-9EB5-120830863F50}" destId="{5A6B125D-8314-4199-8FD2-84459868B475}" srcOrd="2" destOrd="0" parTransId="{F837DCDE-E362-4636-90D6-B267856C19EA}" sibTransId="{E6FEFEFF-1F15-4861-92C3-E466E9298005}"/>
    <dgm:cxn modelId="{9214BB64-7D8F-4248-B27B-A138325BB79D}" type="presOf" srcId="{F5F8E0A0-A0F3-41D3-90F5-D635D056F27C}" destId="{1D9E7684-DAA2-47CB-90D6-98E8C4D90F73}" srcOrd="1" destOrd="0" presId="urn:microsoft.com/office/officeart/2005/8/layout/bProcess3"/>
    <dgm:cxn modelId="{335B5897-EA89-42D5-AFB7-D04A6DAE6824}" type="presOf" srcId="{EFD8B435-8D51-4581-899B-0637B1F335F5}" destId="{9128B3EC-6601-4C50-88B1-D88F80E10796}" srcOrd="0" destOrd="1" presId="urn:microsoft.com/office/officeart/2005/8/layout/bProcess3"/>
    <dgm:cxn modelId="{E69DE881-BE8D-42D3-88A0-A7B632BDF4CE}" type="presOf" srcId="{A2612544-9B67-4246-9EB5-120830863F50}" destId="{E128C7F3-1F47-4A3C-A57C-15701B59C998}" srcOrd="0" destOrd="0" presId="urn:microsoft.com/office/officeart/2005/8/layout/bProcess3"/>
    <dgm:cxn modelId="{4F50EC11-03FC-4B94-968E-A0CD524B409F}" type="presOf" srcId="{A15CE968-02AE-4794-ABC4-E265BF2A764F}" destId="{5A80527A-07A2-4897-9FD0-20818851B683}" srcOrd="0" destOrd="0" presId="urn:microsoft.com/office/officeart/2005/8/layout/bProcess3"/>
    <dgm:cxn modelId="{501C4F46-3E50-4BA7-90AA-49791E60D2B6}" type="presOf" srcId="{226BAC65-AB90-4C55-A37F-ED164A2E6EE9}" destId="{E128C7F3-1F47-4A3C-A57C-15701B59C998}" srcOrd="0" destOrd="4" presId="urn:microsoft.com/office/officeart/2005/8/layout/bProcess3"/>
    <dgm:cxn modelId="{33CAC1F5-B8CF-4478-9C18-838C7286F3AB}" type="presOf" srcId="{04EDA9BD-C546-425D-9673-94A1737D18AC}" destId="{9128B3EC-6601-4C50-88B1-D88F80E10796}" srcOrd="0" destOrd="4" presId="urn:microsoft.com/office/officeart/2005/8/layout/bProcess3"/>
    <dgm:cxn modelId="{D8FDF444-CA5E-4D5D-AA22-B9FFFFA78F4D}" srcId="{9159DA7D-DE4B-4D97-9860-5DE6A848C770}" destId="{B29CB469-08D2-4385-B2A4-5E9410B22110}" srcOrd="1" destOrd="0" parTransId="{30B66D34-90D1-4F77-A51B-15570BE9B8CC}" sibTransId="{EAE32499-0E50-4B57-BB63-96811977448C}"/>
    <dgm:cxn modelId="{966ABF6E-3215-4F7F-9A0D-5BE5D5B05C60}" srcId="{9525B47F-ABD0-4E1D-84EF-69543D07C05B}" destId="{0ED530AC-7379-4FFC-ABE9-5EA638DF46BC}" srcOrd="4" destOrd="0" parTransId="{3ECEBCC7-EC07-4AFD-A886-9B1CAC7566CB}" sibTransId="{BA1726E5-1EC3-45E3-8528-2EEC8751A8E4}"/>
    <dgm:cxn modelId="{CA971CC0-70DE-4480-9CFE-8ABF92B7C85B}" srcId="{143B7369-36D7-47ED-9438-6D013235B72F}" destId="{AE09684D-CACE-44A8-A901-399EEC9AAF63}" srcOrd="0" destOrd="0" parTransId="{8F175649-D5D4-4950-9205-A36C34D216CA}" sibTransId="{A8F66A50-7295-4AFD-A962-501CC582B68B}"/>
    <dgm:cxn modelId="{F34A150B-436D-4286-8CCE-8C0F70EA926C}" type="presOf" srcId="{9525B47F-ABD0-4E1D-84EF-69543D07C05B}" destId="{9128B3EC-6601-4C50-88B1-D88F80E10796}" srcOrd="0" destOrd="0" presId="urn:microsoft.com/office/officeart/2005/8/layout/bProcess3"/>
    <dgm:cxn modelId="{16CFF240-3E7A-4EF0-BE86-DDE466EB50E6}" type="presOf" srcId="{F73EF567-D9CD-466E-8E71-BB8E92A97C0E}" destId="{4C62B7C5-B348-46BB-8BCB-92B350A2B594}" srcOrd="1" destOrd="0" presId="urn:microsoft.com/office/officeart/2005/8/layout/bProcess3"/>
    <dgm:cxn modelId="{94EA943D-A8B8-4DEE-92F1-E1F4D4349913}" type="presOf" srcId="{B44D873B-3EE3-4F0A-A5EB-424150702585}" destId="{AFD21562-383C-48D6-BD8E-1AAC7C8E2BA5}" srcOrd="0" destOrd="1" presId="urn:microsoft.com/office/officeart/2005/8/layout/bProcess3"/>
    <dgm:cxn modelId="{367C3E9B-E8B9-45E6-8985-E56571EC3CEF}" srcId="{AE09684D-CACE-44A8-A901-399EEC9AAF63}" destId="{E1194315-00D8-4427-A3B5-5B1B353F9C41}" srcOrd="1" destOrd="0" parTransId="{25E7BE44-12A4-4BC2-AB48-BB65A80FBCCC}" sibTransId="{F45A825E-0FEC-4849-8F43-77B7A93886D3}"/>
    <dgm:cxn modelId="{D513D418-DAAF-4E11-A0F0-E8BE536275A6}" srcId="{9159DA7D-DE4B-4D97-9860-5DE6A848C770}" destId="{D73D4192-9210-429D-A9BA-C38C31C644B6}" srcOrd="0" destOrd="0" parTransId="{85F83D88-1E90-4384-9C03-418DE13647DC}" sibTransId="{E341967D-07CA-4697-BC90-1B95153B89AE}"/>
    <dgm:cxn modelId="{AFA76F3E-70BF-41B1-BE21-6FBF836A78F4}" srcId="{143B7369-36D7-47ED-9438-6D013235B72F}" destId="{EBBA7991-7727-45D3-B028-11C47D25E37E}" srcOrd="3" destOrd="0" parTransId="{C264907B-3585-4234-B697-C9FD2456C6CE}" sibTransId="{F5F8E0A0-A0F3-41D3-90F5-D635D056F27C}"/>
    <dgm:cxn modelId="{D28F2B3A-EFE4-4A28-A9E9-A11BA72B731E}" type="presOf" srcId="{66E850F6-CCF0-4F58-80CC-29DDA37A031D}" destId="{ED0C95A7-3D71-4E3A-9016-1F535959D2E1}" srcOrd="0" destOrd="0" presId="urn:microsoft.com/office/officeart/2005/8/layout/bProcess3"/>
    <dgm:cxn modelId="{D0B60BDA-E88A-4D52-9ECD-30601D7FD3DC}" type="presOf" srcId="{90A602C9-B4A3-4B9D-B066-CF39A36FE0A7}" destId="{9128B3EC-6601-4C50-88B1-D88F80E10796}" srcOrd="0" destOrd="3" presId="urn:microsoft.com/office/officeart/2005/8/layout/bProcess3"/>
    <dgm:cxn modelId="{7AF9EB66-7E50-47BB-8D25-5C3929F01F72}" type="presOf" srcId="{EBBA7991-7727-45D3-B028-11C47D25E37E}" destId="{9D9A981F-D153-460F-BE1D-7E9001E86001}" srcOrd="0" destOrd="0" presId="urn:microsoft.com/office/officeart/2005/8/layout/bProcess3"/>
    <dgm:cxn modelId="{79A4202A-1B46-4D40-8C53-255EF848CA8A}" srcId="{A2612544-9B67-4246-9EB5-120830863F50}" destId="{5234DA93-5C17-45B4-B8D2-C88920667173}" srcOrd="4" destOrd="0" parTransId="{974D0CD4-B03E-45B4-8B59-8CBA270BC3BC}" sibTransId="{68F2E1CB-5037-42D6-8392-DEBD40B427A1}"/>
    <dgm:cxn modelId="{FB0D1A49-13B4-4FFF-897C-0A3AEC9A7895}" type="presOf" srcId="{9159DA7D-DE4B-4D97-9860-5DE6A848C770}" destId="{B675754E-8018-46D9-A797-F1542E8AD56E}" srcOrd="0" destOrd="0" presId="urn:microsoft.com/office/officeart/2005/8/layout/bProcess3"/>
    <dgm:cxn modelId="{AB176EBB-C0C8-4A1E-BF00-7F269DDAAA38}" srcId="{9525B47F-ABD0-4E1D-84EF-69543D07C05B}" destId="{1F84D480-E5DC-4D11-9AE9-26F10242794D}" srcOrd="1" destOrd="0" parTransId="{EF75E2D5-91DC-44F8-9989-070BEEFEFF01}" sibTransId="{7F08E811-E023-42BB-BE0C-3DE0ABFCB9CD}"/>
    <dgm:cxn modelId="{E0692841-C5E3-4188-8E4A-96BAE999A177}" type="presOf" srcId="{A8F66A50-7295-4AFD-A962-501CC582B68B}" destId="{6B3DBB1A-9C50-4316-8091-0890830B452B}" srcOrd="1" destOrd="0" presId="urn:microsoft.com/office/officeart/2005/8/layout/bProcess3"/>
    <dgm:cxn modelId="{D580DA75-D090-409D-BDBA-F7BC212FCC48}" type="presOf" srcId="{BAB272CF-1D10-43C8-8A5C-7902D1F2A570}" destId="{F064DDFC-4A4C-4C25-858C-D67317536092}" srcOrd="0" destOrd="0" presId="urn:microsoft.com/office/officeart/2005/8/layout/bProcess3"/>
    <dgm:cxn modelId="{5C40C9B0-38B0-46F3-8421-EE50FFFC67FC}" srcId="{9525B47F-ABD0-4E1D-84EF-69543D07C05B}" destId="{90A602C9-B4A3-4B9D-B066-CF39A36FE0A7}" srcOrd="2" destOrd="0" parTransId="{60DC0CF1-F8FF-4143-BC24-944968FE7C93}" sibTransId="{BB73B4C2-33FB-4162-8A11-7F864AEFA992}"/>
    <dgm:cxn modelId="{31550F79-F5CE-4029-A749-47833747DB94}" type="presOf" srcId="{B29CB469-08D2-4385-B2A4-5E9410B22110}" destId="{B675754E-8018-46D9-A797-F1542E8AD56E}" srcOrd="0" destOrd="2" presId="urn:microsoft.com/office/officeart/2005/8/layout/bProcess3"/>
    <dgm:cxn modelId="{8CD10669-37CB-4BC1-BDFA-EC4B1B9F195B}" type="presOf" srcId="{5975B1D4-E612-416A-AE13-F96AF5AD7D30}" destId="{B675754E-8018-46D9-A797-F1542E8AD56E}" srcOrd="0" destOrd="3" presId="urn:microsoft.com/office/officeart/2005/8/layout/bProcess3"/>
    <dgm:cxn modelId="{41B2F50A-44AE-4B8C-BB58-7727D5235DC3}" srcId="{9525B47F-ABD0-4E1D-84EF-69543D07C05B}" destId="{04EDA9BD-C546-425D-9673-94A1737D18AC}" srcOrd="3" destOrd="0" parTransId="{86E63E1D-591A-4BF8-AE60-43C58A3D748D}" sibTransId="{5C725887-EE1B-472A-BC7D-6C4F7435C422}"/>
    <dgm:cxn modelId="{94EF626D-D345-4F52-8DD9-9875CE848FC4}" type="presOf" srcId="{434E8611-2CD3-47E6-833B-9CFE7B15999B}" destId="{AFD21562-383C-48D6-BD8E-1AAC7C8E2BA5}" srcOrd="0" destOrd="3" presId="urn:microsoft.com/office/officeart/2005/8/layout/bProcess3"/>
    <dgm:cxn modelId="{B18EC8EC-4A44-42B2-AF1B-AE152E5BFADE}" srcId="{143B7369-36D7-47ED-9438-6D013235B72F}" destId="{A2612544-9B67-4246-9EB5-120830863F50}" srcOrd="1" destOrd="0" parTransId="{D931DBEE-808D-4B7C-B7F1-F37CF0EAE90E}" sibTransId="{66E850F6-CCF0-4F58-80CC-29DDA37A031D}"/>
    <dgm:cxn modelId="{ABD6C8B7-ACC8-41BA-99CD-3FB5BFD33DE4}" srcId="{AE09684D-CACE-44A8-A901-399EEC9AAF63}" destId="{B44D873B-3EE3-4F0A-A5EB-424150702585}" srcOrd="0" destOrd="0" parTransId="{39378AD3-3B68-48D9-B033-241BB65E4AEB}" sibTransId="{04F9A87D-B2BB-4D42-AF2E-00CCCB3EF051}"/>
    <dgm:cxn modelId="{05B141D1-CD2D-4903-BD48-957AF51B38B9}" type="presOf" srcId="{BAB272CF-1D10-43C8-8A5C-7902D1F2A570}" destId="{C62F3759-E7F3-45FE-971D-5621F37E02C2}" srcOrd="1" destOrd="0" presId="urn:microsoft.com/office/officeart/2005/8/layout/bProcess3"/>
    <dgm:cxn modelId="{2FDD882F-0DE1-4F32-812E-FBF912D53E4C}" srcId="{AE09684D-CACE-44A8-A901-399EEC9AAF63}" destId="{434E8611-2CD3-47E6-833B-9CFE7B15999B}" srcOrd="2" destOrd="0" parTransId="{77C33905-8534-4C9C-A795-99CE9B2D27E7}" sibTransId="{A96CF70D-6524-4F53-9EC6-03C25C5AF9B8}"/>
    <dgm:cxn modelId="{D68C9C8A-1148-48F4-AE7A-3FA244D8E5F8}" srcId="{143B7369-36D7-47ED-9438-6D013235B72F}" destId="{9159DA7D-DE4B-4D97-9860-5DE6A848C770}" srcOrd="2" destOrd="0" parTransId="{A7998F68-2979-4D27-81AB-89BD22C1B83D}" sibTransId="{BAB272CF-1D10-43C8-8A5C-7902D1F2A570}"/>
    <dgm:cxn modelId="{990DD911-3B20-4113-8A72-7566978FC2C5}" srcId="{9525B47F-ABD0-4E1D-84EF-69543D07C05B}" destId="{EFD8B435-8D51-4581-899B-0637B1F335F5}" srcOrd="0" destOrd="0" parTransId="{4D682AA2-F81B-4601-9E14-BDFE8505AF6E}" sibTransId="{553D0B72-9E33-4A40-B486-788E8B5943F4}"/>
    <dgm:cxn modelId="{1DE21250-2B65-4041-97B4-ADBC6B91644C}" type="presOf" srcId="{5234DA93-5C17-45B4-B8D2-C88920667173}" destId="{E128C7F3-1F47-4A3C-A57C-15701B59C998}" srcOrd="0" destOrd="5" presId="urn:microsoft.com/office/officeart/2005/8/layout/bProcess3"/>
    <dgm:cxn modelId="{D3A2504D-C46F-4137-8D9F-EB4B101DD9FB}" type="presOf" srcId="{50023283-A711-476C-9EFA-266C227B23C7}" destId="{E128C7F3-1F47-4A3C-A57C-15701B59C998}" srcOrd="0" destOrd="2" presId="urn:microsoft.com/office/officeart/2005/8/layout/bProcess3"/>
    <dgm:cxn modelId="{CABF09EF-110E-4A43-AF0C-C09EE722965F}" type="presOf" srcId="{A8F66A50-7295-4AFD-A962-501CC582B68B}" destId="{03419CF1-7277-43FE-AD81-3A4DC2055F21}" srcOrd="0" destOrd="0" presId="urn:microsoft.com/office/officeart/2005/8/layout/bProcess3"/>
    <dgm:cxn modelId="{52B9FE94-CBD3-4D59-ADDE-284B9382DA2C}" srcId="{9159DA7D-DE4B-4D97-9860-5DE6A848C770}" destId="{5975B1D4-E612-416A-AE13-F96AF5AD7D30}" srcOrd="2" destOrd="0" parTransId="{69CBE226-D551-444C-9B5D-AE6DD41BDB88}" sibTransId="{1AB62319-8E34-4D59-96EA-C86357CFA547}"/>
    <dgm:cxn modelId="{8FFCDB38-A0F0-4386-B76C-43C5641DA482}" srcId="{A2612544-9B67-4246-9EB5-120830863F50}" destId="{226BAC65-AB90-4C55-A37F-ED164A2E6EE9}" srcOrd="3" destOrd="0" parTransId="{82E59B7D-1439-4BD3-B6E4-2DBE32D7DE84}" sibTransId="{CFA5266A-91AB-42BF-9EB7-A16B863FF9E7}"/>
    <dgm:cxn modelId="{CED82038-1F17-4CCF-A845-5731C8E4264E}" type="presOf" srcId="{E1194315-00D8-4427-A3B5-5B1B353F9C41}" destId="{AFD21562-383C-48D6-BD8E-1AAC7C8E2BA5}" srcOrd="0" destOrd="2" presId="urn:microsoft.com/office/officeart/2005/8/layout/bProcess3"/>
    <dgm:cxn modelId="{D7912528-7190-4212-92AF-CF1A65A25340}" type="presOf" srcId="{1F84D480-E5DC-4D11-9AE9-26F10242794D}" destId="{9128B3EC-6601-4C50-88B1-D88F80E10796}" srcOrd="0" destOrd="2" presId="urn:microsoft.com/office/officeart/2005/8/layout/bProcess3"/>
    <dgm:cxn modelId="{4C183BB7-FDB0-4818-A8C4-6DD1FBFEF805}" type="presOf" srcId="{D73D4192-9210-429D-A9BA-C38C31C644B6}" destId="{B675754E-8018-46D9-A797-F1542E8AD56E}" srcOrd="0" destOrd="1" presId="urn:microsoft.com/office/officeart/2005/8/layout/bProcess3"/>
    <dgm:cxn modelId="{B5FAEE30-BAA1-4856-80B0-D210F2746209}" type="presOf" srcId="{0ED530AC-7379-4FFC-ABE9-5EA638DF46BC}" destId="{9128B3EC-6601-4C50-88B1-D88F80E10796}" srcOrd="0" destOrd="5" presId="urn:microsoft.com/office/officeart/2005/8/layout/bProcess3"/>
    <dgm:cxn modelId="{5B90A909-726F-4A5C-AE0C-70D2BDC81728}" srcId="{143B7369-36D7-47ED-9438-6D013235B72F}" destId="{A15CE968-02AE-4794-ABC4-E265BF2A764F}" srcOrd="4" destOrd="0" parTransId="{829EED33-0804-4001-A0D0-927A886DDC4C}" sibTransId="{F73EF567-D9CD-466E-8E71-BB8E92A97C0E}"/>
    <dgm:cxn modelId="{DA1CC082-9AA5-43F2-9A9E-3F0461036B07}" type="presOf" srcId="{143B7369-36D7-47ED-9438-6D013235B72F}" destId="{E6D499E0-C036-47C6-A5AD-534888707293}" srcOrd="0" destOrd="0" presId="urn:microsoft.com/office/officeart/2005/8/layout/bProcess3"/>
    <dgm:cxn modelId="{BE12D022-DAAF-457B-83B8-CB38C42C7C00}" type="presOf" srcId="{5A6B125D-8314-4199-8FD2-84459868B475}" destId="{E128C7F3-1F47-4A3C-A57C-15701B59C998}" srcOrd="0" destOrd="3" presId="urn:microsoft.com/office/officeart/2005/8/layout/bProcess3"/>
    <dgm:cxn modelId="{124F54E3-04F6-45A2-A9CA-F4986DFA5C1F}" srcId="{AE09684D-CACE-44A8-A901-399EEC9AAF63}" destId="{74B8D541-FC97-4BA0-83B1-64B29D00A2B9}" srcOrd="3" destOrd="0" parTransId="{C21AE83D-6C50-4F00-B8CE-303E8CC491DF}" sibTransId="{3429640E-A37E-4044-994D-D09ACA16BD60}"/>
    <dgm:cxn modelId="{72952DCF-F0D6-4F75-8EFB-62FF9EB4E3C1}" type="presOf" srcId="{AE09684D-CACE-44A8-A901-399EEC9AAF63}" destId="{AFD21562-383C-48D6-BD8E-1AAC7C8E2BA5}" srcOrd="0" destOrd="0" presId="urn:microsoft.com/office/officeart/2005/8/layout/bProcess3"/>
    <dgm:cxn modelId="{5A730357-9D7B-4934-AB67-00E500D8EFDD}" srcId="{A2612544-9B67-4246-9EB5-120830863F50}" destId="{50023283-A711-476C-9EFA-266C227B23C7}" srcOrd="1" destOrd="0" parTransId="{68B32605-75DC-4D18-B725-09638E1BED23}" sibTransId="{12582A5E-387A-4111-9990-0DCA8401518B}"/>
    <dgm:cxn modelId="{1B9ED0FE-9A1F-4036-B1EA-04499B75D723}" srcId="{143B7369-36D7-47ED-9438-6D013235B72F}" destId="{9525B47F-ABD0-4E1D-84EF-69543D07C05B}" srcOrd="5" destOrd="0" parTransId="{95435E1A-62BA-4663-A1FC-667DB7742D61}" sibTransId="{2D96E944-DA10-4ACE-963A-935F04D40B6E}"/>
    <dgm:cxn modelId="{3D89DB8C-5E2D-4429-B2F7-2573D213A372}" type="presOf" srcId="{66E850F6-CCF0-4F58-80CC-29DDA37A031D}" destId="{5A58ED35-5A84-43FA-9C02-7CC245AD629A}" srcOrd="1" destOrd="0" presId="urn:microsoft.com/office/officeart/2005/8/layout/bProcess3"/>
    <dgm:cxn modelId="{1E6DFFA8-D082-4DCD-9DED-731E29584419}" type="presOf" srcId="{F73EF567-D9CD-466E-8E71-BB8E92A97C0E}" destId="{234D58F6-BD97-4DCD-AAA3-EB6F99D34A6E}" srcOrd="0" destOrd="0" presId="urn:microsoft.com/office/officeart/2005/8/layout/bProcess3"/>
    <dgm:cxn modelId="{47FA058F-45A0-44B2-8E40-B29A58516640}" srcId="{A2612544-9B67-4246-9EB5-120830863F50}" destId="{2FC3BEB7-66CC-4250-8A70-E5097F133E0F}" srcOrd="0" destOrd="0" parTransId="{64D88D4F-440E-4DCB-83DF-AADC1E5AC1AB}" sibTransId="{B30251EA-534C-44B7-B00C-57F7FF8EDE6D}"/>
    <dgm:cxn modelId="{DCD9229C-1F2D-4A83-BF6C-75E63F936928}" type="presParOf" srcId="{E6D499E0-C036-47C6-A5AD-534888707293}" destId="{AFD21562-383C-48D6-BD8E-1AAC7C8E2BA5}" srcOrd="0" destOrd="0" presId="urn:microsoft.com/office/officeart/2005/8/layout/bProcess3"/>
    <dgm:cxn modelId="{5887B168-EB7B-4D79-B7A6-D07CFABCB0CC}" type="presParOf" srcId="{E6D499E0-C036-47C6-A5AD-534888707293}" destId="{03419CF1-7277-43FE-AD81-3A4DC2055F21}" srcOrd="1" destOrd="0" presId="urn:microsoft.com/office/officeart/2005/8/layout/bProcess3"/>
    <dgm:cxn modelId="{1D711D4F-4920-4DE7-B46B-01E53E042A08}" type="presParOf" srcId="{03419CF1-7277-43FE-AD81-3A4DC2055F21}" destId="{6B3DBB1A-9C50-4316-8091-0890830B452B}" srcOrd="0" destOrd="0" presId="urn:microsoft.com/office/officeart/2005/8/layout/bProcess3"/>
    <dgm:cxn modelId="{8AC7A343-58A4-47B7-AB4C-DBD917814D52}" type="presParOf" srcId="{E6D499E0-C036-47C6-A5AD-534888707293}" destId="{E128C7F3-1F47-4A3C-A57C-15701B59C998}" srcOrd="2" destOrd="0" presId="urn:microsoft.com/office/officeart/2005/8/layout/bProcess3"/>
    <dgm:cxn modelId="{F2E88673-528A-475B-9FFC-2F138C1D76EE}" type="presParOf" srcId="{E6D499E0-C036-47C6-A5AD-534888707293}" destId="{ED0C95A7-3D71-4E3A-9016-1F535959D2E1}" srcOrd="3" destOrd="0" presId="urn:microsoft.com/office/officeart/2005/8/layout/bProcess3"/>
    <dgm:cxn modelId="{CF23F9F0-0A32-43AC-BA54-F161106923CC}" type="presParOf" srcId="{ED0C95A7-3D71-4E3A-9016-1F535959D2E1}" destId="{5A58ED35-5A84-43FA-9C02-7CC245AD629A}" srcOrd="0" destOrd="0" presId="urn:microsoft.com/office/officeart/2005/8/layout/bProcess3"/>
    <dgm:cxn modelId="{615CA015-BB43-48B3-80E7-0E14430AE930}" type="presParOf" srcId="{E6D499E0-C036-47C6-A5AD-534888707293}" destId="{B675754E-8018-46D9-A797-F1542E8AD56E}" srcOrd="4" destOrd="0" presId="urn:microsoft.com/office/officeart/2005/8/layout/bProcess3"/>
    <dgm:cxn modelId="{7905C4DE-FEF9-4648-AC29-FB0E9E4F4CA3}" type="presParOf" srcId="{E6D499E0-C036-47C6-A5AD-534888707293}" destId="{F064DDFC-4A4C-4C25-858C-D67317536092}" srcOrd="5" destOrd="0" presId="urn:microsoft.com/office/officeart/2005/8/layout/bProcess3"/>
    <dgm:cxn modelId="{BAC1DBAA-7BAD-42B8-91F9-5DDC76670F6B}" type="presParOf" srcId="{F064DDFC-4A4C-4C25-858C-D67317536092}" destId="{C62F3759-E7F3-45FE-971D-5621F37E02C2}" srcOrd="0" destOrd="0" presId="urn:microsoft.com/office/officeart/2005/8/layout/bProcess3"/>
    <dgm:cxn modelId="{DD744C72-AC3D-44BD-9472-B54655EFB914}" type="presParOf" srcId="{E6D499E0-C036-47C6-A5AD-534888707293}" destId="{9D9A981F-D153-460F-BE1D-7E9001E86001}" srcOrd="6" destOrd="0" presId="urn:microsoft.com/office/officeart/2005/8/layout/bProcess3"/>
    <dgm:cxn modelId="{7F942203-5C23-4EFC-B762-BEC5510064C3}" type="presParOf" srcId="{E6D499E0-C036-47C6-A5AD-534888707293}" destId="{5BF2956A-4329-4A4F-B463-39A6CB0D1022}" srcOrd="7" destOrd="0" presId="urn:microsoft.com/office/officeart/2005/8/layout/bProcess3"/>
    <dgm:cxn modelId="{A253705E-49E1-4386-980C-5BE05B6F928D}" type="presParOf" srcId="{5BF2956A-4329-4A4F-B463-39A6CB0D1022}" destId="{1D9E7684-DAA2-47CB-90D6-98E8C4D90F73}" srcOrd="0" destOrd="0" presId="urn:microsoft.com/office/officeart/2005/8/layout/bProcess3"/>
    <dgm:cxn modelId="{5F1A53C9-2604-4824-B568-A62E48F2555C}" type="presParOf" srcId="{E6D499E0-C036-47C6-A5AD-534888707293}" destId="{5A80527A-07A2-4897-9FD0-20818851B683}" srcOrd="8" destOrd="0" presId="urn:microsoft.com/office/officeart/2005/8/layout/bProcess3"/>
    <dgm:cxn modelId="{A399FCE3-1CA5-4C73-8D83-99C20644DF0F}" type="presParOf" srcId="{E6D499E0-C036-47C6-A5AD-534888707293}" destId="{234D58F6-BD97-4DCD-AAA3-EB6F99D34A6E}" srcOrd="9" destOrd="0" presId="urn:microsoft.com/office/officeart/2005/8/layout/bProcess3"/>
    <dgm:cxn modelId="{7946C8A2-C8E0-496C-8619-FF7D7E02AD33}" type="presParOf" srcId="{234D58F6-BD97-4DCD-AAA3-EB6F99D34A6E}" destId="{4C62B7C5-B348-46BB-8BCB-92B350A2B594}" srcOrd="0" destOrd="0" presId="urn:microsoft.com/office/officeart/2005/8/layout/bProcess3"/>
    <dgm:cxn modelId="{C8E0E704-D50A-448A-9350-9647B26F8508}" type="presParOf" srcId="{E6D499E0-C036-47C6-A5AD-534888707293}" destId="{9128B3EC-6601-4C50-88B1-D88F80E1079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19CF1-7277-43FE-AD81-3A4DC2055F21}">
      <dsp:nvSpPr>
        <dsp:cNvPr id="0" name=""/>
        <dsp:cNvSpPr/>
      </dsp:nvSpPr>
      <dsp:spPr>
        <a:xfrm>
          <a:off x="2087533" y="593183"/>
          <a:ext cx="4486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99888" y="636507"/>
        <a:ext cx="23963" cy="4792"/>
      </dsp:txXfrm>
    </dsp:sp>
    <dsp:sp modelId="{AFD21562-383C-48D6-BD8E-1AAC7C8E2BA5}">
      <dsp:nvSpPr>
        <dsp:cNvPr id="0" name=""/>
        <dsp:cNvSpPr/>
      </dsp:nvSpPr>
      <dsp:spPr>
        <a:xfrm>
          <a:off x="5535" y="13764"/>
          <a:ext cx="2083797" cy="1250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Computation Environment Setup</a:t>
          </a:r>
          <a:endParaRPr lang="zh-CN" alt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Serial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Single node with multiple cores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Multiple nodes with multiple scores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/>
        </a:p>
      </dsp:txBody>
      <dsp:txXfrm>
        <a:off x="5535" y="13764"/>
        <a:ext cx="2083797" cy="1250278"/>
      </dsp:txXfrm>
    </dsp:sp>
    <dsp:sp modelId="{ED0C95A7-3D71-4E3A-9016-1F535959D2E1}">
      <dsp:nvSpPr>
        <dsp:cNvPr id="0" name=""/>
        <dsp:cNvSpPr/>
      </dsp:nvSpPr>
      <dsp:spPr>
        <a:xfrm>
          <a:off x="4650604" y="593183"/>
          <a:ext cx="4486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62959" y="636507"/>
        <a:ext cx="23963" cy="4792"/>
      </dsp:txXfrm>
    </dsp:sp>
    <dsp:sp modelId="{E128C7F3-1F47-4A3C-A57C-15701B59C998}">
      <dsp:nvSpPr>
        <dsp:cNvPr id="0" name=""/>
        <dsp:cNvSpPr/>
      </dsp:nvSpPr>
      <dsp:spPr>
        <a:xfrm>
          <a:off x="2568607" y="13764"/>
          <a:ext cx="2083797" cy="1250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Data Integration</a:t>
          </a:r>
          <a:endParaRPr lang="zh-CN" alt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Genotype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Genotype annotation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Longitudinal trait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Covariate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/>
        </a:p>
      </dsp:txBody>
      <dsp:txXfrm>
        <a:off x="2568607" y="13764"/>
        <a:ext cx="2083797" cy="1250278"/>
      </dsp:txXfrm>
    </dsp:sp>
    <dsp:sp modelId="{F064DDFC-4A4C-4C25-858C-D67317536092}">
      <dsp:nvSpPr>
        <dsp:cNvPr id="0" name=""/>
        <dsp:cNvSpPr/>
      </dsp:nvSpPr>
      <dsp:spPr>
        <a:xfrm>
          <a:off x="1047434" y="1262243"/>
          <a:ext cx="5126142" cy="448673"/>
        </a:xfrm>
        <a:custGeom>
          <a:avLst/>
          <a:gdLst/>
          <a:ahLst/>
          <a:cxnLst/>
          <a:rect l="0" t="0" r="0" b="0"/>
          <a:pathLst>
            <a:path>
              <a:moveTo>
                <a:pt x="5126142" y="0"/>
              </a:moveTo>
              <a:lnTo>
                <a:pt x="5126142" y="241436"/>
              </a:lnTo>
              <a:lnTo>
                <a:pt x="0" y="241436"/>
              </a:lnTo>
              <a:lnTo>
                <a:pt x="0" y="44867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81793" y="1484183"/>
        <a:ext cx="257424" cy="4792"/>
      </dsp:txXfrm>
    </dsp:sp>
    <dsp:sp modelId="{B675754E-8018-46D9-A797-F1542E8AD56E}">
      <dsp:nvSpPr>
        <dsp:cNvPr id="0" name=""/>
        <dsp:cNvSpPr/>
      </dsp:nvSpPr>
      <dsp:spPr>
        <a:xfrm>
          <a:off x="5131678" y="13764"/>
          <a:ext cx="2083797" cy="1250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Ad-Hoc QC for genotype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Missing rate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Monomorphic site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Set with not enough SNPs</a:t>
          </a:r>
        </a:p>
      </dsp:txBody>
      <dsp:txXfrm>
        <a:off x="5131678" y="13764"/>
        <a:ext cx="2083797" cy="1250278"/>
      </dsp:txXfrm>
    </dsp:sp>
    <dsp:sp modelId="{5BF2956A-4329-4A4F-B463-39A6CB0D1022}">
      <dsp:nvSpPr>
        <dsp:cNvPr id="0" name=""/>
        <dsp:cNvSpPr/>
      </dsp:nvSpPr>
      <dsp:spPr>
        <a:xfrm>
          <a:off x="2087533" y="2322736"/>
          <a:ext cx="4486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99888" y="2366059"/>
        <a:ext cx="23963" cy="4792"/>
      </dsp:txXfrm>
    </dsp:sp>
    <dsp:sp modelId="{9D9A981F-D153-460F-BE1D-7E9001E86001}">
      <dsp:nvSpPr>
        <dsp:cNvPr id="0" name=""/>
        <dsp:cNvSpPr/>
      </dsp:nvSpPr>
      <dsp:spPr>
        <a:xfrm>
          <a:off x="5535" y="1743316"/>
          <a:ext cx="2083797" cy="1250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GEE Fitting longitudinal data under H</a:t>
          </a:r>
          <a:r>
            <a:rPr lang="en-US" altLang="zh-CN" sz="1200" kern="1200" baseline="-25000" dirty="0" smtClean="0"/>
            <a:t>0  </a:t>
          </a:r>
          <a:r>
            <a:rPr lang="en-US" altLang="zh-CN" sz="1200" kern="1200" baseline="0" dirty="0" smtClean="0"/>
            <a:t>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baseline="0" dirty="0" smtClean="0"/>
            <a:t> derive score vector and variance-covariance matrix</a:t>
          </a:r>
          <a:endParaRPr lang="zh-CN" altLang="en-US" sz="1200" kern="1200" baseline="0" dirty="0"/>
        </a:p>
      </dsp:txBody>
      <dsp:txXfrm>
        <a:off x="5535" y="1743316"/>
        <a:ext cx="2083797" cy="1250278"/>
      </dsp:txXfrm>
    </dsp:sp>
    <dsp:sp modelId="{234D58F6-BD97-4DCD-AAA3-EB6F99D34A6E}">
      <dsp:nvSpPr>
        <dsp:cNvPr id="0" name=""/>
        <dsp:cNvSpPr/>
      </dsp:nvSpPr>
      <dsp:spPr>
        <a:xfrm>
          <a:off x="4650604" y="2322736"/>
          <a:ext cx="4486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62959" y="2366059"/>
        <a:ext cx="23963" cy="4792"/>
      </dsp:txXfrm>
    </dsp:sp>
    <dsp:sp modelId="{5A80527A-07A2-4897-9FD0-20818851B683}">
      <dsp:nvSpPr>
        <dsp:cNvPr id="0" name=""/>
        <dsp:cNvSpPr/>
      </dsp:nvSpPr>
      <dsp:spPr>
        <a:xfrm>
          <a:off x="2568607" y="1743316"/>
          <a:ext cx="2083797" cy="1250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(optional) Permutation Procedure to obtain null distribution of score vector for </a:t>
          </a:r>
          <a:r>
            <a:rPr lang="en-US" altLang="zh-CN" sz="1200" kern="1200" dirty="0" err="1" smtClean="0"/>
            <a:t>LaSPU</a:t>
          </a:r>
          <a:endParaRPr lang="zh-CN" altLang="en-US" sz="1200" kern="1200" dirty="0"/>
        </a:p>
      </dsp:txBody>
      <dsp:txXfrm>
        <a:off x="2568607" y="1743316"/>
        <a:ext cx="2083797" cy="1250278"/>
      </dsp:txXfrm>
    </dsp:sp>
    <dsp:sp modelId="{9128B3EC-6601-4C50-88B1-D88F80E10796}">
      <dsp:nvSpPr>
        <dsp:cNvPr id="0" name=""/>
        <dsp:cNvSpPr/>
      </dsp:nvSpPr>
      <dsp:spPr>
        <a:xfrm>
          <a:off x="5131678" y="1743316"/>
          <a:ext cx="2083797" cy="1250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Execute Five Tests (default):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smtClean="0"/>
            <a:t>Sum </a:t>
          </a:r>
          <a:r>
            <a:rPr lang="en-US" altLang="zh-CN" sz="900" kern="1200" dirty="0" smtClean="0"/>
            <a:t>Test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SSU(w) Tests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smtClean="0"/>
            <a:t>UminP </a:t>
          </a:r>
          <a:r>
            <a:rPr lang="en-US" altLang="zh-CN" sz="900" kern="1200" dirty="0" smtClean="0"/>
            <a:t>Test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Score Test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LaSPU</a:t>
          </a:r>
          <a:endParaRPr lang="en-US" altLang="zh-CN" sz="900" kern="1200" dirty="0" smtClean="0"/>
        </a:p>
      </dsp:txBody>
      <dsp:txXfrm>
        <a:off x="5131678" y="1743316"/>
        <a:ext cx="2083797" cy="1250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640" y="1136230"/>
            <a:ext cx="6217920" cy="784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8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303520" y="146476"/>
            <a:ext cx="1645920" cy="3120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5760" y="146476"/>
            <a:ext cx="4815840" cy="3120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2350349"/>
            <a:ext cx="621792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7850" y="1550247"/>
            <a:ext cx="621792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5760" y="853442"/>
            <a:ext cx="323088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18560" y="853442"/>
            <a:ext cx="323088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5760" y="818726"/>
            <a:ext cx="3232150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5760" y="1159935"/>
            <a:ext cx="3232150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716024" y="818726"/>
            <a:ext cx="3233420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716024" y="1159935"/>
            <a:ext cx="3233420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9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5" y="145627"/>
            <a:ext cx="240665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0040" y="145628"/>
            <a:ext cx="408940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5765" y="765388"/>
            <a:ext cx="240665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830" y="2560320"/>
            <a:ext cx="438912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33830" y="326813"/>
            <a:ext cx="438912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3830" y="2862580"/>
            <a:ext cx="438912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5760" y="146473"/>
            <a:ext cx="658368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5760" y="853442"/>
            <a:ext cx="658368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5760" y="3390057"/>
            <a:ext cx="1706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698A-0C86-4BA2-A8EC-200941560717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99360" y="3390057"/>
            <a:ext cx="23164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242560" y="3390057"/>
            <a:ext cx="1706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74542"/>
              </p:ext>
            </p:extLst>
          </p:nvPr>
        </p:nvGraphicFramePr>
        <p:xfrm>
          <a:off x="33232" y="365760"/>
          <a:ext cx="7221012" cy="300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3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杨旸</dc:creator>
  <cp:lastModifiedBy>杨旸</cp:lastModifiedBy>
  <cp:revision>8</cp:revision>
  <dcterms:created xsi:type="dcterms:W3CDTF">2015-10-10T23:56:15Z</dcterms:created>
  <dcterms:modified xsi:type="dcterms:W3CDTF">2015-11-27T12:14:01Z</dcterms:modified>
</cp:coreProperties>
</file>