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9728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220" y="-804"/>
      </p:cViewPr>
      <p:guideLst>
        <p:guide orient="horz" pos="2160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53DE8A-A28C-4A19-8CC3-A7A676EA4D37}" type="doc">
      <dgm:prSet loTypeId="urn:microsoft.com/office/officeart/2008/layout/RadialCluster" loCatId="relationship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C84961CA-A751-4489-864E-C5C4DB8884EC}">
      <dgm:prSet phldrT="[文本]"/>
      <dgm:spPr/>
      <dgm:t>
        <a:bodyPr/>
        <a:lstStyle/>
        <a:p>
          <a:r>
            <a:rPr lang="en-US" altLang="zh-CN" dirty="0" smtClean="0"/>
            <a:t>Gene</a:t>
          </a:r>
          <a:r>
            <a:rPr lang="en-US" altLang="zh-CN" baseline="-25000" dirty="0" smtClean="0"/>
            <a:t>1</a:t>
          </a:r>
          <a:endParaRPr lang="zh-CN" altLang="en-US" baseline="-25000" dirty="0"/>
        </a:p>
      </dgm:t>
    </dgm:pt>
    <dgm:pt modelId="{82A09EB5-FA07-4931-A1EF-7639D2FC4A55}" type="parTrans" cxnId="{8DC28E0F-34A3-40E9-9F12-CE94953A4A03}">
      <dgm:prSet/>
      <dgm:spPr/>
      <dgm:t>
        <a:bodyPr/>
        <a:lstStyle/>
        <a:p>
          <a:endParaRPr lang="zh-CN" altLang="en-US"/>
        </a:p>
      </dgm:t>
    </dgm:pt>
    <dgm:pt modelId="{D2D5327F-AEDA-43E0-954D-98E85BB09C6B}" type="sibTrans" cxnId="{8DC28E0F-34A3-40E9-9F12-CE94953A4A03}">
      <dgm:prSet/>
      <dgm:spPr/>
      <dgm:t>
        <a:bodyPr/>
        <a:lstStyle/>
        <a:p>
          <a:endParaRPr lang="zh-CN" altLang="en-US"/>
        </a:p>
      </dgm:t>
    </dgm:pt>
    <dgm:pt modelId="{E5D49179-FB0E-4395-9A1B-80332899C22E}">
      <dgm:prSet phldrT="[文本]"/>
      <dgm:spPr/>
      <dgm:t>
        <a:bodyPr/>
        <a:lstStyle/>
        <a:p>
          <a:r>
            <a:rPr lang="en-US" altLang="zh-CN" dirty="0" smtClean="0"/>
            <a:t>Gene</a:t>
          </a:r>
          <a:r>
            <a:rPr lang="en-US" altLang="zh-CN" baseline="-25000" dirty="0" smtClean="0"/>
            <a:t>36</a:t>
          </a:r>
          <a:endParaRPr lang="zh-CN" altLang="en-US" baseline="-25000" dirty="0"/>
        </a:p>
      </dgm:t>
    </dgm:pt>
    <dgm:pt modelId="{CA433159-F861-480B-8CA6-3982210FBE63}" type="parTrans" cxnId="{449093C2-C475-466D-9B23-8B9D16E0CD39}">
      <dgm:prSet/>
      <dgm:spPr/>
      <dgm:t>
        <a:bodyPr/>
        <a:lstStyle/>
        <a:p>
          <a:endParaRPr lang="zh-CN" altLang="en-US"/>
        </a:p>
      </dgm:t>
    </dgm:pt>
    <dgm:pt modelId="{907467DC-A508-4A76-9420-C1B7B89CFFDD}" type="sibTrans" cxnId="{449093C2-C475-466D-9B23-8B9D16E0CD39}">
      <dgm:prSet/>
      <dgm:spPr/>
      <dgm:t>
        <a:bodyPr/>
        <a:lstStyle/>
        <a:p>
          <a:endParaRPr lang="zh-CN" altLang="en-US"/>
        </a:p>
      </dgm:t>
    </dgm:pt>
    <dgm:pt modelId="{717A2DE2-A55B-4757-B6EB-CAB77C697656}">
      <dgm:prSet phldrT="[文本]"/>
      <dgm:spPr/>
      <dgm:t>
        <a:bodyPr/>
        <a:lstStyle/>
        <a:p>
          <a:r>
            <a:rPr lang="en-US" altLang="zh-CN" dirty="0" smtClean="0"/>
            <a:t>Gene</a:t>
          </a:r>
          <a:r>
            <a:rPr lang="en-US" altLang="zh-CN" baseline="-25000" dirty="0" smtClean="0"/>
            <a:t>100</a:t>
          </a:r>
          <a:endParaRPr lang="zh-CN" altLang="en-US" baseline="-25000" dirty="0"/>
        </a:p>
      </dgm:t>
    </dgm:pt>
    <dgm:pt modelId="{4EA63FBB-FCA8-4622-93DB-D5766332CDAD}" type="parTrans" cxnId="{099973AB-448F-4C2B-A758-6F4C948A2043}">
      <dgm:prSet/>
      <dgm:spPr/>
      <dgm:t>
        <a:bodyPr/>
        <a:lstStyle/>
        <a:p>
          <a:endParaRPr lang="zh-CN" altLang="en-US"/>
        </a:p>
      </dgm:t>
    </dgm:pt>
    <dgm:pt modelId="{C09DECB4-DF56-440B-B8D4-6E390BA57844}" type="sibTrans" cxnId="{099973AB-448F-4C2B-A758-6F4C948A2043}">
      <dgm:prSet/>
      <dgm:spPr/>
      <dgm:t>
        <a:bodyPr/>
        <a:lstStyle/>
        <a:p>
          <a:endParaRPr lang="zh-CN" altLang="en-US"/>
        </a:p>
      </dgm:t>
    </dgm:pt>
    <dgm:pt modelId="{EE7E7962-7233-4345-952C-A3AC18E9C995}">
      <dgm:prSet phldrT="[文本]"/>
      <dgm:spPr/>
      <dgm:t>
        <a:bodyPr/>
        <a:lstStyle/>
        <a:p>
          <a:r>
            <a:rPr lang="en-US" altLang="zh-CN" dirty="0" smtClean="0"/>
            <a:t>Gene</a:t>
          </a:r>
          <a:r>
            <a:rPr lang="en-US" altLang="zh-CN" baseline="-25000" dirty="0" smtClean="0"/>
            <a:t>66</a:t>
          </a:r>
          <a:endParaRPr lang="zh-CN" altLang="en-US" baseline="-25000" dirty="0"/>
        </a:p>
      </dgm:t>
    </dgm:pt>
    <dgm:pt modelId="{7337CC88-4F15-4071-9F58-31391BAD93FC}" type="parTrans" cxnId="{5C9473CE-0733-450B-B775-9B7F3BB3647A}">
      <dgm:prSet/>
      <dgm:spPr/>
      <dgm:t>
        <a:bodyPr/>
        <a:lstStyle/>
        <a:p>
          <a:endParaRPr lang="zh-CN" altLang="en-US"/>
        </a:p>
      </dgm:t>
    </dgm:pt>
    <dgm:pt modelId="{26F67642-C281-485F-978E-81F7ED4DAC10}" type="sibTrans" cxnId="{5C9473CE-0733-450B-B775-9B7F3BB3647A}">
      <dgm:prSet/>
      <dgm:spPr/>
      <dgm:t>
        <a:bodyPr/>
        <a:lstStyle/>
        <a:p>
          <a:endParaRPr lang="zh-CN" altLang="en-US"/>
        </a:p>
      </dgm:t>
    </dgm:pt>
    <dgm:pt modelId="{8B58E88D-CEEF-491B-8303-AA446B956CEC}">
      <dgm:prSet phldrT="[文本]"/>
      <dgm:spPr/>
      <dgm:t>
        <a:bodyPr/>
        <a:lstStyle/>
        <a:p>
          <a:r>
            <a:rPr lang="en-US" altLang="zh-CN" dirty="0" smtClean="0"/>
            <a:t>Gene</a:t>
          </a:r>
          <a:r>
            <a:rPr lang="en-US" altLang="zh-CN" baseline="-25000" dirty="0" smtClean="0"/>
            <a:t>16</a:t>
          </a:r>
          <a:endParaRPr lang="zh-CN" altLang="en-US" baseline="-25000" dirty="0"/>
        </a:p>
      </dgm:t>
    </dgm:pt>
    <dgm:pt modelId="{6E9AAEC2-CF3A-4C55-BC9C-845791EDFDB8}" type="parTrans" cxnId="{8E2CB373-F170-4AFE-B5DE-C6703D1C5D76}">
      <dgm:prSet/>
      <dgm:spPr/>
      <dgm:t>
        <a:bodyPr/>
        <a:lstStyle/>
        <a:p>
          <a:endParaRPr lang="zh-CN" altLang="en-US"/>
        </a:p>
      </dgm:t>
    </dgm:pt>
    <dgm:pt modelId="{162F380B-98E6-454C-902C-A5C4920F1139}" type="sibTrans" cxnId="{8E2CB373-F170-4AFE-B5DE-C6703D1C5D76}">
      <dgm:prSet/>
      <dgm:spPr/>
      <dgm:t>
        <a:bodyPr/>
        <a:lstStyle/>
        <a:p>
          <a:endParaRPr lang="zh-CN" altLang="en-US"/>
        </a:p>
      </dgm:t>
    </dgm:pt>
    <dgm:pt modelId="{D608EBCF-EB22-4131-A8FB-5B373E3EB797}" type="pres">
      <dgm:prSet presAssocID="{D253DE8A-A28C-4A19-8CC3-A7A676EA4D3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932FAFCC-3719-4E86-B674-F6B5F117265B}" type="pres">
      <dgm:prSet presAssocID="{C84961CA-A751-4489-864E-C5C4DB8884EC}" presName="singleCycle" presStyleCnt="0"/>
      <dgm:spPr/>
    </dgm:pt>
    <dgm:pt modelId="{4B66EBEE-947A-49B3-BE33-133C5BB2875A}" type="pres">
      <dgm:prSet presAssocID="{C84961CA-A751-4489-864E-C5C4DB8884EC}" presName="singleCenter" presStyleLbl="node1" presStyleIdx="0" presStyleCnt="5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A0FE2482-0EB1-4B54-94BC-05C3429566C7}" type="pres">
      <dgm:prSet presAssocID="{CA433159-F861-480B-8CA6-3982210FBE63}" presName="Name56" presStyleLbl="parChTrans1D2" presStyleIdx="0" presStyleCnt="4"/>
      <dgm:spPr/>
      <dgm:t>
        <a:bodyPr/>
        <a:lstStyle/>
        <a:p>
          <a:endParaRPr lang="zh-CN" altLang="en-US"/>
        </a:p>
      </dgm:t>
    </dgm:pt>
    <dgm:pt modelId="{721F9DBB-0FE3-41EC-86E1-785F795B4024}" type="pres">
      <dgm:prSet presAssocID="{E5D49179-FB0E-4395-9A1B-80332899C22E}" presName="text0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AB388F-4714-4944-8B5C-45B2F278A561}" type="pres">
      <dgm:prSet presAssocID="{4EA63FBB-FCA8-4622-93DB-D5766332CDAD}" presName="Name56" presStyleLbl="parChTrans1D2" presStyleIdx="1" presStyleCnt="4"/>
      <dgm:spPr/>
      <dgm:t>
        <a:bodyPr/>
        <a:lstStyle/>
        <a:p>
          <a:endParaRPr lang="zh-CN" altLang="en-US"/>
        </a:p>
      </dgm:t>
    </dgm:pt>
    <dgm:pt modelId="{5F4C7AF2-FCE9-4995-AB5F-1658C9763F7F}" type="pres">
      <dgm:prSet presAssocID="{717A2DE2-A55B-4757-B6EB-CAB77C697656}" presName="text0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2D5F55-B705-42B7-BC66-0080137C2800}" type="pres">
      <dgm:prSet presAssocID="{7337CC88-4F15-4071-9F58-31391BAD93FC}" presName="Name56" presStyleLbl="parChTrans1D2" presStyleIdx="2" presStyleCnt="4"/>
      <dgm:spPr/>
      <dgm:t>
        <a:bodyPr/>
        <a:lstStyle/>
        <a:p>
          <a:endParaRPr lang="zh-CN" altLang="en-US"/>
        </a:p>
      </dgm:t>
    </dgm:pt>
    <dgm:pt modelId="{58041F40-5529-471C-B4AF-AB7B639C755D}" type="pres">
      <dgm:prSet presAssocID="{EE7E7962-7233-4345-952C-A3AC18E9C995}" presName="text0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01C8B8-10FC-4006-92F1-4136B1445AED}" type="pres">
      <dgm:prSet presAssocID="{6E9AAEC2-CF3A-4C55-BC9C-845791EDFDB8}" presName="Name56" presStyleLbl="parChTrans1D2" presStyleIdx="3" presStyleCnt="4"/>
      <dgm:spPr/>
      <dgm:t>
        <a:bodyPr/>
        <a:lstStyle/>
        <a:p>
          <a:endParaRPr lang="zh-CN" altLang="en-US"/>
        </a:p>
      </dgm:t>
    </dgm:pt>
    <dgm:pt modelId="{C08F85A7-887A-4616-BFC8-A8B169069508}" type="pres">
      <dgm:prSet presAssocID="{8B58E88D-CEEF-491B-8303-AA446B956CEC}" presName="text0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ACF5F21-79C3-4779-812F-14B56D2B6D0A}" type="presOf" srcId="{6E9AAEC2-CF3A-4C55-BC9C-845791EDFDB8}" destId="{B501C8B8-10FC-4006-92F1-4136B1445AED}" srcOrd="0" destOrd="0" presId="urn:microsoft.com/office/officeart/2008/layout/RadialCluster"/>
    <dgm:cxn modelId="{5C9473CE-0733-450B-B775-9B7F3BB3647A}" srcId="{C84961CA-A751-4489-864E-C5C4DB8884EC}" destId="{EE7E7962-7233-4345-952C-A3AC18E9C995}" srcOrd="2" destOrd="0" parTransId="{7337CC88-4F15-4071-9F58-31391BAD93FC}" sibTransId="{26F67642-C281-485F-978E-81F7ED4DAC10}"/>
    <dgm:cxn modelId="{B21261EA-CE2E-4722-8B54-7D6984FA1E2C}" type="presOf" srcId="{8B58E88D-CEEF-491B-8303-AA446B956CEC}" destId="{C08F85A7-887A-4616-BFC8-A8B169069508}" srcOrd="0" destOrd="0" presId="urn:microsoft.com/office/officeart/2008/layout/RadialCluster"/>
    <dgm:cxn modelId="{0BADFB8F-C6B5-4875-85C3-C95B3BF650F2}" type="presOf" srcId="{E5D49179-FB0E-4395-9A1B-80332899C22E}" destId="{721F9DBB-0FE3-41EC-86E1-785F795B4024}" srcOrd="0" destOrd="0" presId="urn:microsoft.com/office/officeart/2008/layout/RadialCluster"/>
    <dgm:cxn modelId="{8DC28E0F-34A3-40E9-9F12-CE94953A4A03}" srcId="{D253DE8A-A28C-4A19-8CC3-A7A676EA4D37}" destId="{C84961CA-A751-4489-864E-C5C4DB8884EC}" srcOrd="0" destOrd="0" parTransId="{82A09EB5-FA07-4931-A1EF-7639D2FC4A55}" sibTransId="{D2D5327F-AEDA-43E0-954D-98E85BB09C6B}"/>
    <dgm:cxn modelId="{CBF93779-9FA3-49E6-8635-6C9553E20DF4}" type="presOf" srcId="{EE7E7962-7233-4345-952C-A3AC18E9C995}" destId="{58041F40-5529-471C-B4AF-AB7B639C755D}" srcOrd="0" destOrd="0" presId="urn:microsoft.com/office/officeart/2008/layout/RadialCluster"/>
    <dgm:cxn modelId="{449093C2-C475-466D-9B23-8B9D16E0CD39}" srcId="{C84961CA-A751-4489-864E-C5C4DB8884EC}" destId="{E5D49179-FB0E-4395-9A1B-80332899C22E}" srcOrd="0" destOrd="0" parTransId="{CA433159-F861-480B-8CA6-3982210FBE63}" sibTransId="{907467DC-A508-4A76-9420-C1B7B89CFFDD}"/>
    <dgm:cxn modelId="{963BE3A7-957F-445F-9695-36CD77B7B537}" type="presOf" srcId="{D253DE8A-A28C-4A19-8CC3-A7A676EA4D37}" destId="{D608EBCF-EB22-4131-A8FB-5B373E3EB797}" srcOrd="0" destOrd="0" presId="urn:microsoft.com/office/officeart/2008/layout/RadialCluster"/>
    <dgm:cxn modelId="{CEA77B27-D74F-4819-9C95-F63F61F95196}" type="presOf" srcId="{C84961CA-A751-4489-864E-C5C4DB8884EC}" destId="{4B66EBEE-947A-49B3-BE33-133C5BB2875A}" srcOrd="0" destOrd="0" presId="urn:microsoft.com/office/officeart/2008/layout/RadialCluster"/>
    <dgm:cxn modelId="{25760C44-800D-43A6-B4E5-9523D27C3295}" type="presOf" srcId="{CA433159-F861-480B-8CA6-3982210FBE63}" destId="{A0FE2482-0EB1-4B54-94BC-05C3429566C7}" srcOrd="0" destOrd="0" presId="urn:microsoft.com/office/officeart/2008/layout/RadialCluster"/>
    <dgm:cxn modelId="{099973AB-448F-4C2B-A758-6F4C948A2043}" srcId="{C84961CA-A751-4489-864E-C5C4DB8884EC}" destId="{717A2DE2-A55B-4757-B6EB-CAB77C697656}" srcOrd="1" destOrd="0" parTransId="{4EA63FBB-FCA8-4622-93DB-D5766332CDAD}" sibTransId="{C09DECB4-DF56-440B-B8D4-6E390BA57844}"/>
    <dgm:cxn modelId="{EFF660BA-C387-4A0F-AB2A-862B13A52117}" type="presOf" srcId="{7337CC88-4F15-4071-9F58-31391BAD93FC}" destId="{C82D5F55-B705-42B7-BC66-0080137C2800}" srcOrd="0" destOrd="0" presId="urn:microsoft.com/office/officeart/2008/layout/RadialCluster"/>
    <dgm:cxn modelId="{E8126C5D-6091-4ACC-B610-3D8C326B9DC5}" type="presOf" srcId="{4EA63FBB-FCA8-4622-93DB-D5766332CDAD}" destId="{3FAB388F-4714-4944-8B5C-45B2F278A561}" srcOrd="0" destOrd="0" presId="urn:microsoft.com/office/officeart/2008/layout/RadialCluster"/>
    <dgm:cxn modelId="{5083F629-0112-40C5-B48F-9EEFC0E34E2E}" type="presOf" srcId="{717A2DE2-A55B-4757-B6EB-CAB77C697656}" destId="{5F4C7AF2-FCE9-4995-AB5F-1658C9763F7F}" srcOrd="0" destOrd="0" presId="urn:microsoft.com/office/officeart/2008/layout/RadialCluster"/>
    <dgm:cxn modelId="{8E2CB373-F170-4AFE-B5DE-C6703D1C5D76}" srcId="{C84961CA-A751-4489-864E-C5C4DB8884EC}" destId="{8B58E88D-CEEF-491B-8303-AA446B956CEC}" srcOrd="3" destOrd="0" parTransId="{6E9AAEC2-CF3A-4C55-BC9C-845791EDFDB8}" sibTransId="{162F380B-98E6-454C-902C-A5C4920F1139}"/>
    <dgm:cxn modelId="{92BE61D9-2839-4073-B64C-DADD8BE1401A}" type="presParOf" srcId="{D608EBCF-EB22-4131-A8FB-5B373E3EB797}" destId="{932FAFCC-3719-4E86-B674-F6B5F117265B}" srcOrd="0" destOrd="0" presId="urn:microsoft.com/office/officeart/2008/layout/RadialCluster"/>
    <dgm:cxn modelId="{BD95F826-BB0E-43AA-A961-6E07020E9C28}" type="presParOf" srcId="{932FAFCC-3719-4E86-B674-F6B5F117265B}" destId="{4B66EBEE-947A-49B3-BE33-133C5BB2875A}" srcOrd="0" destOrd="0" presId="urn:microsoft.com/office/officeart/2008/layout/RadialCluster"/>
    <dgm:cxn modelId="{3891319A-CE9D-4A4B-8082-B026F9B4B791}" type="presParOf" srcId="{932FAFCC-3719-4E86-B674-F6B5F117265B}" destId="{A0FE2482-0EB1-4B54-94BC-05C3429566C7}" srcOrd="1" destOrd="0" presId="urn:microsoft.com/office/officeart/2008/layout/RadialCluster"/>
    <dgm:cxn modelId="{15FE0C90-A4E6-4A03-98A3-518C48E7668A}" type="presParOf" srcId="{932FAFCC-3719-4E86-B674-F6B5F117265B}" destId="{721F9DBB-0FE3-41EC-86E1-785F795B4024}" srcOrd="2" destOrd="0" presId="urn:microsoft.com/office/officeart/2008/layout/RadialCluster"/>
    <dgm:cxn modelId="{004A57BA-5292-4729-B529-97936991FD16}" type="presParOf" srcId="{932FAFCC-3719-4E86-B674-F6B5F117265B}" destId="{3FAB388F-4714-4944-8B5C-45B2F278A561}" srcOrd="3" destOrd="0" presId="urn:microsoft.com/office/officeart/2008/layout/RadialCluster"/>
    <dgm:cxn modelId="{1EC4500E-43AF-48F2-84AB-99AA0325679E}" type="presParOf" srcId="{932FAFCC-3719-4E86-B674-F6B5F117265B}" destId="{5F4C7AF2-FCE9-4995-AB5F-1658C9763F7F}" srcOrd="4" destOrd="0" presId="urn:microsoft.com/office/officeart/2008/layout/RadialCluster"/>
    <dgm:cxn modelId="{6D52A111-3CD6-4648-B8DA-88BECCC79042}" type="presParOf" srcId="{932FAFCC-3719-4E86-B674-F6B5F117265B}" destId="{C82D5F55-B705-42B7-BC66-0080137C2800}" srcOrd="5" destOrd="0" presId="urn:microsoft.com/office/officeart/2008/layout/RadialCluster"/>
    <dgm:cxn modelId="{EB8C6B6A-A88E-4849-BEC6-104C2C183691}" type="presParOf" srcId="{932FAFCC-3719-4E86-B674-F6B5F117265B}" destId="{58041F40-5529-471C-B4AF-AB7B639C755D}" srcOrd="6" destOrd="0" presId="urn:microsoft.com/office/officeart/2008/layout/RadialCluster"/>
    <dgm:cxn modelId="{D90CBB58-D22E-4041-BFC7-C9982ADCEFBA}" type="presParOf" srcId="{932FAFCC-3719-4E86-B674-F6B5F117265B}" destId="{B501C8B8-10FC-4006-92F1-4136B1445AED}" srcOrd="7" destOrd="0" presId="urn:microsoft.com/office/officeart/2008/layout/RadialCluster"/>
    <dgm:cxn modelId="{9962D890-5436-45F0-9B1B-EAFD52E25737}" type="presParOf" srcId="{932FAFCC-3719-4E86-B674-F6B5F117265B}" destId="{C08F85A7-887A-4616-BFC8-A8B169069508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66EBEE-947A-49B3-BE33-133C5BB2875A}">
      <dsp:nvSpPr>
        <dsp:cNvPr id="0" name=""/>
        <dsp:cNvSpPr/>
      </dsp:nvSpPr>
      <dsp:spPr>
        <a:xfrm>
          <a:off x="1045844" y="853439"/>
          <a:ext cx="731520" cy="7315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Gene</a:t>
          </a:r>
          <a:r>
            <a:rPr lang="en-US" altLang="zh-CN" sz="1800" kern="1200" baseline="-25000" dirty="0" smtClean="0"/>
            <a:t>1</a:t>
          </a:r>
          <a:endParaRPr lang="zh-CN" altLang="en-US" sz="1800" kern="1200" baseline="-25000" dirty="0"/>
        </a:p>
      </dsp:txBody>
      <dsp:txXfrm>
        <a:off x="1081554" y="889149"/>
        <a:ext cx="660100" cy="660100"/>
      </dsp:txXfrm>
    </dsp:sp>
    <dsp:sp modelId="{A0FE2482-0EB1-4B54-94BC-05C3429566C7}">
      <dsp:nvSpPr>
        <dsp:cNvPr id="0" name=""/>
        <dsp:cNvSpPr/>
      </dsp:nvSpPr>
      <dsp:spPr>
        <a:xfrm rot="16200000">
          <a:off x="1230048" y="671883"/>
          <a:ext cx="36311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3112" y="0"/>
              </a:lnTo>
            </a:path>
          </a:pathLst>
        </a:custGeom>
        <a:noFill/>
        <a:ln w="952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1F9DBB-0FE3-41EC-86E1-785F795B4024}">
      <dsp:nvSpPr>
        <dsp:cNvPr id="0" name=""/>
        <dsp:cNvSpPr/>
      </dsp:nvSpPr>
      <dsp:spPr>
        <a:xfrm>
          <a:off x="1166545" y="209"/>
          <a:ext cx="490118" cy="49011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Gene</a:t>
          </a:r>
          <a:r>
            <a:rPr lang="en-US" altLang="zh-CN" sz="1000" kern="1200" baseline="-25000" dirty="0" smtClean="0"/>
            <a:t>36</a:t>
          </a:r>
          <a:endParaRPr lang="zh-CN" altLang="en-US" sz="1000" kern="1200" baseline="-25000" dirty="0"/>
        </a:p>
      </dsp:txBody>
      <dsp:txXfrm>
        <a:off x="1190471" y="24135"/>
        <a:ext cx="442266" cy="442266"/>
      </dsp:txXfrm>
    </dsp:sp>
    <dsp:sp modelId="{3FAB388F-4714-4944-8B5C-45B2F278A561}">
      <dsp:nvSpPr>
        <dsp:cNvPr id="0" name=""/>
        <dsp:cNvSpPr/>
      </dsp:nvSpPr>
      <dsp:spPr>
        <a:xfrm>
          <a:off x="1777364" y="1219199"/>
          <a:ext cx="36311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3112" y="0"/>
              </a:lnTo>
            </a:path>
          </a:pathLst>
        </a:custGeom>
        <a:noFill/>
        <a:ln w="952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C7AF2-FCE9-4995-AB5F-1658C9763F7F}">
      <dsp:nvSpPr>
        <dsp:cNvPr id="0" name=""/>
        <dsp:cNvSpPr/>
      </dsp:nvSpPr>
      <dsp:spPr>
        <a:xfrm>
          <a:off x="2140476" y="974140"/>
          <a:ext cx="490118" cy="49011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Gene</a:t>
          </a:r>
          <a:r>
            <a:rPr lang="en-US" altLang="zh-CN" sz="900" kern="1200" baseline="-25000" dirty="0" smtClean="0"/>
            <a:t>100</a:t>
          </a:r>
          <a:endParaRPr lang="zh-CN" altLang="en-US" sz="900" kern="1200" baseline="-25000" dirty="0"/>
        </a:p>
      </dsp:txBody>
      <dsp:txXfrm>
        <a:off x="2164402" y="998066"/>
        <a:ext cx="442266" cy="442266"/>
      </dsp:txXfrm>
    </dsp:sp>
    <dsp:sp modelId="{C82D5F55-B705-42B7-BC66-0080137C2800}">
      <dsp:nvSpPr>
        <dsp:cNvPr id="0" name=""/>
        <dsp:cNvSpPr/>
      </dsp:nvSpPr>
      <dsp:spPr>
        <a:xfrm rot="5400000">
          <a:off x="1230048" y="1766516"/>
          <a:ext cx="36311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3112" y="0"/>
              </a:lnTo>
            </a:path>
          </a:pathLst>
        </a:custGeom>
        <a:noFill/>
        <a:ln w="952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041F40-5529-471C-B4AF-AB7B639C755D}">
      <dsp:nvSpPr>
        <dsp:cNvPr id="0" name=""/>
        <dsp:cNvSpPr/>
      </dsp:nvSpPr>
      <dsp:spPr>
        <a:xfrm>
          <a:off x="1166545" y="1948072"/>
          <a:ext cx="490118" cy="49011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Gene</a:t>
          </a:r>
          <a:r>
            <a:rPr lang="en-US" altLang="zh-CN" sz="1000" kern="1200" baseline="-25000" dirty="0" smtClean="0"/>
            <a:t>66</a:t>
          </a:r>
          <a:endParaRPr lang="zh-CN" altLang="en-US" sz="1000" kern="1200" baseline="-25000" dirty="0"/>
        </a:p>
      </dsp:txBody>
      <dsp:txXfrm>
        <a:off x="1190471" y="1971998"/>
        <a:ext cx="442266" cy="442266"/>
      </dsp:txXfrm>
    </dsp:sp>
    <dsp:sp modelId="{B501C8B8-10FC-4006-92F1-4136B1445AED}">
      <dsp:nvSpPr>
        <dsp:cNvPr id="0" name=""/>
        <dsp:cNvSpPr/>
      </dsp:nvSpPr>
      <dsp:spPr>
        <a:xfrm rot="10800000">
          <a:off x="682732" y="1219200"/>
          <a:ext cx="36311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3112" y="0"/>
              </a:lnTo>
            </a:path>
          </a:pathLst>
        </a:custGeom>
        <a:noFill/>
        <a:ln w="952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8F85A7-887A-4616-BFC8-A8B169069508}">
      <dsp:nvSpPr>
        <dsp:cNvPr id="0" name=""/>
        <dsp:cNvSpPr/>
      </dsp:nvSpPr>
      <dsp:spPr>
        <a:xfrm>
          <a:off x="192614" y="974140"/>
          <a:ext cx="490118" cy="49011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Gene</a:t>
          </a:r>
          <a:r>
            <a:rPr lang="en-US" altLang="zh-CN" sz="1000" kern="1200" baseline="-25000" dirty="0" smtClean="0"/>
            <a:t>16</a:t>
          </a:r>
          <a:endParaRPr lang="zh-CN" altLang="en-US" sz="1000" kern="1200" baseline="-25000" dirty="0"/>
        </a:p>
      </dsp:txBody>
      <dsp:txXfrm>
        <a:off x="216540" y="998066"/>
        <a:ext cx="442266" cy="442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ADC06-0322-425D-921D-0B75146B6F68}" type="datetimeFigureOut">
              <a:rPr lang="zh-CN" altLang="en-US" smtClean="0"/>
              <a:t>2015/11/1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6BDAB-C0FD-42F1-9B6D-1AD9333A4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126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2960" y="2130426"/>
            <a:ext cx="932688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45920" y="3886200"/>
            <a:ext cx="768096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BB46-1137-47EF-A7F0-FA952D7F7E42}" type="datetimeFigureOut">
              <a:rPr lang="zh-CN" altLang="en-US" smtClean="0"/>
              <a:t>2015/11/1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4E26-4D62-4D07-A215-DA3154C87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45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BB46-1137-47EF-A7F0-FA952D7F7E42}" type="datetimeFigureOut">
              <a:rPr lang="zh-CN" altLang="en-US" smtClean="0"/>
              <a:t>2015/11/1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4E26-4D62-4D07-A215-DA3154C87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55280" y="274639"/>
            <a:ext cx="246888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8640" y="274639"/>
            <a:ext cx="722376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BB46-1137-47EF-A7F0-FA952D7F7E42}" type="datetimeFigureOut">
              <a:rPr lang="zh-CN" altLang="en-US" smtClean="0"/>
              <a:t>2015/11/1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4E26-4D62-4D07-A215-DA3154C87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5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BB46-1137-47EF-A7F0-FA952D7F7E42}" type="datetimeFigureOut">
              <a:rPr lang="zh-CN" altLang="en-US" smtClean="0"/>
              <a:t>2015/11/1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4E26-4D62-4D07-A215-DA3154C87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31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6776" y="4406901"/>
            <a:ext cx="932688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66776" y="2906713"/>
            <a:ext cx="932688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BB46-1137-47EF-A7F0-FA952D7F7E42}" type="datetimeFigureOut">
              <a:rPr lang="zh-CN" altLang="en-US" smtClean="0"/>
              <a:t>2015/11/1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4E26-4D62-4D07-A215-DA3154C87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66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8640" y="1600201"/>
            <a:ext cx="48463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77840" y="1600201"/>
            <a:ext cx="48463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BB46-1137-47EF-A7F0-FA952D7F7E42}" type="datetimeFigureOut">
              <a:rPr lang="zh-CN" altLang="en-US" smtClean="0"/>
              <a:t>2015/11/1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4E26-4D62-4D07-A215-DA3154C87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387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8640" y="1535113"/>
            <a:ext cx="484822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8640" y="2174875"/>
            <a:ext cx="484822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574031" y="1535113"/>
            <a:ext cx="48501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574031" y="2174875"/>
            <a:ext cx="48501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BB46-1137-47EF-A7F0-FA952D7F7E42}" type="datetimeFigureOut">
              <a:rPr lang="zh-CN" altLang="en-US" smtClean="0"/>
              <a:t>2015/11/1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4E26-4D62-4D07-A215-DA3154C87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8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BB46-1137-47EF-A7F0-FA952D7F7E42}" type="datetimeFigureOut">
              <a:rPr lang="zh-CN" altLang="en-US" smtClean="0"/>
              <a:t>2015/11/1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4E26-4D62-4D07-A215-DA3154C87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9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BB46-1137-47EF-A7F0-FA952D7F7E42}" type="datetimeFigureOut">
              <a:rPr lang="zh-CN" altLang="en-US" smtClean="0"/>
              <a:t>2015/11/1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4E26-4D62-4D07-A215-DA3154C87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28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273050"/>
            <a:ext cx="360997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0060" y="273051"/>
            <a:ext cx="61341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8640" y="1435101"/>
            <a:ext cx="360997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BB46-1137-47EF-A7F0-FA952D7F7E42}" type="datetimeFigureOut">
              <a:rPr lang="zh-CN" altLang="en-US" smtClean="0"/>
              <a:t>2015/11/1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4E26-4D62-4D07-A215-DA3154C87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666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0746" y="4800600"/>
            <a:ext cx="65836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50746" y="612775"/>
            <a:ext cx="65836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50746" y="5367338"/>
            <a:ext cx="65836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BB46-1137-47EF-A7F0-FA952D7F7E42}" type="datetimeFigureOut">
              <a:rPr lang="zh-CN" altLang="en-US" smtClean="0"/>
              <a:t>2015/11/1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4E26-4D62-4D07-A215-DA3154C87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07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8640" y="1600201"/>
            <a:ext cx="98755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8640" y="6356351"/>
            <a:ext cx="2560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BBB46-1137-47EF-A7F0-FA952D7F7E42}" type="datetimeFigureOut">
              <a:rPr lang="zh-CN" altLang="en-US" smtClean="0"/>
              <a:t>2015/11/1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49040" y="6356351"/>
            <a:ext cx="3474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863840" y="6356351"/>
            <a:ext cx="2560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44E26-4D62-4D07-A215-DA3154C87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23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jpe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jpe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viagenefertility.com/photos/sn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" y="381000"/>
            <a:ext cx="2308339" cy="147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edc2.healthtap.com/ht-staging/user_answer/reference_image/2232/large/Genetic.jpeg?13866703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50" y="2209800"/>
            <a:ext cx="256032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716280" y="304800"/>
            <a:ext cx="3017520" cy="1676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709246" y="2286000"/>
            <a:ext cx="3017520" cy="1905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727450" y="4612828"/>
            <a:ext cx="3017520" cy="19403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6" name="Picture 12" descr="http://www.nature.com/ng/journal/v42/n12/images/ng.717-F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522" y="4648034"/>
            <a:ext cx="2281376" cy="182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4008120" y="715434"/>
            <a:ext cx="2346960" cy="213783"/>
            <a:chOff x="3474720" y="715434"/>
            <a:chExt cx="2346960" cy="213783"/>
          </a:xfrm>
        </p:grpSpPr>
        <p:sp>
          <p:nvSpPr>
            <p:cNvPr id="5" name="椭圆 4"/>
            <p:cNvSpPr/>
            <p:nvPr/>
          </p:nvSpPr>
          <p:spPr>
            <a:xfrm>
              <a:off x="3474720" y="715434"/>
              <a:ext cx="716280" cy="2137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SNP</a:t>
              </a:r>
              <a:r>
                <a:rPr lang="en-US" altLang="zh-CN" sz="1200" baseline="-25000" dirty="0" smtClean="0"/>
                <a:t>1</a:t>
              </a:r>
              <a:endParaRPr lang="zh-CN" altLang="en-US" sz="1100" baseline="-25000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4267200" y="715434"/>
              <a:ext cx="716280" cy="2137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SNP</a:t>
              </a:r>
              <a:r>
                <a:rPr lang="en-US" altLang="zh-CN" sz="1200" baseline="-25000" dirty="0" smtClean="0"/>
                <a:t>2</a:t>
              </a:r>
              <a:endParaRPr lang="zh-CN" altLang="en-US" sz="1100" baseline="-25000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5105400" y="715434"/>
              <a:ext cx="716280" cy="2137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SNP</a:t>
              </a:r>
              <a:r>
                <a:rPr lang="en-US" altLang="zh-CN" sz="1200" baseline="-25000" dirty="0" smtClean="0"/>
                <a:t>3</a:t>
              </a:r>
              <a:endParaRPr lang="zh-CN" altLang="en-US" sz="1100" baseline="-25000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467600" y="715434"/>
            <a:ext cx="2743200" cy="213783"/>
            <a:chOff x="3474720" y="715434"/>
            <a:chExt cx="2382665" cy="213783"/>
          </a:xfrm>
        </p:grpSpPr>
        <p:sp>
          <p:nvSpPr>
            <p:cNvPr id="22" name="椭圆 21"/>
            <p:cNvSpPr/>
            <p:nvPr/>
          </p:nvSpPr>
          <p:spPr>
            <a:xfrm>
              <a:off x="3474720" y="715434"/>
              <a:ext cx="792480" cy="2137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SNP</a:t>
              </a:r>
              <a:r>
                <a:rPr lang="en-US" altLang="zh-CN" sz="1200" baseline="-25000" dirty="0" smtClean="0"/>
                <a:t>998</a:t>
              </a:r>
              <a:endParaRPr lang="zh-CN" altLang="en-US" sz="1100" baseline="-25000" dirty="0"/>
            </a:p>
          </p:txBody>
        </p:sp>
        <p:sp>
          <p:nvSpPr>
            <p:cNvPr id="23" name="椭圆 22"/>
            <p:cNvSpPr/>
            <p:nvPr/>
          </p:nvSpPr>
          <p:spPr>
            <a:xfrm>
              <a:off x="4335127" y="715434"/>
              <a:ext cx="716280" cy="2137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SNP</a:t>
              </a:r>
              <a:r>
                <a:rPr lang="en-US" altLang="zh-CN" sz="1200" baseline="-25000" dirty="0" smtClean="0"/>
                <a:t>999</a:t>
              </a:r>
              <a:endParaRPr lang="zh-CN" altLang="en-US" sz="1100" baseline="-25000" dirty="0"/>
            </a:p>
          </p:txBody>
        </p:sp>
        <p:sp>
          <p:nvSpPr>
            <p:cNvPr id="24" name="椭圆 23"/>
            <p:cNvSpPr/>
            <p:nvPr/>
          </p:nvSpPr>
          <p:spPr>
            <a:xfrm>
              <a:off x="5074920" y="715434"/>
              <a:ext cx="782465" cy="2137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SNP</a:t>
              </a:r>
              <a:r>
                <a:rPr lang="en-US" altLang="zh-CN" sz="1200" baseline="-25000" dirty="0" smtClean="0"/>
                <a:t>1000</a:t>
              </a:r>
              <a:endParaRPr lang="zh-CN" altLang="en-US" sz="1100" baseline="-250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00800" y="540380"/>
            <a:ext cx="304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800" dirty="0" smtClean="0"/>
              <a:t>…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590800" y="3048000"/>
            <a:ext cx="533400" cy="2769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Gene</a:t>
            </a:r>
            <a:endParaRPr lang="zh-CN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819400" y="6200001"/>
            <a:ext cx="807068" cy="27699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Pathway</a:t>
            </a:r>
            <a:endParaRPr lang="zh-CN" altLang="en-US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655819" y="2891135"/>
            <a:ext cx="1059181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400" b="1" dirty="0" smtClean="0"/>
              <a:t>Gene</a:t>
            </a:r>
            <a:r>
              <a:rPr lang="en-US" altLang="zh-CN" sz="2400" b="1" baseline="-25000" dirty="0" smtClean="0"/>
              <a:t>1</a:t>
            </a:r>
            <a:endParaRPr lang="zh-CN" altLang="en-US" sz="2400" b="1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8359573" y="2891135"/>
            <a:ext cx="1184059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400" b="1" dirty="0" smtClean="0"/>
              <a:t>Gene</a:t>
            </a:r>
            <a:r>
              <a:rPr lang="en-US" altLang="zh-CN" sz="2400" b="1" baseline="-25000" dirty="0" smtClean="0"/>
              <a:t>100</a:t>
            </a:r>
            <a:endParaRPr lang="zh-CN" altLang="en-US" sz="2400" b="1" baseline="-250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4366260" y="1119188"/>
            <a:ext cx="1630680" cy="1471612"/>
            <a:chOff x="3832860" y="1119188"/>
            <a:chExt cx="1630680" cy="1471612"/>
          </a:xfrm>
        </p:grpSpPr>
        <p:cxnSp>
          <p:nvCxnSpPr>
            <p:cNvPr id="13" name="直接箭头连接符 12"/>
            <p:cNvCxnSpPr/>
            <p:nvPr/>
          </p:nvCxnSpPr>
          <p:spPr>
            <a:xfrm>
              <a:off x="3832860" y="1119188"/>
              <a:ext cx="510540" cy="14716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4625340" y="1143000"/>
              <a:ext cx="0" cy="1447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H="1">
              <a:off x="4876800" y="1143000"/>
              <a:ext cx="586740" cy="1447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8055192" y="1084766"/>
            <a:ext cx="1630680" cy="1471612"/>
            <a:chOff x="3832860" y="1119188"/>
            <a:chExt cx="1630680" cy="1471612"/>
          </a:xfrm>
        </p:grpSpPr>
        <p:cxnSp>
          <p:nvCxnSpPr>
            <p:cNvPr id="39" name="直接箭头连接符 38"/>
            <p:cNvCxnSpPr/>
            <p:nvPr/>
          </p:nvCxnSpPr>
          <p:spPr>
            <a:xfrm>
              <a:off x="3832860" y="1119188"/>
              <a:ext cx="510540" cy="14716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4625340" y="1143000"/>
              <a:ext cx="0" cy="1447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H="1">
              <a:off x="4876800" y="1143000"/>
              <a:ext cx="586740" cy="1447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7162800" y="547360"/>
            <a:ext cx="304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800" dirty="0" smtClean="0"/>
              <a:t>…</a:t>
            </a:r>
            <a:endParaRPr lang="zh-CN" altLang="en-US" sz="2800" dirty="0"/>
          </a:p>
        </p:txBody>
      </p:sp>
      <p:sp>
        <p:nvSpPr>
          <p:cNvPr id="44" name="TextBox 43"/>
          <p:cNvSpPr txBox="1"/>
          <p:nvPr/>
        </p:nvSpPr>
        <p:spPr>
          <a:xfrm>
            <a:off x="6451600" y="2829580"/>
            <a:ext cx="304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800" dirty="0" smtClean="0"/>
              <a:t>…</a:t>
            </a:r>
            <a:endParaRPr lang="zh-CN" alt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7162800" y="2829580"/>
            <a:ext cx="304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800" dirty="0" smtClean="0"/>
              <a:t>…</a:t>
            </a:r>
            <a:endParaRPr lang="zh-CN" altLang="en-US" sz="2800" dirty="0"/>
          </a:p>
        </p:txBody>
      </p:sp>
      <p:graphicFrame>
        <p:nvGraphicFramePr>
          <p:cNvPr id="28" name="图示 27"/>
          <p:cNvGraphicFramePr/>
          <p:nvPr>
            <p:extLst>
              <p:ext uri="{D42A27DB-BD31-4B8C-83A1-F6EECF244321}">
                <p14:modId xmlns:p14="http://schemas.microsoft.com/office/powerpoint/2010/main" val="888273814"/>
              </p:ext>
            </p:extLst>
          </p:nvPr>
        </p:nvGraphicFramePr>
        <p:xfrm>
          <a:off x="5751195" y="4318000"/>
          <a:ext cx="2823209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9" name="TextBox 48"/>
          <p:cNvSpPr txBox="1"/>
          <p:nvPr/>
        </p:nvSpPr>
        <p:spPr>
          <a:xfrm rot="8100000">
            <a:off x="6400800" y="4683614"/>
            <a:ext cx="304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800" dirty="0" smtClean="0"/>
              <a:t>…</a:t>
            </a:r>
            <a:endParaRPr lang="zh-CN" altLang="en-US" sz="2800" dirty="0"/>
          </a:p>
        </p:txBody>
      </p:sp>
      <p:sp>
        <p:nvSpPr>
          <p:cNvPr id="50" name="TextBox 49"/>
          <p:cNvSpPr txBox="1"/>
          <p:nvPr/>
        </p:nvSpPr>
        <p:spPr>
          <a:xfrm rot="13500000">
            <a:off x="7627823" y="4658213"/>
            <a:ext cx="304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800" dirty="0" smtClean="0"/>
              <a:t>…</a:t>
            </a:r>
            <a:endParaRPr lang="zh-CN" altLang="en-US" sz="2800" dirty="0"/>
          </a:p>
        </p:txBody>
      </p:sp>
      <p:sp>
        <p:nvSpPr>
          <p:cNvPr id="52" name="TextBox 51"/>
          <p:cNvSpPr txBox="1"/>
          <p:nvPr/>
        </p:nvSpPr>
        <p:spPr>
          <a:xfrm rot="13500000">
            <a:off x="6299200" y="5922641"/>
            <a:ext cx="304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800" dirty="0" smtClean="0"/>
              <a:t>…</a:t>
            </a:r>
            <a:endParaRPr lang="zh-CN" altLang="en-US" sz="2800" dirty="0"/>
          </a:p>
        </p:txBody>
      </p:sp>
      <p:sp>
        <p:nvSpPr>
          <p:cNvPr id="53" name="TextBox 52"/>
          <p:cNvSpPr txBox="1"/>
          <p:nvPr/>
        </p:nvSpPr>
        <p:spPr>
          <a:xfrm rot="18900000">
            <a:off x="7711195" y="5784141"/>
            <a:ext cx="304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800" dirty="0" smtClean="0"/>
              <a:t>…</a:t>
            </a:r>
            <a:endParaRPr lang="zh-CN" altLang="en-US" sz="28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5410200" y="3657600"/>
            <a:ext cx="74865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8310462" y="3771900"/>
            <a:ext cx="667168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801526" y="6241456"/>
            <a:ext cx="1017872" cy="33855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smtClean="0"/>
              <a:t>Pathway</a:t>
            </a:r>
            <a:r>
              <a:rPr lang="en-US" altLang="zh-CN" sz="1600" baseline="-25000" dirty="0" smtClean="0"/>
              <a:t>1</a:t>
            </a:r>
            <a:endParaRPr lang="zh-CN" altLang="en-US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1063813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24</Words>
  <Application>Microsoft Office PowerPoint</Application>
  <PresentationFormat>自定义</PresentationFormat>
  <Paragraphs>24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杨旸</dc:creator>
  <cp:lastModifiedBy>杨旸</cp:lastModifiedBy>
  <cp:revision>7</cp:revision>
  <dcterms:created xsi:type="dcterms:W3CDTF">2015-11-01T16:59:42Z</dcterms:created>
  <dcterms:modified xsi:type="dcterms:W3CDTF">2015-11-01T19:37:07Z</dcterms:modified>
</cp:coreProperties>
</file>