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2EA7C4-285D-40ED-9904-9F84C0F5CDC3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83331-7E38-4C99-8864-0366A58045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0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左大括号 9"/>
          <p:cNvSpPr/>
          <p:nvPr/>
        </p:nvSpPr>
        <p:spPr>
          <a:xfrm rot="5400000">
            <a:off x="2133600" y="2819400"/>
            <a:ext cx="12954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5143500" y="2819400"/>
            <a:ext cx="12954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24100" y="22860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AR(1)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3388" y="22595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AR(1)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 rot="16200000">
            <a:off x="3581399" y="4803530"/>
            <a:ext cx="1518140" cy="15181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81400" y="632166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Independent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04800" y="4407877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81200" y="4141177"/>
            <a:ext cx="17526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5/35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99538" y="4114800"/>
            <a:ext cx="17526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0/15</a:t>
            </a:r>
            <a:endParaRPr lang="zh-CN" altLang="en-US" dirty="0"/>
          </a:p>
        </p:txBody>
      </p:sp>
      <p:sp>
        <p:nvSpPr>
          <p:cNvPr id="20" name="流程图: 对照 19"/>
          <p:cNvSpPr/>
          <p:nvPr/>
        </p:nvSpPr>
        <p:spPr>
          <a:xfrm>
            <a:off x="2514600" y="4645272"/>
            <a:ext cx="114300" cy="15532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流程图: 对照 20"/>
          <p:cNvSpPr/>
          <p:nvPr/>
        </p:nvSpPr>
        <p:spPr>
          <a:xfrm>
            <a:off x="2095500" y="4645272"/>
            <a:ext cx="114300" cy="15532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流程图: 对照 21"/>
          <p:cNvSpPr/>
          <p:nvPr/>
        </p:nvSpPr>
        <p:spPr>
          <a:xfrm>
            <a:off x="2781300" y="4648200"/>
            <a:ext cx="114300" cy="15532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流程图: 对照 22"/>
          <p:cNvSpPr/>
          <p:nvPr/>
        </p:nvSpPr>
        <p:spPr>
          <a:xfrm>
            <a:off x="3162300" y="4645272"/>
            <a:ext cx="114300" cy="155328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流程图: 对照 23"/>
          <p:cNvSpPr/>
          <p:nvPr/>
        </p:nvSpPr>
        <p:spPr>
          <a:xfrm>
            <a:off x="2971800" y="4645272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流程图: 对照 24"/>
          <p:cNvSpPr/>
          <p:nvPr/>
        </p:nvSpPr>
        <p:spPr>
          <a:xfrm>
            <a:off x="3543300" y="4645272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流程图: 对照 25"/>
          <p:cNvSpPr/>
          <p:nvPr/>
        </p:nvSpPr>
        <p:spPr>
          <a:xfrm>
            <a:off x="2667000" y="4648200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流程图: 对照 26"/>
          <p:cNvSpPr/>
          <p:nvPr/>
        </p:nvSpPr>
        <p:spPr>
          <a:xfrm>
            <a:off x="5276850" y="4642344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流程图: 对照 28"/>
          <p:cNvSpPr/>
          <p:nvPr/>
        </p:nvSpPr>
        <p:spPr>
          <a:xfrm>
            <a:off x="5486400" y="4645272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对照 29"/>
          <p:cNvSpPr/>
          <p:nvPr/>
        </p:nvSpPr>
        <p:spPr>
          <a:xfrm>
            <a:off x="5638800" y="4642344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流程图: 对照 30"/>
          <p:cNvSpPr/>
          <p:nvPr/>
        </p:nvSpPr>
        <p:spPr>
          <a:xfrm>
            <a:off x="5848350" y="4645272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流程图: 对照 31"/>
          <p:cNvSpPr/>
          <p:nvPr/>
        </p:nvSpPr>
        <p:spPr>
          <a:xfrm>
            <a:off x="6019800" y="4648200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流程图: 对照 32"/>
          <p:cNvSpPr/>
          <p:nvPr/>
        </p:nvSpPr>
        <p:spPr>
          <a:xfrm>
            <a:off x="6229350" y="4651128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流程图: 对照 33"/>
          <p:cNvSpPr/>
          <p:nvPr/>
        </p:nvSpPr>
        <p:spPr>
          <a:xfrm>
            <a:off x="6381750" y="4648200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流程图: 对照 34"/>
          <p:cNvSpPr/>
          <p:nvPr/>
        </p:nvSpPr>
        <p:spPr>
          <a:xfrm>
            <a:off x="6591300" y="4651128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流程图: 对照 35"/>
          <p:cNvSpPr/>
          <p:nvPr/>
        </p:nvSpPr>
        <p:spPr>
          <a:xfrm>
            <a:off x="3390900" y="4645272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流程图: 对照 36"/>
          <p:cNvSpPr/>
          <p:nvPr/>
        </p:nvSpPr>
        <p:spPr>
          <a:xfrm>
            <a:off x="2247900" y="4648200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对照 37"/>
          <p:cNvSpPr/>
          <p:nvPr/>
        </p:nvSpPr>
        <p:spPr>
          <a:xfrm>
            <a:off x="2400300" y="4645272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流程图: 对照 38"/>
          <p:cNvSpPr/>
          <p:nvPr/>
        </p:nvSpPr>
        <p:spPr>
          <a:xfrm>
            <a:off x="3276600" y="4648200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对照 39"/>
          <p:cNvSpPr/>
          <p:nvPr/>
        </p:nvSpPr>
        <p:spPr>
          <a:xfrm>
            <a:off x="3695700" y="4645272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流程图: 对照 40"/>
          <p:cNvSpPr/>
          <p:nvPr/>
        </p:nvSpPr>
        <p:spPr>
          <a:xfrm>
            <a:off x="1981200" y="4648200"/>
            <a:ext cx="114300" cy="15532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07609" y="1447800"/>
            <a:ext cx="8077200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 A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1354" y="413087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26635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1932</TotalTime>
  <Words>10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凸显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杨旸</dc:creator>
  <cp:lastModifiedBy>杨旸</cp:lastModifiedBy>
  <cp:revision>4</cp:revision>
  <dcterms:created xsi:type="dcterms:W3CDTF">2014-12-11T19:53:39Z</dcterms:created>
  <dcterms:modified xsi:type="dcterms:W3CDTF">2014-12-13T04:06:19Z</dcterms:modified>
</cp:coreProperties>
</file>