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4" r:id="rId4"/>
    <p:sldId id="266" r:id="rId5"/>
    <p:sldId id="265" r:id="rId6"/>
    <p:sldId id="257" r:id="rId7"/>
    <p:sldId id="268" r:id="rId8"/>
    <p:sldId id="269" r:id="rId9"/>
    <p:sldId id="261" r:id="rId10"/>
    <p:sldId id="263" r:id="rId11"/>
    <p:sldId id="262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9T08:01:35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44,'1547'0,"-1400"-22,-20 1,-109 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A724B-93E2-49A7-8BB3-20F4D57EBC4F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8E926-ED91-4100-AB4F-24E5080B3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59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8E926-ED91-4100-AB4F-24E5080B3C9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49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2B2F8-D0D7-48F3-83D2-353E1D7C6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05880-8868-42D7-9E2A-AC98D2B41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9516E-85C7-4577-A4ED-CA17875A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5B885-4A09-41EF-8601-9C19CA59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3B80A5-3616-4700-9056-18ECC293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60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92136-86D6-48A6-A893-CED3A2C3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586FB0-9B74-4A01-A502-4F0C7F924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9C53AF-EF1C-491C-A46F-7D23907C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99D25C-BA17-4438-B3A5-3D848C0D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11548-FF68-48C0-A742-201339B9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190F04-02FF-4CEF-B1A7-7963699E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706D3B-0456-47E7-8145-4E4F372E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B8FA2C-46C9-423A-A7CF-1483B815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251D6F-B134-4BAD-8DBC-A90D4F07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F8D622-58AA-487D-95AC-8E6B48FF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90686-80C6-4B65-8FA1-9EA50FED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4582C-1169-47EA-8CDC-83100D14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2CF473-3849-4240-B2FF-E1290111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AA15DA-5DCC-4332-BD8C-6E5BA298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145963-84A9-4992-AA73-8F4046D7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84E73-498F-4FF8-987B-8394C3C0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3D7042-29D5-423D-95F8-BBE612FA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3A667-AA1E-4931-981D-0D878369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AF434-8C66-41D3-9A3D-E1EBFC1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61C249-FD86-4F02-AAA0-EA0A35A6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2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99623-B45F-4A77-90BF-CBE25A60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F5F14-1378-4F5D-9AE8-AA69B4D0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33B5F6-3235-4483-9D62-A81F43DB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A760BD-543E-4F05-B8A4-51B036DB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635C2-848E-4629-AFA9-D70782FA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72E49-299E-4CDC-8495-D217CD27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8CB0E-571A-41F4-8D59-E9FBA150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1C0764-3977-4863-8A4C-C6A4B4BB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C1A02F-E34A-4C5D-9CC6-6D76B350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9D2C1-F605-4B9D-BF3E-297F2C902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C5EAA3-E44D-4F1D-9073-F20AC237A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3FA379-78B5-4F8E-B5B0-C2B4FA52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31E021-BDC4-4D26-8D5A-54C134CE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CDAD0-6182-4D36-94C4-D93EBAAE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1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C3B8E-646E-4906-A403-8FB53988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5F9768-041C-44A5-9FA6-401481B4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FDBB3D-45CA-44D7-96E0-605200B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FDB3AF-6D58-49DB-95D6-2785600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9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969696-2CBC-47E5-92E9-91F48BB1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AD728F-49E8-4762-A0DC-8160AD38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B655C6-4B0F-4971-ABC2-D5F754E6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FA134-EA01-42E8-A8F3-C0CD8802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9C987-4300-46A1-B557-16A1E2E7D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E4850B-F4F7-47A9-BE5D-9E604FBF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C30E35-8D98-4C0F-9BFF-3ACC2D8F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0FE9D1-4185-4A0F-9EA5-1C659977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8D0839-F7F3-4AEA-83EE-FAB9FBBA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7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23B5E-B20B-4E99-B0F9-F3F3F8AF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4B3B2B-8AE7-4757-9DFD-48719BE9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0D3EC3-A9ED-4022-9BE3-44AF82F48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5135C4-A35D-4D96-86E5-6CB18ADF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410523-8BCB-4180-9FFB-78115935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226C15-2AB1-4812-AAE1-E89E09F3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8D4696-991A-4260-8FD1-4A7320F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077542-F5B2-42A7-AC80-6D986711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1AC78-5CE1-4F11-ADDC-737081FA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A9AE-E548-4005-8CB0-22AB6255D3CE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12BA7-18EA-4762-9FC1-F8C33511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8CBA52-8D18-4BC4-9C1D-8DCFE328F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32BC-094E-4454-91F6-B9006A6D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8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3Fg6E1Btt-lmYt2EcWV8KLblPbTz2aT/view?usp=sharing" TargetMode="External"/><Relationship Id="rId2" Type="http://schemas.openxmlformats.org/officeDocument/2006/relationships/hyperlink" Target="https://github.com/matterport/Mask_RC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IJ9HpGeKQB7wGSel0RDf7Kq8zh9fKkxk/view?usp=shar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26F9D-E17D-4259-B7D6-087B068C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電腦視覺原理及應用簡介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444765-B34C-49B0-BCB4-BBC7D40F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Lab9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Semantic Segmentation</a:t>
            </a:r>
          </a:p>
        </p:txBody>
      </p:sp>
    </p:spTree>
    <p:extLst>
      <p:ext uri="{BB962C8B-B14F-4D97-AF65-F5344CB8AC3E}">
        <p14:creationId xmlns:p14="http://schemas.microsoft.com/office/powerpoint/2010/main" val="342373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9602"/>
            <a:ext cx="8796896" cy="28824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DBBCB4D-7DF6-4E2E-81D7-1AE09738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CC84E-4069-40E8-9648-A10A4789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會輸出三張圖片及兩個座標點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pic_mask.jpg  pic_result.jpg  mask.jpg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semantic Segmentation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抓取的物件座標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594" y="5752063"/>
            <a:ext cx="1081452" cy="779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5223"/>
            <a:ext cx="5705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BCB4D-7DF6-4E2E-81D7-1AE09738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CC84E-4069-40E8-9648-A10A4789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34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進行二值化過濾影像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並切割影像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274767" y="1987427"/>
            <a:ext cx="5124817" cy="4676775"/>
            <a:chOff x="971183" y="1952258"/>
            <a:chExt cx="5124817" cy="46767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183" y="1952258"/>
              <a:ext cx="3743325" cy="46767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971183" y="4960757"/>
              <a:ext cx="3108448" cy="2442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988004" y="48982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物件座標</a:t>
              </a:r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4343400" y="5021829"/>
              <a:ext cx="504091" cy="1221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向右箭號 9"/>
            <p:cNvSpPr/>
            <p:nvPr/>
          </p:nvSpPr>
          <p:spPr>
            <a:xfrm>
              <a:off x="4343399" y="4414238"/>
              <a:ext cx="504091" cy="1221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218836" y="42906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去背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5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test.jpg(</a:t>
            </a:r>
            <a:r>
              <a:rPr lang="zh-TW" altLang="en-US" dirty="0"/>
              <a:t>原圖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pic_result.jpg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pic_mask.jpg</a:t>
            </a:r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/>
              <a:t>mask.jpg</a:t>
            </a:r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 </a:t>
            </a:r>
            <a:r>
              <a:rPr lang="en-US" altLang="zh-TW" dirty="0"/>
              <a:t>target.jpg(</a:t>
            </a:r>
            <a:r>
              <a:rPr lang="zh-TW" altLang="en-US" dirty="0"/>
              <a:t>最後結果</a:t>
            </a:r>
            <a:r>
              <a:rPr lang="en-US" altLang="zh-TW" dirty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9" y="1010964"/>
            <a:ext cx="3141022" cy="1766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11" y="254978"/>
            <a:ext cx="3311769" cy="33117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9" y="4001294"/>
            <a:ext cx="3141022" cy="1766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46" y="3986984"/>
            <a:ext cx="3166461" cy="17811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4457700"/>
            <a:ext cx="2450179" cy="212663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799446" y="3276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96859" y="4599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99472" y="31642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796859" y="31642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8735" y="519256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A155B-B22C-4B47-83B8-E47593FC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4FE6C-1251-4164-9670-F6820160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輸入一張影像中只有一個人的照片</a:t>
            </a:r>
            <a:endParaRPr lang="en-US" altLang="zh-TW" dirty="0"/>
          </a:p>
          <a:p>
            <a:pPr lvl="1"/>
            <a:r>
              <a:rPr lang="en-US" altLang="zh-TW" dirty="0"/>
              <a:t>Ex: test.jpg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53" y="2749794"/>
            <a:ext cx="6828692" cy="38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A155B-B22C-4B47-83B8-E47593FC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4FE6C-1251-4164-9670-F6820160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並根據</a:t>
            </a:r>
            <a:r>
              <a:rPr lang="en-US" altLang="zh-TW" dirty="0" err="1"/>
              <a:t>mask_rcnn</a:t>
            </a:r>
            <a:r>
              <a:rPr lang="zh-TW" altLang="en-US" dirty="0"/>
              <a:t>輸出的</a:t>
            </a:r>
            <a:r>
              <a:rPr lang="en-US" altLang="zh-TW" dirty="0"/>
              <a:t>mask.jpg</a:t>
            </a:r>
            <a:r>
              <a:rPr lang="zh-TW" altLang="en-US" dirty="0"/>
              <a:t>進行二值化過濾影像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dirty="0"/>
              <a:t>Ex: mask.jpg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 err="1"/>
              <a:t>BGRtoHSV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zh-TW" altLang="en-US" dirty="0"/>
              <a:t>藍色</a:t>
            </a:r>
            <a:r>
              <a:rPr lang="en-US" altLang="zh-TW" dirty="0"/>
              <a:t>range(100,43,46)-&gt;(124,255,255)</a:t>
            </a:r>
          </a:p>
          <a:p>
            <a:pPr marL="685800" lvl="2">
              <a:spcBef>
                <a:spcPts val="1000"/>
              </a:spcBef>
            </a:pPr>
            <a:r>
              <a:rPr lang="zh-TW" altLang="en-US" dirty="0"/>
              <a:t>使用</a:t>
            </a:r>
            <a:r>
              <a:rPr lang="en-US" altLang="zh-TW" dirty="0"/>
              <a:t>cv2.bitwise_and</a:t>
            </a:r>
            <a:r>
              <a:rPr lang="zh-TW" altLang="en-US" dirty="0"/>
              <a:t> 做</a:t>
            </a:r>
            <a:r>
              <a:rPr lang="en-US" altLang="zh-TW" dirty="0"/>
              <a:t>mask</a:t>
            </a:r>
            <a:r>
              <a:rPr lang="zh-TW" altLang="en-US" dirty="0"/>
              <a:t>操作</a:t>
            </a:r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50" y="3925766"/>
            <a:ext cx="4838050" cy="27214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925766"/>
            <a:ext cx="4839677" cy="2722318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5605909" y="5009509"/>
            <a:ext cx="753208" cy="5539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8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52" y="2679090"/>
            <a:ext cx="8796896" cy="28824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8BA155B-B22C-4B47-83B8-E47593FC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4FE6C-1251-4164-9670-F6820160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並根據</a:t>
            </a:r>
            <a:r>
              <a:rPr lang="en-US" altLang="zh-TW" dirty="0" err="1"/>
              <a:t>mask_rcnn</a:t>
            </a:r>
            <a:r>
              <a:rPr lang="zh-TW" altLang="en-US" dirty="0"/>
              <a:t>輸出的</a:t>
            </a:r>
            <a:r>
              <a:rPr lang="en-US" altLang="zh-TW" dirty="0" err="1"/>
              <a:t>boundingbox</a:t>
            </a:r>
            <a:r>
              <a:rPr lang="zh-TW" altLang="en-US" dirty="0"/>
              <a:t>座標進行影像切割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1327639" y="4769216"/>
            <a:ext cx="1046284" cy="811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A155B-B22C-4B47-83B8-E47593FC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4FE6C-1251-4164-9670-F6820160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切割完畢後將會輸出一個去背且切割完畢後的人物影像</a:t>
            </a:r>
            <a:endParaRPr lang="en-US" altLang="zh-TW" dirty="0"/>
          </a:p>
        </p:txBody>
      </p:sp>
      <p:sp>
        <p:nvSpPr>
          <p:cNvPr id="10" name="向右箭號 9"/>
          <p:cNvSpPr/>
          <p:nvPr/>
        </p:nvSpPr>
        <p:spPr>
          <a:xfrm>
            <a:off x="6096000" y="3877405"/>
            <a:ext cx="1248508" cy="9319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240"/>
            <a:ext cx="4839677" cy="272231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67" y="2651429"/>
            <a:ext cx="3898760" cy="33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0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BCB4D-7DF6-4E2E-81D7-1AE09738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CC84E-4069-40E8-9648-A10A4789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按照環境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安裝環境及程式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193"/>
            <a:ext cx="6486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4A6C4-E429-47FE-9C23-EE2B4F45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快速安裝環境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4D098E-10DC-41DA-9FB3-E74651EE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04" y="2960614"/>
            <a:ext cx="4361905" cy="23238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514CC4-1F5F-40BD-9C38-9F378637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04" y="1833245"/>
            <a:ext cx="2676190" cy="5809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0203C7-657A-469C-99B1-3E530FCA5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626" y="1596791"/>
            <a:ext cx="4266667" cy="12571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8D903F-3B47-472F-A504-5C063465A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535" y="4206111"/>
            <a:ext cx="1630621" cy="365746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DAA8408-1097-423D-B898-B3E8AD614D00}"/>
              </a:ext>
            </a:extLst>
          </p:cNvPr>
          <p:cNvCxnSpPr/>
          <p:nvPr/>
        </p:nvCxnSpPr>
        <p:spPr>
          <a:xfrm>
            <a:off x="2209799" y="2545080"/>
            <a:ext cx="0" cy="37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DEFED7F-5369-4EB1-B2A6-39DA64AE488D}"/>
              </a:ext>
            </a:extLst>
          </p:cNvPr>
          <p:cNvCxnSpPr>
            <a:cxnSpLocks/>
          </p:cNvCxnSpPr>
          <p:nvPr/>
        </p:nvCxnSpPr>
        <p:spPr>
          <a:xfrm flipV="1">
            <a:off x="4953000" y="2373120"/>
            <a:ext cx="594626" cy="480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560E1B-7423-4FD5-830B-96B4D73FC904}"/>
              </a:ext>
            </a:extLst>
          </p:cNvPr>
          <p:cNvCxnSpPr>
            <a:cxnSpLocks/>
          </p:cNvCxnSpPr>
          <p:nvPr/>
        </p:nvCxnSpPr>
        <p:spPr>
          <a:xfrm>
            <a:off x="7551420" y="2960614"/>
            <a:ext cx="0" cy="94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D42ED4FC-0CC7-4A04-A72F-D94E74B2C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313" y="4946328"/>
            <a:ext cx="4990476" cy="676190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4AD80C0-148E-407D-B0A2-0B4E7A1B14CD}"/>
              </a:ext>
            </a:extLst>
          </p:cNvPr>
          <p:cNvCxnSpPr/>
          <p:nvPr/>
        </p:nvCxnSpPr>
        <p:spPr>
          <a:xfrm>
            <a:off x="7551420" y="465582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A2B15AB2-4492-4530-B2E0-4D519422C0FE}"/>
                  </a:ext>
                </a:extLst>
              </p14:cNvPr>
              <p14:cNvContentPartPr/>
              <p14:nvPr/>
            </p14:nvContentPartPr>
            <p14:xfrm>
              <a:off x="5310900" y="5279940"/>
              <a:ext cx="662400" cy="1584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A2B15AB2-4492-4530-B2E0-4D519422C0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56900" y="5172300"/>
                <a:ext cx="77004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45F95-7B7E-40BE-B5E0-9F1A79A5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Mask-</a:t>
            </a:r>
            <a:r>
              <a:rPr lang="en-US" altLang="zh-TW" dirty="0" err="1"/>
              <a:t>rcnn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7E4DC9-8FD8-4B0F-8142-F7DC3E92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https://github.com/matterport/Mask_RCNN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下載</a:t>
            </a:r>
            <a:r>
              <a:rPr lang="en-US" altLang="zh-TW" dirty="0">
                <a:hlinkClick r:id="rId3"/>
              </a:rPr>
              <a:t>INSTALL </a:t>
            </a:r>
            <a:r>
              <a:rPr lang="zh-TW" altLang="en-US" dirty="0">
                <a:hlinkClick r:id="rId3"/>
              </a:rPr>
              <a:t>資料</a:t>
            </a:r>
            <a:endParaRPr lang="en-US" altLang="zh-TW" dirty="0"/>
          </a:p>
          <a:p>
            <a:r>
              <a:rPr lang="zh-TW" altLang="en-US" dirty="0">
                <a:hlinkClick r:id="rId4"/>
              </a:rPr>
              <a:t>下載</a:t>
            </a:r>
            <a:r>
              <a:rPr lang="en-US" altLang="zh-TW" dirty="0">
                <a:hlinkClick r:id="rId4"/>
              </a:rPr>
              <a:t>COCO.H5</a:t>
            </a:r>
            <a:r>
              <a:rPr lang="zh-TW" altLang="en-US" dirty="0">
                <a:hlinkClick r:id="rId4"/>
              </a:rPr>
              <a:t>權重資料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12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BCB4D-7DF6-4E2E-81D7-1AE09738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CC84E-4069-40E8-9648-A10A4789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更改圖片路徑並執行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show.py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show.py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9" y="2805051"/>
            <a:ext cx="28670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237</Words>
  <Application>Microsoft Office PowerPoint</Application>
  <PresentationFormat>寬螢幕</PresentationFormat>
  <Paragraphs>46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電腦視覺原理及應用簡介</vt:lpstr>
      <vt:lpstr>Assignment</vt:lpstr>
      <vt:lpstr>Assignment</vt:lpstr>
      <vt:lpstr>Assignment</vt:lpstr>
      <vt:lpstr>Assignment</vt:lpstr>
      <vt:lpstr>流程</vt:lpstr>
      <vt:lpstr>快速安裝環境</vt:lpstr>
      <vt:lpstr>下載Mask-rcnn</vt:lpstr>
      <vt:lpstr>流程</vt:lpstr>
      <vt:lpstr>流程</vt:lpstr>
      <vt:lpstr>流程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Lab8: Face Detection</dc:title>
  <dc:creator>Taylor</dc:creator>
  <cp:lastModifiedBy>宇睿 黃</cp:lastModifiedBy>
  <cp:revision>38</cp:revision>
  <dcterms:created xsi:type="dcterms:W3CDTF">2019-12-10T06:50:26Z</dcterms:created>
  <dcterms:modified xsi:type="dcterms:W3CDTF">2019-12-19T09:50:11Z</dcterms:modified>
</cp:coreProperties>
</file>