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665" y="1074738"/>
            <a:ext cx="9144000" cy="23876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p>
            <a:r>
              <a:rPr lang="x-none" altLang="en-US"/>
              <a:t>年度述职报告</a:t>
            </a:r>
            <a:r>
              <a:rPr lang="x-none" altLang="en-US" sz="1600"/>
              <a:t>（2017年度）</a:t>
            </a:r>
            <a:endParaRPr lang="x-none" altLang="en-US" sz="1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8905" y="5465445"/>
            <a:ext cx="3747770" cy="1151255"/>
          </a:xfrm>
        </p:spPr>
        <p:txBody>
          <a:bodyPr/>
          <a:p>
            <a:r>
              <a:rPr lang="x-none" altLang="en-US"/>
              <a:t>严鑫 2018.1.1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自我成长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en-US"/>
              <a:t>《代码大全》《操作系统概论》《Fluent Python》《算法导论》</a:t>
            </a:r>
            <a:endParaRPr lang="x-none" altLang="en-US"/>
          </a:p>
          <a:p>
            <a:r>
              <a:rPr lang="x-none" altLang="en-US">
                <a:sym typeface="+mn-ea"/>
              </a:rPr>
              <a:t> 自学与工作相关的运维技术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 自学了操作系统，nginx，fabric, docker, jenkins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 简书个人博客发布总结文章24篇</a:t>
            </a:r>
            <a:endParaRPr lang="x-none" altLang="en-US">
              <a:sym typeface="+mn-ea"/>
            </a:endParaRPr>
          </a:p>
          <a:p>
            <a:pPr marL="0" indent="0">
              <a:buNone/>
            </a:pPr>
            <a:endParaRPr lang="x-none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问题与不足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当然这一年自身仍有很多不足，比如因为时间紧</a:t>
            </a:r>
            <a:r>
              <a:rPr lang="x-none" altLang="en-US"/>
              <a:t>任务多</a:t>
            </a:r>
            <a:r>
              <a:rPr lang="en-US"/>
              <a:t>,部分接口设计仍不</a:t>
            </a:r>
            <a:r>
              <a:rPr lang="x-none" altLang="en-US"/>
              <a:t>完美</a:t>
            </a:r>
            <a:r>
              <a:rPr lang="en-US"/>
              <a:t>,非常感谢同事的包容</a:t>
            </a:r>
            <a:r>
              <a:rPr lang="x-none" altLang="en-US"/>
              <a:t>。</a:t>
            </a:r>
            <a:endParaRPr lang="x-none" altLang="en-US"/>
          </a:p>
          <a:p>
            <a:r>
              <a:rPr lang="x-none" altLang="en-US">
                <a:sym typeface="+mn-ea"/>
              </a:rPr>
              <a:t>也</a:t>
            </a:r>
            <a:r>
              <a:rPr lang="en-US">
                <a:sym typeface="+mn-ea"/>
              </a:rPr>
              <a:t>曾经因为时间紧出现急躁的</a:t>
            </a:r>
            <a:r>
              <a:rPr lang="x-none" altLang="en-US">
                <a:sym typeface="+mn-ea"/>
              </a:rPr>
              <a:t>工作</a:t>
            </a:r>
            <a:r>
              <a:rPr lang="en-US">
                <a:sym typeface="+mn-ea"/>
              </a:rPr>
              <a:t>情绪，后来跟领导和同事</a:t>
            </a:r>
            <a:r>
              <a:rPr lang="x-none" altLang="en-US">
                <a:sym typeface="+mn-ea"/>
              </a:rPr>
              <a:t>反馈和</a:t>
            </a:r>
            <a:r>
              <a:rPr lang="en-US">
                <a:sym typeface="+mn-ea"/>
              </a:rPr>
              <a:t>沟通，及时化解了</a:t>
            </a:r>
            <a:r>
              <a:rPr lang="x-none" altLang="en-US">
                <a:sym typeface="+mn-ea"/>
              </a:rPr>
              <a:t>不良</a:t>
            </a:r>
            <a:r>
              <a:rPr lang="en-US">
                <a:sym typeface="+mn-ea"/>
              </a:rPr>
              <a:t>情绪,保持了积极主动的</a:t>
            </a:r>
            <a:r>
              <a:rPr lang="x-none" altLang="en-US">
                <a:sym typeface="+mn-ea"/>
              </a:rPr>
              <a:t>良好</a:t>
            </a:r>
            <a:r>
              <a:rPr lang="en-US">
                <a:sym typeface="+mn-ea"/>
              </a:rPr>
              <a:t>态度。</a:t>
            </a:r>
            <a:endParaRPr 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49250"/>
            <a:ext cx="10515600" cy="1325563"/>
          </a:xfrm>
        </p:spPr>
        <p:txBody>
          <a:bodyPr/>
          <a:p>
            <a:pPr algn="l"/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新的征程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也许在很多年后再</a:t>
            </a:r>
            <a:r>
              <a:rPr lang="en-US"/>
              <a:t>回过头来</a:t>
            </a:r>
            <a:r>
              <a:rPr lang="x-none" altLang="en-US"/>
              <a:t>看2017年的成安</a:t>
            </a:r>
            <a:r>
              <a:rPr lang="en-US"/>
              <a:t>，其实这一年做了什么也许并不重要，最重要的</a:t>
            </a:r>
            <a:r>
              <a:rPr lang="x-none" altLang="en-US"/>
              <a:t>是：</a:t>
            </a:r>
            <a:endParaRPr lang="x-none" alt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整个团队能够齐心合力,能够劲往一处使，能够合力为</a:t>
            </a:r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了一个目标共同去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奋斗。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x-none" altLang="en-US"/>
              <a:t>而</a:t>
            </a:r>
            <a:r>
              <a:rPr lang="en-US"/>
              <a:t>最大的</a:t>
            </a:r>
            <a:r>
              <a:rPr lang="x-none" altLang="en-US"/>
              <a:t>收获</a:t>
            </a:r>
            <a:r>
              <a:rPr lang="en-US"/>
              <a:t>是</a:t>
            </a:r>
            <a:r>
              <a:rPr lang="x-none" altLang="en-US"/>
              <a:t>：</a:t>
            </a:r>
            <a:endParaRPr lang="x-none" alt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同事之间的彼此的尊重和合作，以及最</a:t>
            </a:r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最重要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的信任。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/>
              <a:t>新的一年</a:t>
            </a:r>
            <a:r>
              <a:rPr lang="x-none" altLang="en-US"/>
              <a:t>：</a:t>
            </a:r>
            <a:endParaRPr lang="x-none" alt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</a:t>
            </a:r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和团队一起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,不忘初心</a:t>
            </a:r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，亦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不负期许</a:t>
            </a:r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继续砥砺前进</a:t>
            </a:r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～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85" y="717550"/>
            <a:ext cx="10515600" cy="569277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x-none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总结:</a:t>
            </a:r>
            <a:endParaRPr lang="x-none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/>
              <a:t>      很荣幸能在1</a:t>
            </a:r>
            <a:r>
              <a:rPr lang="x-none" altLang="en-US"/>
              <a:t>7</a:t>
            </a:r>
            <a:r>
              <a:rPr lang="en-US"/>
              <a:t>年</a:t>
            </a:r>
            <a:r>
              <a:rPr lang="x-none" altLang="en-US"/>
              <a:t>的</a:t>
            </a:r>
            <a:r>
              <a:rPr lang="en-US"/>
              <a:t>元旦后第一个工作日加入公司，到今天为止确是整整一年</a:t>
            </a:r>
            <a:r>
              <a:rPr lang="x-none" altLang="en-US"/>
              <a:t>有余</a:t>
            </a:r>
            <a:r>
              <a:rPr lang="en-US"/>
              <a:t>，于其说这是一份工作总结，不如说同时也是我个人对自己201</a:t>
            </a:r>
            <a:r>
              <a:rPr lang="x-none" altLang="en-US"/>
              <a:t>7</a:t>
            </a:r>
            <a:r>
              <a:rPr lang="en-US"/>
              <a:t>的一个</a:t>
            </a:r>
            <a:r>
              <a:rPr lang="x-none" altLang="en-US"/>
              <a:t>个人</a:t>
            </a:r>
            <a:r>
              <a:rPr lang="en-US"/>
              <a:t>总结。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x-none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见证：</a:t>
            </a:r>
            <a:endParaRPr lang="x-none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/>
              <a:t>     一年</a:t>
            </a:r>
            <a:r>
              <a:rPr lang="x-none" altLang="en-US"/>
              <a:t>经历</a:t>
            </a:r>
            <a:r>
              <a:rPr lang="en-US"/>
              <a:t>很多，不仅是自己的</a:t>
            </a:r>
            <a:r>
              <a:rPr lang="x-none" altLang="en-US"/>
              <a:t>技术</a:t>
            </a:r>
            <a:r>
              <a:rPr lang="en-US"/>
              <a:t>成长，也见证了团队的扩充，见证了产品的孵化</a:t>
            </a:r>
            <a:r>
              <a:rPr lang="x-none" altLang="en-US"/>
              <a:t>和最终的落地实现</a:t>
            </a:r>
            <a:r>
              <a:rPr lang="en-US"/>
              <a:t>，更见证了公司的雄雄崛起, 繁忙的一年，同时也是收获的一年</a:t>
            </a:r>
            <a:r>
              <a:rPr lang="en-US">
                <a:sym typeface="+mn-ea"/>
              </a:rPr>
              <a:t>。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x-none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双赢：</a:t>
            </a:r>
            <a:endParaRPr lang="x-none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x-none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/>
              <a:t>总体来说，最终取得了个人和公司的双赢发展</a:t>
            </a:r>
            <a:r>
              <a:rPr lang="x-none" altLang="en-US"/>
              <a:t>.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汇报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750"/>
            <a:ext cx="10515600" cy="4351338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en-US"/>
              <a:t>借此机会，</a:t>
            </a:r>
            <a:r>
              <a:rPr lang="en-US"/>
              <a:t>我从以下</a:t>
            </a:r>
            <a:r>
              <a:rPr lang="x-none" altLang="en-US"/>
              <a:t>几</a:t>
            </a:r>
            <a:r>
              <a:rPr lang="en-US"/>
              <a:t>个方面对自己201</a:t>
            </a:r>
            <a:r>
              <a:rPr lang="x-none" altLang="en-US"/>
              <a:t>7</a:t>
            </a:r>
            <a:r>
              <a:rPr lang="en-US"/>
              <a:t>年的工作内容</a:t>
            </a:r>
            <a:r>
              <a:rPr lang="x-none" altLang="en-US"/>
              <a:t>作</a:t>
            </a:r>
            <a:r>
              <a:rPr lang="en-US"/>
              <a:t>汇报：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x-none" altLang="en-US">
                <a:cs typeface="东文宋体" charset="0"/>
              </a:rPr>
              <a:t>●</a:t>
            </a:r>
            <a:r>
              <a:rPr lang="x-none" altLang="en-US"/>
              <a:t>工作性质					</a:t>
            </a:r>
            <a:r>
              <a:rPr lang="x-none" altLang="en-US">
                <a:cs typeface="东文宋体" charset="0"/>
                <a:sym typeface="+mn-ea"/>
              </a:rPr>
              <a:t>●自我成长</a:t>
            </a:r>
            <a:endParaRPr lang="x-none" altLang="en-US">
              <a:cs typeface="东文宋体" charset="0"/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cs typeface="东文宋体" charset="0"/>
                <a:sym typeface="+mn-ea"/>
              </a:rPr>
              <a:t>●</a:t>
            </a:r>
            <a:r>
              <a:rPr lang="x-none" altLang="en-US"/>
              <a:t>工作频率					</a:t>
            </a:r>
            <a:r>
              <a:rPr lang="x-none" altLang="en-US">
                <a:cs typeface="东文宋体" charset="0"/>
                <a:sym typeface="+mn-ea"/>
              </a:rPr>
              <a:t>●问题与不足</a:t>
            </a:r>
            <a:endParaRPr lang="x-none" altLang="en-US"/>
          </a:p>
          <a:p>
            <a:pPr marL="0" indent="0">
              <a:buNone/>
            </a:pPr>
            <a:r>
              <a:rPr lang="x-none" altLang="en-US">
                <a:cs typeface="东文宋体" charset="0"/>
                <a:sym typeface="+mn-ea"/>
              </a:rPr>
              <a:t>●</a:t>
            </a:r>
            <a:r>
              <a:rPr lang="x-none" altLang="en-US"/>
              <a:t>沟通调解</a:t>
            </a:r>
            <a:endParaRPr lang="x-none" altLang="en-US"/>
          </a:p>
          <a:p>
            <a:pPr marL="0" indent="0">
              <a:buNone/>
            </a:pPr>
            <a:r>
              <a:rPr lang="x-none" altLang="en-US">
                <a:cs typeface="东文宋体" charset="0"/>
                <a:sym typeface="+mn-ea"/>
              </a:rPr>
              <a:t>●</a:t>
            </a:r>
            <a:r>
              <a:rPr lang="x-none" altLang="en-US"/>
              <a:t>尝试锻炼</a:t>
            </a:r>
            <a:endParaRPr lang="x-none" altLang="en-US"/>
          </a:p>
          <a:p>
            <a:pPr marL="0" indent="0">
              <a:buNone/>
            </a:pPr>
            <a:r>
              <a:rPr lang="x-none" altLang="en-US">
                <a:cs typeface="东文宋体" charset="0"/>
                <a:sym typeface="+mn-ea"/>
              </a:rPr>
              <a:t>●工作习惯</a:t>
            </a:r>
            <a:endParaRPr lang="x-none" altLang="en-US">
              <a:cs typeface="东文宋体" charset="0"/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cs typeface="东文宋体" charset="0"/>
                <a:sym typeface="+mn-ea"/>
              </a:rPr>
              <a:t>●工作成就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工作性质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首先，按工作性质，后端的工作内容总体可分为两大类。</a:t>
            </a:r>
            <a:endParaRPr lang="en-US"/>
          </a:p>
          <a:p>
            <a:r>
              <a:rPr lang="en-US"/>
              <a:t>其一是新功能开发，</a:t>
            </a:r>
            <a:r>
              <a:rPr lang="x-none" altLang="en-US"/>
              <a:t>占到工作任务的70%。</a:t>
            </a:r>
            <a:r>
              <a:rPr lang="en-US"/>
              <a:t>比如产品原型的数据</a:t>
            </a:r>
            <a:r>
              <a:rPr lang="x-none" altLang="en-US"/>
              <a:t>模型</a:t>
            </a:r>
            <a:r>
              <a:rPr lang="en-US"/>
              <a:t>设计，接口文档的设计,功能的实现, 后期bug的处理</a:t>
            </a:r>
            <a:r>
              <a:rPr lang="x-none" altLang="en-US"/>
              <a:t>维护</a:t>
            </a:r>
            <a:r>
              <a:rPr lang="en-US"/>
              <a:t>等等</a:t>
            </a:r>
            <a:r>
              <a:rPr lang="x-none" altLang="en-US"/>
              <a:t>。</a:t>
            </a:r>
            <a:endParaRPr lang="x-none" altLang="en-US"/>
          </a:p>
          <a:p>
            <a:r>
              <a:rPr lang="en-US"/>
              <a:t>其二是技术支持方面，比如</a:t>
            </a:r>
            <a:r>
              <a:rPr lang="x-none" altLang="en-US"/>
              <a:t>爬虫</a:t>
            </a:r>
            <a:r>
              <a:rPr lang="en-US"/>
              <a:t>数据的清洗，历史数据的版本升级，在线服务器的运营维护等等。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工作频率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其次，按照工作频率可分为日常类和应急类。</a:t>
            </a:r>
            <a:endParaRPr lang="en-US"/>
          </a:p>
          <a:p>
            <a:r>
              <a:rPr lang="en-US"/>
              <a:t>日常类有：后端日常进度的检查</a:t>
            </a:r>
            <a:r>
              <a:rPr lang="x-none" altLang="en-US"/>
              <a:t>督促</a:t>
            </a:r>
            <a:r>
              <a:rPr lang="en-US"/>
              <a:t>(code review), </a:t>
            </a:r>
            <a:r>
              <a:rPr lang="x-none" altLang="en-US"/>
              <a:t>各分支代码的合并与更新，团队内</a:t>
            </a:r>
            <a:r>
              <a:rPr lang="en-US"/>
              <a:t>的</a:t>
            </a:r>
            <a:r>
              <a:rPr lang="x-none" altLang="en-US"/>
              <a:t>简单</a:t>
            </a:r>
            <a:r>
              <a:rPr lang="en-US"/>
              <a:t>技术答疑,对产品/测试的产品需求确认，对前段pc/小程序的开发配合,服务器的日常维护,周计划的编制等等</a:t>
            </a:r>
            <a:r>
              <a:rPr lang="x-none" altLang="en-US"/>
              <a:t>。</a:t>
            </a:r>
            <a:endParaRPr lang="x-none" altLang="en-US"/>
          </a:p>
          <a:p>
            <a:r>
              <a:rPr lang="en-US"/>
              <a:t>应急类的有：在线紧急bug的应急处理，服务器的应急维护等。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沟通调解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再次，后端的定位是对外提供</a:t>
            </a:r>
            <a:r>
              <a:rPr lang="x-none" altLang="en-US"/>
              <a:t>稳定</a:t>
            </a:r>
            <a:r>
              <a:rPr lang="en-US"/>
              <a:t>服务，处于产品完成的底层阶段，给多端提供接口(pc/小程序/安卓/IOS),属于基础且重要的一环，因此团队合作与沟通显得尤其重要.</a:t>
            </a:r>
            <a:endParaRPr lang="en-US"/>
          </a:p>
          <a:p>
            <a:r>
              <a:rPr lang="en-US"/>
              <a:t>设计阶段需要与产品对接产品意图，实现阶段同时也要与多前段相互配合,后期测试需要和测试团队配合定位bug</a:t>
            </a:r>
            <a:r>
              <a:rPr lang="x-none" altLang="en-US"/>
              <a:t>并处理反馈</a:t>
            </a:r>
            <a:r>
              <a:rPr lang="en-US"/>
              <a:t>。</a:t>
            </a:r>
            <a:endParaRPr lang="en-US"/>
          </a:p>
          <a:p>
            <a:r>
              <a:rPr lang="en-US"/>
              <a:t>能做到日常问题及时向上反馈，尽量</a:t>
            </a:r>
            <a:r>
              <a:rPr lang="x-none" altLang="en-US"/>
              <a:t>保证</a:t>
            </a:r>
            <a:r>
              <a:rPr lang="en-US"/>
              <a:t>团队问题的内部消化。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尝试锻炼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180465"/>
            <a:ext cx="10515600" cy="5552440"/>
          </a:xfrm>
        </p:spPr>
        <p:txBody>
          <a:bodyPr>
            <a:normAutofit fontScale="90000" lnSpcReduction="10000"/>
          </a:bodyPr>
          <a:p>
            <a:endParaRPr lang="en-US"/>
          </a:p>
          <a:p>
            <a:r>
              <a:rPr lang="en-US"/>
              <a:t>最后，除了本质工作之外，也在领导的指导下尝试锻炼自己其他方面的能力</a:t>
            </a:r>
            <a:endParaRPr lang="en-US"/>
          </a:p>
          <a:p>
            <a:r>
              <a:rPr lang="en-US"/>
              <a:t>比如试着带领团队完成</a:t>
            </a:r>
            <a:r>
              <a:rPr lang="x-none" altLang="en-US"/>
              <a:t>任务</a:t>
            </a:r>
            <a:r>
              <a:rPr lang="en-US"/>
              <a:t>,为完成C端产品，任命为小组长，任务大，时间紧，在进度计划指定出来之后，负责日常进度的及时跟进汇报,难点问题的推动.团队问题的及时调解等。</a:t>
            </a:r>
            <a:endParaRPr lang="en-US"/>
          </a:p>
          <a:p>
            <a:r>
              <a:rPr lang="en-US"/>
              <a:t>在后端内部，因调用方教多，一个人的力量是远远不够的，所以后期一直在带领新人迅速熟悉产品模型，理解后端设计架构，学习框架模型和答疑</a:t>
            </a:r>
            <a:r>
              <a:rPr lang="x-none" altLang="en-US"/>
              <a:t>。</a:t>
            </a:r>
            <a:endParaRPr lang="x-none" altLang="en-US"/>
          </a:p>
          <a:p>
            <a:r>
              <a:rPr lang="en-US"/>
              <a:t>能根据产品需求给同事合理分配任务，和同事一起检查代码质量并答疑解惑，一起学习成长。</a:t>
            </a:r>
            <a:endParaRPr lang="en-US"/>
          </a:p>
          <a:p>
            <a:r>
              <a:rPr lang="en-US"/>
              <a:t>目前后端生产力吃紧，所以和人事配合在处理初级工程师的人事招聘，完成简历的初此筛选和前期的电话面试，时刻保证后端团队在产品需要的时候能提供稳定的生产力</a:t>
            </a:r>
            <a:r>
              <a:rPr lang="x-none" altLang="en-US"/>
              <a:t>。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工作习惯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在完成这些琐碎繁杂的工作时，于此同时，又会经常有十分紧急的任务要处理，在这种情况下，就十分考验我们的工作习惯。</a:t>
            </a:r>
            <a:endParaRPr lang="en-US"/>
          </a:p>
          <a:p>
            <a:r>
              <a:rPr lang="en-US"/>
              <a:t>工作中我养成了随时记录小便签的习惯,贴在屏幕边，做到任何一个小事最终都有一个结论，不仅是反馈给别人，更是对自己有个交代</a:t>
            </a:r>
            <a:r>
              <a:rPr lang="en-US">
                <a:sym typeface="+mn-ea"/>
              </a:rPr>
              <a:t>。</a:t>
            </a:r>
            <a:endParaRPr lang="en-US">
              <a:sym typeface="+mn-ea"/>
            </a:endParaRPr>
          </a:p>
          <a:p>
            <a:r>
              <a:rPr lang="en-US"/>
              <a:t>同时，工作分出轻重缓急，坚持要事第一的原则。</a:t>
            </a:r>
            <a:endParaRPr lang="en-US"/>
          </a:p>
          <a:p>
            <a:r>
              <a:rPr lang="en-US"/>
              <a:t>另外，我也经常总结其中的规律</a:t>
            </a:r>
            <a:r>
              <a:rPr lang="x-none" altLang="en-US"/>
              <a:t>，</a:t>
            </a:r>
            <a:r>
              <a:rPr lang="en-US"/>
              <a:t>做到效率的提升。代码中的bug做到举一反三,碰见比较耗时的操作比如服务器日常更新等，全部通过脚本来一键执行。</a:t>
            </a:r>
            <a:endParaRPr lang="en-US"/>
          </a:p>
          <a:p>
            <a:r>
              <a:rPr lang="en-US"/>
              <a:t>最终，我觉得工作态度</a:t>
            </a:r>
            <a:r>
              <a:rPr lang="x-none" altLang="en-US"/>
              <a:t>和团队意识</a:t>
            </a:r>
            <a:r>
              <a:rPr lang="en-US"/>
              <a:t>是一切的重中之重，</a:t>
            </a:r>
            <a:r>
              <a:rPr lang="x-none" altLang="en-US"/>
              <a:t>一个良好的态度就已经解决了90%的bug。有一个良好的大局意识就已经完成了90%的任务。</a:t>
            </a:r>
            <a:endParaRPr lang="x-none" alt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工作成就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配合宝剑完成后端设计任务</a:t>
            </a:r>
            <a:endParaRPr lang="x-none" altLang="en-US"/>
          </a:p>
          <a:p>
            <a:r>
              <a:rPr lang="x-none" altLang="en-US"/>
              <a:t>后端主要核心生产力</a:t>
            </a:r>
            <a:endParaRPr lang="x-none" altLang="en-US"/>
          </a:p>
          <a:p>
            <a:r>
              <a:rPr lang="x-none" altLang="en-US">
                <a:sym typeface="+mn-ea"/>
              </a:rPr>
              <a:t>承担了后端大部分重难点工作任务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尝试后端管理工作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配合宝剑承担运维工作</a:t>
            </a:r>
            <a:endParaRPr lang="x-none" altLang="en-US">
              <a:sym typeface="+mn-ea"/>
            </a:endParaRPr>
          </a:p>
          <a:p>
            <a:endParaRPr lang="en-US"/>
          </a:p>
          <a:p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1751</Words>
  <Application>Kingsoft Office WPP</Application>
  <PresentationFormat>Widescreen</PresentationFormat>
  <Paragraphs>94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年度述职报告（2017年度）</vt:lpstr>
      <vt:lpstr>PowerPoint 演示文稿</vt:lpstr>
      <vt:lpstr>汇报</vt:lpstr>
      <vt:lpstr>工作性质</vt:lpstr>
      <vt:lpstr>工作频率</vt:lpstr>
      <vt:lpstr>沟通调解</vt:lpstr>
      <vt:lpstr>尝试锻炼</vt:lpstr>
      <vt:lpstr>工作习惯</vt:lpstr>
      <vt:lpstr>工作成就</vt:lpstr>
      <vt:lpstr>自我成长</vt:lpstr>
      <vt:lpstr>问题与不足</vt:lpstr>
      <vt:lpstr>新的征程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xy</dc:creator>
  <cp:lastModifiedBy>xy</cp:lastModifiedBy>
  <cp:revision>37</cp:revision>
  <dcterms:created xsi:type="dcterms:W3CDTF">2018-01-11T05:41:12Z</dcterms:created>
  <dcterms:modified xsi:type="dcterms:W3CDTF">2018-01-11T05:41:12Z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