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5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2AF85-F53D-4F2A-9423-148372696D05}" v="1303" dt="2018-10-11T06:01:20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o Li (MSRA)" userId="a97e5738-309d-4470-b628-dec3a922e66e" providerId="ADAL" clId="{63E4B204-18E8-4A9A-BDED-71327DD5DA0C}"/>
    <pc:docChg chg="custSel delSld modSld">
      <pc:chgData name="Chao Li (MSRA)" userId="a97e5738-309d-4470-b628-dec3a922e66e" providerId="ADAL" clId="{63E4B204-18E8-4A9A-BDED-71327DD5DA0C}" dt="2018-08-20T09:27:13.327" v="355"/>
      <pc:docMkLst>
        <pc:docMk/>
      </pc:docMkLst>
      <pc:sldChg chg="modSp">
        <pc:chgData name="Chao Li (MSRA)" userId="a97e5738-309d-4470-b628-dec3a922e66e" providerId="ADAL" clId="{63E4B204-18E8-4A9A-BDED-71327DD5DA0C}" dt="2018-08-20T09:27:13.327" v="355"/>
        <pc:sldMkLst>
          <pc:docMk/>
          <pc:sldMk cId="2739067549" sldId="267"/>
        </pc:sldMkLst>
        <pc:spChg chg="mod">
          <ac:chgData name="Chao Li (MSRA)" userId="a97e5738-309d-4470-b628-dec3a922e66e" providerId="ADAL" clId="{63E4B204-18E8-4A9A-BDED-71327DD5DA0C}" dt="2018-08-20T09:27:13.327" v="355"/>
          <ac:spMkLst>
            <pc:docMk/>
            <pc:sldMk cId="2739067549" sldId="267"/>
            <ac:spMk id="3" creationId="{A1E7EF6C-36C0-4DC4-B4F7-16E3F00B39DD}"/>
          </ac:spMkLst>
        </pc:spChg>
      </pc:sldChg>
      <pc:sldChg chg="modSp">
        <pc:chgData name="Chao Li (MSRA)" userId="a97e5738-309d-4470-b628-dec3a922e66e" providerId="ADAL" clId="{63E4B204-18E8-4A9A-BDED-71327DD5DA0C}" dt="2018-08-20T05:54:13.077" v="194" actId="6549"/>
        <pc:sldMkLst>
          <pc:docMk/>
          <pc:sldMk cId="3689738900" sldId="268"/>
        </pc:sldMkLst>
        <pc:spChg chg="mod">
          <ac:chgData name="Chao Li (MSRA)" userId="a97e5738-309d-4470-b628-dec3a922e66e" providerId="ADAL" clId="{63E4B204-18E8-4A9A-BDED-71327DD5DA0C}" dt="2018-08-20T05:54:13.077" v="194" actId="6549"/>
          <ac:spMkLst>
            <pc:docMk/>
            <pc:sldMk cId="3689738900" sldId="268"/>
            <ac:spMk id="3" creationId="{A1E7EF6C-36C0-4DC4-B4F7-16E3F00B39DD}"/>
          </ac:spMkLst>
        </pc:spChg>
      </pc:sldChg>
      <pc:sldChg chg="modSp">
        <pc:chgData name="Chao Li (MSRA)" userId="a97e5738-309d-4470-b628-dec3a922e66e" providerId="ADAL" clId="{63E4B204-18E8-4A9A-BDED-71327DD5DA0C}" dt="2018-08-20T05:55:35.616" v="199"/>
        <pc:sldMkLst>
          <pc:docMk/>
          <pc:sldMk cId="1229670647" sldId="269"/>
        </pc:sldMkLst>
        <pc:spChg chg="mod">
          <ac:chgData name="Chao Li (MSRA)" userId="a97e5738-309d-4470-b628-dec3a922e66e" providerId="ADAL" clId="{63E4B204-18E8-4A9A-BDED-71327DD5DA0C}" dt="2018-08-20T05:55:35.616" v="199"/>
          <ac:spMkLst>
            <pc:docMk/>
            <pc:sldMk cId="1229670647" sldId="269"/>
            <ac:spMk id="3" creationId="{A1E7EF6C-36C0-4DC4-B4F7-16E3F00B39DD}"/>
          </ac:spMkLst>
        </pc:spChg>
      </pc:sldChg>
    </pc:docChg>
  </pc:docChgLst>
  <pc:docChgLst>
    <pc:chgData name="Chao Li (MSRA)" userId="a97e5738-309d-4470-b628-dec3a922e66e" providerId="ADAL" clId="{C2C2AF85-F53D-4F2A-9423-148372696D05}"/>
    <pc:docChg chg="undo custSel addSld delSld modSld">
      <pc:chgData name="Chao Li (MSRA)" userId="a97e5738-309d-4470-b628-dec3a922e66e" providerId="ADAL" clId="{C2C2AF85-F53D-4F2A-9423-148372696D05}" dt="2018-10-11T06:01:20.269" v="4326"/>
      <pc:docMkLst>
        <pc:docMk/>
      </pc:docMkLst>
      <pc:sldChg chg="modSp">
        <pc:chgData name="Chao Li (MSRA)" userId="a97e5738-309d-4470-b628-dec3a922e66e" providerId="ADAL" clId="{C2C2AF85-F53D-4F2A-9423-148372696D05}" dt="2018-10-11T03:57:33.479" v="0"/>
        <pc:sldMkLst>
          <pc:docMk/>
          <pc:sldMk cId="810052594" sldId="256"/>
        </pc:sldMkLst>
        <pc:spChg chg="mod">
          <ac:chgData name="Chao Li (MSRA)" userId="a97e5738-309d-4470-b628-dec3a922e66e" providerId="ADAL" clId="{C2C2AF85-F53D-4F2A-9423-148372696D05}" dt="2018-10-11T03:57:33.479" v="0"/>
          <ac:spMkLst>
            <pc:docMk/>
            <pc:sldMk cId="810052594" sldId="256"/>
            <ac:spMk id="5" creationId="{59CC8318-10D6-4FDC-A050-AB7E7F6FE3E6}"/>
          </ac:spMkLst>
        </pc:spChg>
      </pc:sldChg>
      <pc:sldChg chg="modSp del">
        <pc:chgData name="Chao Li (MSRA)" userId="a97e5738-309d-4470-b628-dec3a922e66e" providerId="ADAL" clId="{C2C2AF85-F53D-4F2A-9423-148372696D05}" dt="2018-10-11T05:54:37.757" v="3991" actId="2696"/>
        <pc:sldMkLst>
          <pc:docMk/>
          <pc:sldMk cId="2604358590" sldId="258"/>
        </pc:sldMkLst>
        <pc:spChg chg="mod">
          <ac:chgData name="Chao Li (MSRA)" userId="a97e5738-309d-4470-b628-dec3a922e66e" providerId="ADAL" clId="{C2C2AF85-F53D-4F2A-9423-148372696D05}" dt="2018-10-11T03:58:29.477" v="18" actId="6549"/>
          <ac:spMkLst>
            <pc:docMk/>
            <pc:sldMk cId="2604358590" sldId="258"/>
            <ac:spMk id="5" creationId="{8D6564B1-9A7E-4EB7-A20D-FCF7D54F015A}"/>
          </ac:spMkLst>
        </pc:spChg>
      </pc:sldChg>
      <pc:sldChg chg="del">
        <pc:chgData name="Chao Li (MSRA)" userId="a97e5738-309d-4470-b628-dec3a922e66e" providerId="ADAL" clId="{C2C2AF85-F53D-4F2A-9423-148372696D05}" dt="2018-10-11T03:58:19.753" v="15" actId="2696"/>
        <pc:sldMkLst>
          <pc:docMk/>
          <pc:sldMk cId="1113686769" sldId="259"/>
        </pc:sldMkLst>
      </pc:sldChg>
      <pc:sldChg chg="del">
        <pc:chgData name="Chao Li (MSRA)" userId="a97e5738-309d-4470-b628-dec3a922e66e" providerId="ADAL" clId="{C2C2AF85-F53D-4F2A-9423-148372696D05}" dt="2018-10-11T03:58:20.739" v="16" actId="2696"/>
        <pc:sldMkLst>
          <pc:docMk/>
          <pc:sldMk cId="1719924629" sldId="263"/>
        </pc:sldMkLst>
      </pc:sldChg>
      <pc:sldChg chg="del">
        <pc:chgData name="Chao Li (MSRA)" userId="a97e5738-309d-4470-b628-dec3a922e66e" providerId="ADAL" clId="{C2C2AF85-F53D-4F2A-9423-148372696D05}" dt="2018-10-11T03:58:21.392" v="17" actId="2696"/>
        <pc:sldMkLst>
          <pc:docMk/>
          <pc:sldMk cId="4177518995" sldId="264"/>
        </pc:sldMkLst>
      </pc:sldChg>
      <pc:sldChg chg="modSp">
        <pc:chgData name="Chao Li (MSRA)" userId="a97e5738-309d-4470-b628-dec3a922e66e" providerId="ADAL" clId="{C2C2AF85-F53D-4F2A-9423-148372696D05}" dt="2018-10-11T04:00:29.032" v="73" actId="27636"/>
        <pc:sldMkLst>
          <pc:docMk/>
          <pc:sldMk cId="2650617302" sldId="265"/>
        </pc:sldMkLst>
        <pc:spChg chg="mod">
          <ac:chgData name="Chao Li (MSRA)" userId="a97e5738-309d-4470-b628-dec3a922e66e" providerId="ADAL" clId="{C2C2AF85-F53D-4F2A-9423-148372696D05}" dt="2018-10-11T03:58:07.403" v="14"/>
          <ac:spMkLst>
            <pc:docMk/>
            <pc:sldMk cId="2650617302" sldId="265"/>
            <ac:spMk id="2" creationId="{15E75FEA-D298-4AD4-B2E7-04120C6146D9}"/>
          </ac:spMkLst>
        </pc:spChg>
        <pc:spChg chg="mod">
          <ac:chgData name="Chao Li (MSRA)" userId="a97e5738-309d-4470-b628-dec3a922e66e" providerId="ADAL" clId="{C2C2AF85-F53D-4F2A-9423-148372696D05}" dt="2018-10-11T04:00:29.032" v="73" actId="27636"/>
          <ac:spMkLst>
            <pc:docMk/>
            <pc:sldMk cId="2650617302" sldId="265"/>
            <ac:spMk id="3" creationId="{E921B3CD-1939-4806-9839-3EE1DF3A6561}"/>
          </ac:spMkLst>
        </pc:spChg>
      </pc:sldChg>
      <pc:sldChg chg="modSp">
        <pc:chgData name="Chao Li (MSRA)" userId="a97e5738-309d-4470-b628-dec3a922e66e" providerId="ADAL" clId="{C2C2AF85-F53D-4F2A-9423-148372696D05}" dt="2018-10-11T05:54:46.919" v="4003"/>
        <pc:sldMkLst>
          <pc:docMk/>
          <pc:sldMk cId="2739067549" sldId="267"/>
        </pc:sldMkLst>
        <pc:spChg chg="mod">
          <ac:chgData name="Chao Li (MSRA)" userId="a97e5738-309d-4470-b628-dec3a922e66e" providerId="ADAL" clId="{C2C2AF85-F53D-4F2A-9423-148372696D05}" dt="2018-10-11T05:54:46.919" v="4003"/>
          <ac:spMkLst>
            <pc:docMk/>
            <pc:sldMk cId="2739067549" sldId="267"/>
            <ac:spMk id="2" creationId="{79A3BE6F-0990-480C-916E-A22DA1B69E21}"/>
          </ac:spMkLst>
        </pc:spChg>
        <pc:spChg chg="mod">
          <ac:chgData name="Chao Li (MSRA)" userId="a97e5738-309d-4470-b628-dec3a922e66e" providerId="ADAL" clId="{C2C2AF85-F53D-4F2A-9423-148372696D05}" dt="2018-10-11T04:37:28.532" v="2327" actId="20577"/>
          <ac:spMkLst>
            <pc:docMk/>
            <pc:sldMk cId="2739067549" sldId="267"/>
            <ac:spMk id="3" creationId="{A1E7EF6C-36C0-4DC4-B4F7-16E3F00B39DD}"/>
          </ac:spMkLst>
        </pc:spChg>
      </pc:sldChg>
      <pc:sldChg chg="modSp">
        <pc:chgData name="Chao Li (MSRA)" userId="a97e5738-309d-4470-b628-dec3a922e66e" providerId="ADAL" clId="{C2C2AF85-F53D-4F2A-9423-148372696D05}" dt="2018-10-11T05:54:52.955" v="4004"/>
        <pc:sldMkLst>
          <pc:docMk/>
          <pc:sldMk cId="3689738900" sldId="268"/>
        </pc:sldMkLst>
        <pc:spChg chg="mod">
          <ac:chgData name="Chao Li (MSRA)" userId="a97e5738-309d-4470-b628-dec3a922e66e" providerId="ADAL" clId="{C2C2AF85-F53D-4F2A-9423-148372696D05}" dt="2018-10-11T05:54:52.955" v="4004"/>
          <ac:spMkLst>
            <pc:docMk/>
            <pc:sldMk cId="3689738900" sldId="268"/>
            <ac:spMk id="2" creationId="{79A3BE6F-0990-480C-916E-A22DA1B69E21}"/>
          </ac:spMkLst>
        </pc:spChg>
        <pc:spChg chg="mod">
          <ac:chgData name="Chao Li (MSRA)" userId="a97e5738-309d-4470-b628-dec3a922e66e" providerId="ADAL" clId="{C2C2AF85-F53D-4F2A-9423-148372696D05}" dt="2018-10-11T04:28:00.371" v="1216" actId="11"/>
          <ac:spMkLst>
            <pc:docMk/>
            <pc:sldMk cId="3689738900" sldId="268"/>
            <ac:spMk id="3" creationId="{A1E7EF6C-36C0-4DC4-B4F7-16E3F00B39DD}"/>
          </ac:spMkLst>
        </pc:spChg>
      </pc:sldChg>
      <pc:sldChg chg="modSp">
        <pc:chgData name="Chao Li (MSRA)" userId="a97e5738-309d-4470-b628-dec3a922e66e" providerId="ADAL" clId="{C2C2AF85-F53D-4F2A-9423-148372696D05}" dt="2018-10-11T05:54:56.099" v="4005"/>
        <pc:sldMkLst>
          <pc:docMk/>
          <pc:sldMk cId="1229670647" sldId="269"/>
        </pc:sldMkLst>
        <pc:spChg chg="mod">
          <ac:chgData name="Chao Li (MSRA)" userId="a97e5738-309d-4470-b628-dec3a922e66e" providerId="ADAL" clId="{C2C2AF85-F53D-4F2A-9423-148372696D05}" dt="2018-10-11T05:54:56.099" v="4005"/>
          <ac:spMkLst>
            <pc:docMk/>
            <pc:sldMk cId="1229670647" sldId="269"/>
            <ac:spMk id="2" creationId="{79A3BE6F-0990-480C-916E-A22DA1B69E21}"/>
          </ac:spMkLst>
        </pc:spChg>
      </pc:sldChg>
      <pc:sldChg chg="modSp">
        <pc:chgData name="Chao Li (MSRA)" userId="a97e5738-309d-4470-b628-dec3a922e66e" providerId="ADAL" clId="{C2C2AF85-F53D-4F2A-9423-148372696D05}" dt="2018-10-11T05:56:46.120" v="4011"/>
        <pc:sldMkLst>
          <pc:docMk/>
          <pc:sldMk cId="2736823588" sldId="270"/>
        </pc:sldMkLst>
        <pc:spChg chg="mod">
          <ac:chgData name="Chao Li (MSRA)" userId="a97e5738-309d-4470-b628-dec3a922e66e" providerId="ADAL" clId="{C2C2AF85-F53D-4F2A-9423-148372696D05}" dt="2018-10-11T05:54:59.082" v="4006"/>
          <ac:spMkLst>
            <pc:docMk/>
            <pc:sldMk cId="2736823588" sldId="270"/>
            <ac:spMk id="2" creationId="{79A3BE6F-0990-480C-916E-A22DA1B69E21}"/>
          </ac:spMkLst>
        </pc:spChg>
        <pc:spChg chg="mod">
          <ac:chgData name="Chao Li (MSRA)" userId="a97e5738-309d-4470-b628-dec3a922e66e" providerId="ADAL" clId="{C2C2AF85-F53D-4F2A-9423-148372696D05}" dt="2018-10-11T05:56:46.120" v="4011"/>
          <ac:spMkLst>
            <pc:docMk/>
            <pc:sldMk cId="2736823588" sldId="270"/>
            <ac:spMk id="3" creationId="{A1E7EF6C-36C0-4DC4-B4F7-16E3F00B39DD}"/>
          </ac:spMkLst>
        </pc:spChg>
      </pc:sldChg>
      <pc:sldChg chg="del">
        <pc:chgData name="Chao Li (MSRA)" userId="a97e5738-309d-4470-b628-dec3a922e66e" providerId="ADAL" clId="{C2C2AF85-F53D-4F2A-9423-148372696D05}" dt="2018-10-11T05:54:06.817" v="3989" actId="2696"/>
        <pc:sldMkLst>
          <pc:docMk/>
          <pc:sldMk cId="2121058946" sldId="272"/>
        </pc:sldMkLst>
      </pc:sldChg>
      <pc:sldChg chg="del">
        <pc:chgData name="Chao Li (MSRA)" userId="a97e5738-309d-4470-b628-dec3a922e66e" providerId="ADAL" clId="{C2C2AF85-F53D-4F2A-9423-148372696D05}" dt="2018-10-11T05:54:08.026" v="3990" actId="2696"/>
        <pc:sldMkLst>
          <pc:docMk/>
          <pc:sldMk cId="190793138" sldId="273"/>
        </pc:sldMkLst>
      </pc:sldChg>
      <pc:sldChg chg="modSp add">
        <pc:chgData name="Chao Li (MSRA)" userId="a97e5738-309d-4470-b628-dec3a922e66e" providerId="ADAL" clId="{C2C2AF85-F53D-4F2A-9423-148372696D05}" dt="2018-10-11T06:01:20.269" v="4326"/>
        <pc:sldMkLst>
          <pc:docMk/>
          <pc:sldMk cId="359496568" sldId="275"/>
        </pc:sldMkLst>
        <pc:spChg chg="mod">
          <ac:chgData name="Chao Li (MSRA)" userId="a97e5738-309d-4470-b628-dec3a922e66e" providerId="ADAL" clId="{C2C2AF85-F53D-4F2A-9423-148372696D05}" dt="2018-10-11T04:29:58.719" v="1278"/>
          <ac:spMkLst>
            <pc:docMk/>
            <pc:sldMk cId="359496568" sldId="275"/>
            <ac:spMk id="2" creationId="{F9535CC2-091E-4C6E-9E90-6688B5DAB507}"/>
          </ac:spMkLst>
        </pc:spChg>
        <pc:spChg chg="mod">
          <ac:chgData name="Chao Li (MSRA)" userId="a97e5738-309d-4470-b628-dec3a922e66e" providerId="ADAL" clId="{C2C2AF85-F53D-4F2A-9423-148372696D05}" dt="2018-10-11T06:01:20.269" v="4326"/>
          <ac:spMkLst>
            <pc:docMk/>
            <pc:sldMk cId="359496568" sldId="275"/>
            <ac:spMk id="3" creationId="{E518631F-F91B-4AC9-A10B-D2606909D3E6}"/>
          </ac:spMkLst>
        </pc:spChg>
      </pc:sldChg>
    </pc:docChg>
  </pc:docChgLst>
  <pc:docChgLst>
    <pc:chgData name="Chao Li (MSRA)" userId="a97e5738-309d-4470-b628-dec3a922e66e" providerId="ADAL" clId="{39749347-E4F8-4849-8618-18EFA936754E}"/>
    <pc:docChg chg="custSel addSld delSld modSld">
      <pc:chgData name="Chao Li (MSRA)" userId="a97e5738-309d-4470-b628-dec3a922e66e" providerId="ADAL" clId="{39749347-E4F8-4849-8618-18EFA936754E}" dt="2018-08-19T17:21:33.187" v="110" actId="2696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178"/>
            <a:ext cx="667512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 altLang="zh-CN"/>
              <a:t>Event name or presentation title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zh-CN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19429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2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微软雅黑 Light" panose="020B0502040204020203" pitchFamily="34" charset="-122"/>
                <a:cs typeface="Segoe UI" panose="020B0502040204020203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7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0" y="365125"/>
            <a:ext cx="1101922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690688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8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1023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690688"/>
            <a:ext cx="11018520" cy="23083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8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49" y="365125"/>
            <a:ext cx="1102650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779318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779318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89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 Bulle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1023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690688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690688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09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40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ith gri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4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ll title - half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微软雅黑 Light" panose="020B0502040204020203" pitchFamily="34" charset="-122"/>
                <a:cs typeface="Segoe UI" panose="020B0502040204020203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7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933317"/>
            <a:ext cx="4161981" cy="1200329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0306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17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90591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28836"/>
            <a:ext cx="4161981" cy="1200329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314386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954107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72081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276999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40119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276999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45888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4744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402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4376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122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130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73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28D123D9-06D9-49EF-8BC5-D315584C2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6" r="25926"/>
          <a:stretch/>
        </p:blipFill>
        <p:spPr>
          <a:xfrm>
            <a:off x="5334000" y="0"/>
            <a:ext cx="6869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30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微软雅黑" panose="020B0503020204020204" pitchFamily="34" charset="-122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8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7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093907"/>
          </a:xfrm>
        </p:spPr>
        <p:txBody>
          <a:bodyPr>
            <a:spAutoFit/>
          </a:bodyPr>
          <a:lstStyle>
            <a:lvl1pPr>
              <a:defRPr sz="3600">
                <a:latin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04553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D0205EF8-B8DF-4091-9D4B-04F42FC5D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6" r="25926"/>
          <a:stretch/>
        </p:blipFill>
        <p:spPr>
          <a:xfrm>
            <a:off x="5334000" y="0"/>
            <a:ext cx="6869723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3563733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0" y="365125"/>
            <a:ext cx="1101922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690688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98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1023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690688"/>
            <a:ext cx="11018520" cy="23083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65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49" y="365125"/>
            <a:ext cx="1102650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779318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779318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799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1023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690688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690688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3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1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98D52F-2B7B-4394-A95E-C5333CA0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9357C-9FD0-4EA2-95D9-AC285EE9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FBE91-3B81-4EE7-A629-9C4FB048C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6ACF20-4125-4DBA-B79D-74113141292C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B4C76-9C04-4393-A1DF-9C35092CE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60226-0E65-4F17-BA11-D34C9BF7D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51FD4A6-CBFE-42D4-9B61-ECEF91C292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  <p:sldLayoutId id="2147483683" r:id="rId3"/>
    <p:sldLayoutId id="214748368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packages/py3.6_win-64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802B89-1591-4F3C-B6A5-2B989DC4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31806"/>
            <a:ext cx="4167887" cy="701731"/>
          </a:xfrm>
        </p:spPr>
        <p:txBody>
          <a:bodyPr/>
          <a:lstStyle/>
          <a:p>
            <a:r>
              <a:rPr lang="zh-CN" altLang="en-US" dirty="0"/>
              <a:t>黄金点游戏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CC8318-10D6-4FDC-A050-AB7E7F6FE3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Bot</a:t>
            </a:r>
            <a:r>
              <a:rPr lang="zh-CN" altLang="en-US" dirty="0"/>
              <a:t>规则及要求</a:t>
            </a:r>
          </a:p>
        </p:txBody>
      </p:sp>
    </p:spTree>
    <p:extLst>
      <p:ext uri="{BB962C8B-B14F-4D97-AF65-F5344CB8AC3E}">
        <p14:creationId xmlns:p14="http://schemas.microsoft.com/office/powerpoint/2010/main" val="8100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75FEA-D298-4AD4-B2E7-04120C61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比赛规则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1B3CD-1939-4806-9839-3EE1DF3A6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0687"/>
            <a:ext cx="11018520" cy="4645457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zh-CN" dirty="0"/>
              <a:t>假设有</a:t>
            </a:r>
            <a:r>
              <a:rPr lang="en-US" altLang="zh-CN" dirty="0"/>
              <a:t>M</a:t>
            </a:r>
            <a:r>
              <a:rPr lang="zh-CN" altLang="zh-CN" dirty="0"/>
              <a:t>个玩家，</a:t>
            </a:r>
            <a:r>
              <a:rPr lang="en-US" altLang="zh-CN" dirty="0"/>
              <a:t>P1,P2,…Pm</a:t>
            </a:r>
            <a:endParaRPr lang="zh-CN" altLang="zh-CN" dirty="0"/>
          </a:p>
          <a:p>
            <a:pPr lvl="0"/>
            <a:r>
              <a:rPr lang="zh-CN" altLang="zh-CN" dirty="0"/>
              <a:t>在 </a:t>
            </a:r>
            <a:r>
              <a:rPr lang="en-US" altLang="zh-CN" dirty="0"/>
              <a:t>(0-100) </a:t>
            </a:r>
            <a:r>
              <a:rPr lang="zh-CN" altLang="zh-CN" dirty="0"/>
              <a:t>开区间内，所有玩家自由选择两个正有理数数字提交（可以相同或者不同）给服务器，假设</a:t>
            </a:r>
            <a:r>
              <a:rPr lang="en-US" altLang="zh-CN" dirty="0"/>
              <a:t>N11,N12,N21,N22,Nm1,Nm2</a:t>
            </a:r>
            <a:endParaRPr lang="zh-CN" altLang="zh-CN" dirty="0"/>
          </a:p>
          <a:p>
            <a:pPr lvl="0"/>
            <a:r>
              <a:rPr lang="zh-CN" altLang="zh-CN" dirty="0"/>
              <a:t>等</a:t>
            </a:r>
            <a:r>
              <a:rPr lang="en-US" altLang="zh-CN" dirty="0"/>
              <a:t>M*2</a:t>
            </a:r>
            <a:r>
              <a:rPr lang="zh-CN" altLang="zh-CN" dirty="0"/>
              <a:t>个数字都提交后，服务器做如下计算：</a:t>
            </a:r>
          </a:p>
          <a:p>
            <a:r>
              <a:rPr lang="en-US" altLang="zh-CN" dirty="0"/>
              <a:t>(N11+N12+N21+N22+…+Nm1+Nm2)/(M*2)*0.618 = GN</a:t>
            </a:r>
            <a:endParaRPr lang="zh-CN" altLang="zh-CN" dirty="0"/>
          </a:p>
          <a:p>
            <a:r>
              <a:rPr lang="zh-CN" altLang="zh-CN" dirty="0"/>
              <a:t>由此得到黄金点数字</a:t>
            </a:r>
            <a:r>
              <a:rPr lang="en-US" altLang="zh-CN" dirty="0"/>
              <a:t>GN</a:t>
            </a:r>
            <a:endParaRPr lang="zh-CN" altLang="zh-CN" dirty="0"/>
          </a:p>
          <a:p>
            <a:pPr lvl="0"/>
            <a:r>
              <a:rPr lang="zh-CN" altLang="zh-CN" dirty="0"/>
              <a:t>查看所有玩家提交的数字与</a:t>
            </a:r>
            <a:r>
              <a:rPr lang="en-US" altLang="zh-CN" dirty="0"/>
              <a:t>GN</a:t>
            </a:r>
            <a:r>
              <a:rPr lang="zh-CN" altLang="zh-CN" dirty="0"/>
              <a:t>的算术差的绝对值，值最小者得分，值最大者扣分。其它玩家不得分</a:t>
            </a:r>
          </a:p>
          <a:p>
            <a:pPr lvl="0"/>
            <a:r>
              <a:rPr lang="zh-CN" altLang="zh-CN" dirty="0"/>
              <a:t>此</a:t>
            </a:r>
            <a:r>
              <a:rPr lang="zh-CN" altLang="en-US" dirty="0"/>
              <a:t>回合</a:t>
            </a:r>
            <a:r>
              <a:rPr lang="zh-CN" altLang="zh-CN" dirty="0"/>
              <a:t>结束，进行</a:t>
            </a:r>
            <a:r>
              <a:rPr lang="zh-CN" altLang="en-US" dirty="0"/>
              <a:t>下一回合</a:t>
            </a:r>
            <a:r>
              <a:rPr lang="zh-CN" altLang="zh-CN" dirty="0"/>
              <a:t>，多</a:t>
            </a:r>
            <a:r>
              <a:rPr lang="zh-CN" altLang="en-US" dirty="0"/>
              <a:t>回合</a:t>
            </a:r>
            <a:r>
              <a:rPr lang="zh-CN" altLang="zh-CN" dirty="0"/>
              <a:t>后，累计得分高者获胜。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6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E60C8-0A23-47D2-AAE8-9F02A61E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计分规则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1C4C2-4D6F-4A58-B843-40BD7CB68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dirty="0"/>
              <a:t>M</a:t>
            </a:r>
            <a:r>
              <a:rPr lang="zh-CN" altLang="zh-CN" dirty="0"/>
              <a:t>个玩家比赛时，每轮离</a:t>
            </a:r>
            <a:r>
              <a:rPr lang="en-US" altLang="zh-CN" dirty="0"/>
              <a:t>GN</a:t>
            </a:r>
            <a:r>
              <a:rPr lang="zh-CN" altLang="zh-CN" dirty="0"/>
              <a:t>最近的玩家得</a:t>
            </a:r>
            <a:r>
              <a:rPr lang="en-US" altLang="zh-CN" dirty="0"/>
              <a:t>M</a:t>
            </a:r>
            <a:r>
              <a:rPr lang="zh-CN" altLang="zh-CN" dirty="0"/>
              <a:t>分，最远的扣</a:t>
            </a:r>
            <a:r>
              <a:rPr lang="en-US" altLang="zh-CN" dirty="0"/>
              <a:t>2</a:t>
            </a:r>
            <a:r>
              <a:rPr lang="zh-CN" altLang="zh-CN" dirty="0"/>
              <a:t>分，其它玩家不得分</a:t>
            </a:r>
          </a:p>
          <a:p>
            <a:pPr lvl="0"/>
            <a:r>
              <a:rPr lang="zh-CN" altLang="zh-CN" dirty="0"/>
              <a:t>如果一个玩家在一轮内提交两个相同的数字并得分时，只计一次分</a:t>
            </a:r>
          </a:p>
          <a:p>
            <a:pPr lvl="0"/>
            <a:r>
              <a:rPr lang="zh-CN" altLang="zh-CN" dirty="0"/>
              <a:t>多个玩家在一轮内同时离</a:t>
            </a:r>
            <a:r>
              <a:rPr lang="en-US" altLang="zh-CN" dirty="0"/>
              <a:t>GN</a:t>
            </a:r>
            <a:r>
              <a:rPr lang="zh-CN" altLang="zh-CN" dirty="0"/>
              <a:t>最近时，每个玩家都得</a:t>
            </a:r>
            <a:r>
              <a:rPr lang="en-US" altLang="zh-CN" dirty="0"/>
              <a:t>M</a:t>
            </a:r>
            <a:r>
              <a:rPr lang="zh-CN" altLang="zh-CN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99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3BE6F-0990-480C-916E-A22DA1B6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程序要求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7EF6C-36C0-4DC4-B4F7-16E3F00B3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0688"/>
            <a:ext cx="11018520" cy="4599276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玩家编写程序</a:t>
            </a:r>
            <a:r>
              <a:rPr lang="zh-CN" altLang="en-US" dirty="0"/>
              <a:t>或脚本</a:t>
            </a:r>
            <a:r>
              <a:rPr lang="zh-CN" altLang="zh-CN" dirty="0"/>
              <a:t>，每次运行只提交</a:t>
            </a:r>
            <a:r>
              <a:rPr lang="zh-CN" altLang="en-US" dirty="0"/>
              <a:t>该回合的</a:t>
            </a:r>
            <a:r>
              <a:rPr lang="zh-CN" altLang="zh-CN" dirty="0"/>
              <a:t>数字，然后退出。</a:t>
            </a:r>
            <a:endParaRPr lang="en-US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可</a:t>
            </a:r>
            <a:r>
              <a:rPr lang="zh-CN" altLang="zh-CN" dirty="0"/>
              <a:t>以</a:t>
            </a:r>
            <a:r>
              <a:rPr lang="zh-CN" altLang="en-US" dirty="0"/>
              <a:t>用</a:t>
            </a:r>
            <a:r>
              <a:rPr lang="en-US" altLang="zh-CN" dirty="0"/>
              <a:t>C++/C#</a:t>
            </a:r>
            <a:r>
              <a:rPr lang="zh-CN" altLang="en-US" dirty="0"/>
              <a:t>等语言，最终编译成可执行的</a:t>
            </a:r>
            <a:r>
              <a:rPr lang="en-US" altLang="zh-CN" dirty="0"/>
              <a:t>EXE</a:t>
            </a:r>
            <a:r>
              <a:rPr lang="zh-CN" altLang="en-US" dirty="0"/>
              <a:t>。</a:t>
            </a:r>
            <a:r>
              <a:rPr lang="zh-CN" altLang="zh-CN" dirty="0"/>
              <a:t>如果运行该</a:t>
            </a:r>
            <a:r>
              <a:rPr lang="en-US" altLang="zh-CN" dirty="0"/>
              <a:t>EXE</a:t>
            </a:r>
            <a:r>
              <a:rPr lang="zh-CN" altLang="zh-CN" dirty="0"/>
              <a:t>需要额外的库支持，需要把</a:t>
            </a:r>
            <a:r>
              <a:rPr lang="zh-CN" altLang="en-US" dirty="0"/>
              <a:t>对应的</a:t>
            </a:r>
            <a:r>
              <a:rPr lang="en-US" altLang="zh-CN" dirty="0" err="1"/>
              <a:t>dll</a:t>
            </a:r>
            <a:r>
              <a:rPr lang="zh-CN" altLang="en-US" dirty="0"/>
              <a:t>文件一</a:t>
            </a:r>
            <a:r>
              <a:rPr lang="zh-CN" altLang="zh-CN" dirty="0"/>
              <a:t>并提交</a:t>
            </a:r>
            <a:r>
              <a:rPr lang="zh-CN" altLang="en-US" dirty="0"/>
              <a:t>，保证绿色可直接运行</a:t>
            </a:r>
            <a:r>
              <a:rPr lang="zh-CN" altLang="zh-CN" dirty="0"/>
              <a:t>。</a:t>
            </a:r>
            <a:endParaRPr lang="en-US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可以使用</a:t>
            </a:r>
            <a:r>
              <a:rPr lang="en-US" altLang="zh-CN" dirty="0"/>
              <a:t>Python</a:t>
            </a:r>
            <a:r>
              <a:rPr lang="zh-CN" altLang="en-US" dirty="0"/>
              <a:t>，版本</a:t>
            </a:r>
            <a:r>
              <a:rPr lang="en-US" altLang="zh-CN" dirty="0"/>
              <a:t>3.6</a:t>
            </a:r>
            <a:r>
              <a:rPr lang="zh-CN" altLang="en-US" dirty="0"/>
              <a:t>，要求入口脚本文件必须命名为</a:t>
            </a:r>
            <a:r>
              <a:rPr lang="en-US" altLang="zh-CN" dirty="0"/>
              <a:t>get_numbers.py</a:t>
            </a:r>
            <a:r>
              <a:rPr lang="zh-CN" altLang="en-US" dirty="0"/>
              <a:t>。服务器支持的库的列表在</a:t>
            </a:r>
            <a:r>
              <a:rPr lang="en-US" altLang="zh-CN" dirty="0">
                <a:hlinkClick r:id="rId2"/>
              </a:rPr>
              <a:t>https://docs.anaconda.com/anaconda/packages/py3.6_win-64/</a:t>
            </a:r>
            <a:r>
              <a:rPr lang="en-US" altLang="zh-CN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可以使用</a:t>
            </a:r>
            <a:r>
              <a:rPr lang="en-US" altLang="zh-CN" dirty="0"/>
              <a:t>Julia</a:t>
            </a:r>
            <a:r>
              <a:rPr lang="zh-CN" altLang="en-US" dirty="0"/>
              <a:t>，版本</a:t>
            </a:r>
            <a:r>
              <a:rPr lang="en-US" altLang="zh-CN" dirty="0"/>
              <a:t>1.0.1</a:t>
            </a:r>
            <a:r>
              <a:rPr lang="zh-CN" altLang="en-US" dirty="0"/>
              <a:t>，要求入口脚本文件必须命名为</a:t>
            </a:r>
            <a:r>
              <a:rPr lang="en-US" altLang="zh-CN" dirty="0" err="1"/>
              <a:t>get_numbers.jl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3906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3BE6F-0990-480C-916E-A22DA1B6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程序要求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7EF6C-36C0-4DC4-B4F7-16E3F00B3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0688"/>
            <a:ext cx="11018520" cy="4599276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zh-CN" altLang="zh-CN" dirty="0"/>
              <a:t>可以使用第三方算法或者模型，但要注明出处，注意</a:t>
            </a:r>
            <a:r>
              <a:rPr lang="en-US" altLang="zh-CN" dirty="0"/>
              <a:t>open source</a:t>
            </a:r>
            <a:r>
              <a:rPr lang="zh-CN" altLang="zh-CN" dirty="0"/>
              <a:t>等版权问题。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zh-CN" altLang="zh-CN" dirty="0"/>
              <a:t>猜一轮数字的程序代码必须在</a:t>
            </a:r>
            <a:r>
              <a:rPr lang="en-US" altLang="zh-CN" dirty="0"/>
              <a:t>5</a:t>
            </a:r>
            <a:r>
              <a:rPr lang="zh-CN" altLang="zh-CN" dirty="0"/>
              <a:t>秒之内运行完成，然后自动关闭。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zh-CN" altLang="en-US" dirty="0"/>
              <a:t>比赛时</a:t>
            </a:r>
            <a:r>
              <a:rPr lang="zh-CN" altLang="zh-CN" dirty="0"/>
              <a:t>提供一台服务器，所有程序拷贝并运行在该服务器上。玩家不得与该服务器交互</a:t>
            </a:r>
            <a:r>
              <a:rPr lang="zh-CN" altLang="en-US" dirty="0"/>
              <a:t>，不得恶意攻击服务器</a:t>
            </a:r>
            <a:r>
              <a:rPr lang="zh-CN" altLang="zh-CN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 startAt="5"/>
            </a:pPr>
            <a:r>
              <a:rPr lang="zh-CN" altLang="zh-CN" dirty="0"/>
              <a:t>服务器上的调度程序并行运行玩家的程序，输入为所有前</a:t>
            </a:r>
            <a:r>
              <a:rPr lang="en-US" altLang="zh-CN" dirty="0"/>
              <a:t>Y</a:t>
            </a:r>
            <a:r>
              <a:rPr lang="zh-CN" altLang="zh-CN" dirty="0"/>
              <a:t>轮的历史数据（包括</a:t>
            </a:r>
            <a:r>
              <a:rPr lang="en-US" altLang="zh-CN" dirty="0"/>
              <a:t>G</a:t>
            </a:r>
            <a:r>
              <a:rPr lang="zh-CN" altLang="zh-CN" dirty="0"/>
              <a:t>值</a:t>
            </a:r>
            <a:r>
              <a:rPr lang="zh-CN" altLang="en-US" dirty="0"/>
              <a:t>和</a:t>
            </a:r>
            <a:r>
              <a:rPr lang="zh-CN" altLang="zh-CN" dirty="0"/>
              <a:t>其他玩家的数字），输出为本轮猜测的两个数字。使用标准输入输出与玩家程序进行交互。</a:t>
            </a:r>
          </a:p>
          <a:p>
            <a:pPr marL="514350" lvl="0" indent="-514350">
              <a:buFont typeface="+mj-lt"/>
              <a:buAutoNum type="arabicPeriod" startAt="5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8973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3BE6F-0990-480C-916E-A22DA1B6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程序要求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7EF6C-36C0-4DC4-B4F7-16E3F00B3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90687"/>
            <a:ext cx="11018520" cy="4802187"/>
          </a:xfrm>
        </p:spPr>
        <p:txBody>
          <a:bodyPr>
            <a:normAutofit fontScale="55000" lnSpcReduction="20000"/>
          </a:bodyPr>
          <a:lstStyle/>
          <a:p>
            <a:pPr lvl="0">
              <a:lnSpc>
                <a:spcPct val="120000"/>
              </a:lnSpc>
            </a:pPr>
            <a:r>
              <a:rPr lang="zh-CN" altLang="zh-CN" dirty="0"/>
              <a:t>输入格式：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Bot</a:t>
            </a:r>
            <a:r>
              <a:rPr lang="zh-CN" altLang="zh-CN" dirty="0"/>
              <a:t>程序需从标准输入读取数据</a:t>
            </a:r>
            <a:r>
              <a:rPr lang="zh-CN" altLang="en-US" dirty="0"/>
              <a:t>，</a:t>
            </a:r>
            <a:r>
              <a:rPr lang="zh-CN" altLang="zh-CN" dirty="0"/>
              <a:t>第一行两个数表示下面有两行数据，每行数据有</a:t>
            </a:r>
            <a:r>
              <a:rPr lang="en-US" altLang="zh-CN" dirty="0"/>
              <a:t>5</a:t>
            </a:r>
            <a:r>
              <a:rPr lang="zh-CN" altLang="zh-CN" dirty="0"/>
              <a:t>个值</a:t>
            </a:r>
            <a:r>
              <a:rPr lang="zh-CN" altLang="en-US" dirty="0"/>
              <a:t>。</a:t>
            </a:r>
            <a:r>
              <a:rPr lang="zh-CN" altLang="zh-CN" dirty="0"/>
              <a:t>后面每行代表一轮比赛的数据，最后一行是最新一轮的数据</a:t>
            </a:r>
            <a:r>
              <a:rPr lang="zh-CN" altLang="en-US" dirty="0"/>
              <a:t>。</a:t>
            </a:r>
            <a:r>
              <a:rPr lang="zh-CN" altLang="zh-CN" dirty="0"/>
              <a:t>行中第一个数据是该轮的黄金点值，后面第</a:t>
            </a:r>
            <a:r>
              <a:rPr lang="en-US" altLang="zh-CN" dirty="0"/>
              <a:t>2N</a:t>
            </a:r>
            <a:r>
              <a:rPr lang="zh-CN" altLang="zh-CN" dirty="0"/>
              <a:t>个数和第</a:t>
            </a:r>
            <a:r>
              <a:rPr lang="en-US" altLang="zh-CN" dirty="0"/>
              <a:t>2N+1</a:t>
            </a:r>
            <a:r>
              <a:rPr lang="zh-CN" altLang="zh-CN" dirty="0"/>
              <a:t>个数是第</a:t>
            </a:r>
            <a:r>
              <a:rPr lang="en-US" altLang="zh-CN" dirty="0"/>
              <a:t>N</a:t>
            </a:r>
            <a:r>
              <a:rPr lang="zh-CN" altLang="zh-CN" dirty="0"/>
              <a:t>个</a:t>
            </a:r>
            <a:r>
              <a:rPr lang="en-US" altLang="zh-CN" dirty="0"/>
              <a:t>bot</a:t>
            </a:r>
            <a:r>
              <a:rPr lang="zh-CN" altLang="zh-CN" dirty="0"/>
              <a:t>输出的预测值，数据之间以制表符分隔</a:t>
            </a:r>
            <a:r>
              <a:rPr lang="zh-CN" altLang="en-US" dirty="0"/>
              <a:t>。</a:t>
            </a:r>
            <a:r>
              <a:rPr lang="zh-CN" altLang="zh-CN" dirty="0"/>
              <a:t>如果某个值为</a:t>
            </a:r>
            <a:r>
              <a:rPr lang="en-US" altLang="zh-CN" dirty="0"/>
              <a:t>0</a:t>
            </a:r>
            <a:r>
              <a:rPr lang="zh-CN" altLang="zh-CN" dirty="0"/>
              <a:t>，表示该</a:t>
            </a:r>
            <a:r>
              <a:rPr lang="en-US" altLang="zh-CN" dirty="0"/>
              <a:t>bot</a:t>
            </a:r>
            <a:r>
              <a:rPr lang="zh-CN" altLang="zh-CN" dirty="0"/>
              <a:t>在该轮超时未提交数据或输出数据非法，不在</a:t>
            </a:r>
            <a:r>
              <a:rPr lang="en-US" altLang="zh-CN" dirty="0"/>
              <a:t>(0,100)</a:t>
            </a:r>
            <a:r>
              <a:rPr lang="zh-CN" altLang="zh-CN" dirty="0"/>
              <a:t>之间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格式举例：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	5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18.07	30	30	17	40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24.87	18.08	18.08	99.9	25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 </a:t>
            </a:r>
            <a:endParaRPr lang="zh-CN" altLang="zh-CN" dirty="0"/>
          </a:p>
          <a:p>
            <a:pPr lvl="0">
              <a:lnSpc>
                <a:spcPct val="120000"/>
              </a:lnSpc>
            </a:pPr>
            <a:r>
              <a:rPr lang="zh-CN" altLang="zh-CN" dirty="0"/>
              <a:t>输出格式：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输出（</a:t>
            </a:r>
            <a:r>
              <a:rPr lang="en-US" altLang="zh-CN" dirty="0"/>
              <a:t>0, 100</a:t>
            </a:r>
            <a:r>
              <a:rPr lang="zh-CN" altLang="zh-CN" dirty="0"/>
              <a:t>）中的两个数，以制表符</a:t>
            </a:r>
            <a:r>
              <a:rPr lang="en-US" altLang="zh-CN" dirty="0"/>
              <a:t>\t</a:t>
            </a:r>
            <a:r>
              <a:rPr lang="zh-CN" altLang="zh-CN" dirty="0"/>
              <a:t>分割。格式非法或</a:t>
            </a:r>
            <a:r>
              <a:rPr lang="en-US" altLang="zh-CN" dirty="0"/>
              <a:t>5</a:t>
            </a:r>
            <a:r>
              <a:rPr lang="zh-CN" altLang="zh-CN" dirty="0"/>
              <a:t>秒内没有输出，即认为此玩家放弃本轮比赛，只在剩余玩家中计算</a:t>
            </a:r>
            <a:r>
              <a:rPr lang="en-US" altLang="zh-CN" dirty="0"/>
              <a:t>G</a:t>
            </a:r>
            <a:r>
              <a:rPr lang="zh-CN" altLang="zh-CN" dirty="0"/>
              <a:t>值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格式举例：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12.34	56.78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2967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3BE6F-0990-480C-916E-A22DA1B6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程序要求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7EF6C-36C0-4DC4-B4F7-16E3F00B3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0687"/>
            <a:ext cx="11018520" cy="4691639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9"/>
            </a:pPr>
            <a:r>
              <a:rPr lang="en-US" altLang="zh-CN" dirty="0"/>
              <a:t>Bot</a:t>
            </a:r>
            <a:r>
              <a:rPr lang="zh-CN" altLang="zh-CN" dirty="0"/>
              <a:t>如果需要知道自己上一轮提交的值，或者需要多轮之间共享数据，可以通过本地文件存储中转数据，数据文件只可以放在</a:t>
            </a:r>
            <a:r>
              <a:rPr lang="en-US" altLang="zh-CN" dirty="0"/>
              <a:t>Bot</a:t>
            </a:r>
            <a:r>
              <a:rPr lang="zh-CN" altLang="zh-CN" dirty="0"/>
              <a:t>同级目录下，且大小不得超过</a:t>
            </a:r>
            <a:r>
              <a:rPr lang="en-US" altLang="zh-CN" dirty="0"/>
              <a:t>100M</a:t>
            </a:r>
            <a:r>
              <a:rPr lang="zh-CN" altLang="zh-CN" dirty="0"/>
              <a:t>。</a:t>
            </a:r>
          </a:p>
          <a:p>
            <a:pPr marL="514350" lvl="0" indent="-514350">
              <a:buFont typeface="+mj-lt"/>
              <a:buAutoNum type="arabicPeriod" startAt="9"/>
            </a:pPr>
            <a:r>
              <a:rPr lang="zh-CN" altLang="en-US" dirty="0"/>
              <a:t>比赛开始后，</a:t>
            </a:r>
            <a:r>
              <a:rPr lang="zh-CN" altLang="zh-CN" dirty="0"/>
              <a:t>服务器实时计算本轮运行结果并在大屏幕上显示最新结果（</a:t>
            </a:r>
            <a:r>
              <a:rPr lang="en-US" altLang="zh-CN" dirty="0"/>
              <a:t>G</a:t>
            </a:r>
            <a:r>
              <a:rPr lang="zh-CN" altLang="zh-CN" dirty="0"/>
              <a:t>值，得分）。</a:t>
            </a:r>
          </a:p>
          <a:p>
            <a:pPr marL="514350" lvl="0" indent="-514350">
              <a:buFont typeface="+mj-lt"/>
              <a:buAutoNum type="arabicPeriod" startAt="9"/>
            </a:pPr>
            <a:r>
              <a:rPr lang="zh-CN" altLang="en-US" dirty="0"/>
              <a:t>课后会</a:t>
            </a:r>
            <a:r>
              <a:rPr lang="zh-CN" altLang="zh-CN" dirty="0"/>
              <a:t>提供一些历史模拟数据，供</a:t>
            </a:r>
            <a:r>
              <a:rPr lang="zh-CN" altLang="en-US" dirty="0"/>
              <a:t>大</a:t>
            </a:r>
            <a:r>
              <a:rPr lang="zh-CN" altLang="zh-CN" dirty="0"/>
              <a:t>家参考，</a:t>
            </a:r>
            <a:r>
              <a:rPr lang="zh-CN" altLang="en-US" dirty="0"/>
              <a:t>来</a:t>
            </a:r>
            <a:r>
              <a:rPr lang="zh-CN" altLang="zh-CN" dirty="0"/>
              <a:t>决定如何编写代码</a:t>
            </a:r>
            <a:r>
              <a:rPr lang="zh-CN" altLang="en-US" dirty="0"/>
              <a:t>及训练</a:t>
            </a:r>
            <a:r>
              <a:rPr lang="zh-CN" altLang="zh-CN" dirty="0"/>
              <a:t>模型</a:t>
            </a:r>
            <a:r>
              <a:rPr lang="zh-CN" altLang="en-US" dirty="0"/>
              <a:t>。在</a:t>
            </a:r>
            <a:r>
              <a:rPr lang="en-US" altLang="zh-CN" dirty="0"/>
              <a:t>Data</a:t>
            </a:r>
            <a:r>
              <a:rPr lang="zh-CN" altLang="en-US" dirty="0"/>
              <a:t>目录下，</a:t>
            </a:r>
            <a:r>
              <a:rPr lang="en-US" altLang="zh-CN" dirty="0"/>
              <a:t> FirstData.txt</a:t>
            </a:r>
            <a:r>
              <a:rPr lang="zh-CN" altLang="en-US" dirty="0"/>
              <a:t>是</a:t>
            </a:r>
            <a:r>
              <a:rPr lang="en-US" altLang="zh-CN" dirty="0"/>
              <a:t>23</a:t>
            </a:r>
            <a:r>
              <a:rPr lang="zh-CN" altLang="en-US" dirty="0"/>
              <a:t>个玩家某次比赛</a:t>
            </a:r>
            <a:r>
              <a:rPr lang="en-US" altLang="zh-CN" dirty="0"/>
              <a:t>200</a:t>
            </a:r>
            <a:r>
              <a:rPr lang="zh-CN" altLang="en-US" dirty="0"/>
              <a:t>回合的数据，</a:t>
            </a:r>
            <a:r>
              <a:rPr lang="en-US" altLang="zh-CN" dirty="0"/>
              <a:t>SecondData.txt</a:t>
            </a:r>
            <a:r>
              <a:rPr lang="zh-CN" altLang="en-US" dirty="0"/>
              <a:t>是该</a:t>
            </a:r>
            <a:r>
              <a:rPr lang="en-US" altLang="zh-CN" dirty="0"/>
              <a:t>23</a:t>
            </a:r>
            <a:r>
              <a:rPr lang="zh-CN" altLang="en-US" dirty="0"/>
              <a:t>个玩家调整策略后重新比赛</a:t>
            </a:r>
            <a:r>
              <a:rPr lang="en-US" altLang="zh-CN" dirty="0"/>
              <a:t>400</a:t>
            </a:r>
            <a:r>
              <a:rPr lang="zh-CN" altLang="en-US" dirty="0"/>
              <a:t>回合的数据</a:t>
            </a:r>
            <a:r>
              <a:rPr lang="zh-CN" altLang="zh-CN" dirty="0"/>
              <a:t>。</a:t>
            </a:r>
            <a:endParaRPr lang="en-US" altLang="zh-CN" dirty="0"/>
          </a:p>
          <a:p>
            <a:pPr marL="514350" lvl="0" indent="-514350">
              <a:buFont typeface="+mj-lt"/>
              <a:buAutoNum type="arabicPeriod" startAt="9"/>
            </a:pPr>
            <a:r>
              <a:rPr lang="zh-CN" altLang="en-US" dirty="0"/>
              <a:t>在</a:t>
            </a:r>
            <a:r>
              <a:rPr lang="en-US" altLang="zh-CN" dirty="0"/>
              <a:t>Player</a:t>
            </a:r>
            <a:r>
              <a:rPr lang="zh-CN" altLang="en-US" dirty="0"/>
              <a:t>目录下有一个使用上述历史数据复盘的模拟程序，大家可以参考使用，同时还提供了简单的</a:t>
            </a:r>
            <a:r>
              <a:rPr lang="en-US" altLang="zh-CN" dirty="0"/>
              <a:t>C#/Python/Julia</a:t>
            </a:r>
            <a:r>
              <a:rPr lang="zh-CN" altLang="en-US" dirty="0"/>
              <a:t>的示例。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368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35CC2-091E-4C6E-9E90-6688B5DA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比赛安排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8631F-F91B-4AC9-A10B-D2606909D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0687"/>
            <a:ext cx="11018520" cy="48021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个团队提交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Bot</a:t>
            </a:r>
            <a:r>
              <a:rPr lang="zh-CN" altLang="en-US" dirty="0"/>
              <a:t>，老师额外提供两个</a:t>
            </a:r>
            <a:r>
              <a:rPr lang="en-US" altLang="zh-CN" dirty="0"/>
              <a:t>Bot</a:t>
            </a:r>
            <a:r>
              <a:rPr lang="zh-CN" altLang="en-US" dirty="0"/>
              <a:t>，一共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Bot</a:t>
            </a:r>
            <a:r>
              <a:rPr lang="zh-CN" altLang="en-US" dirty="0"/>
              <a:t>一起比赛</a:t>
            </a:r>
            <a:endParaRPr lang="en-US" altLang="zh-CN" dirty="0"/>
          </a:p>
          <a:p>
            <a:r>
              <a:rPr lang="zh-CN" altLang="en-US" dirty="0"/>
              <a:t>比赛时间为</a:t>
            </a:r>
            <a:r>
              <a:rPr lang="en-US" altLang="zh-CN" dirty="0"/>
              <a:t>10.16 17:30 – 19:30</a:t>
            </a:r>
            <a:r>
              <a:rPr lang="zh-CN" altLang="en-US" dirty="0"/>
              <a:t>，比赛分上下半场，每半场比赛</a:t>
            </a:r>
            <a:r>
              <a:rPr lang="en-US" altLang="zh-CN" dirty="0"/>
              <a:t>400</a:t>
            </a:r>
            <a:r>
              <a:rPr lang="zh-CN" altLang="en-US" dirty="0"/>
              <a:t>回合</a:t>
            </a:r>
            <a:endParaRPr lang="en-US" altLang="zh-CN" dirty="0"/>
          </a:p>
          <a:p>
            <a:r>
              <a:rPr lang="zh-CN" altLang="en-US" dirty="0"/>
              <a:t>课后会分发数据及比赛资料，并按结队分组情况向各团队分发提交</a:t>
            </a:r>
            <a:r>
              <a:rPr lang="en-US" altLang="zh-CN" dirty="0"/>
              <a:t>Bot</a:t>
            </a:r>
            <a:r>
              <a:rPr lang="zh-CN" altLang="en-US" dirty="0"/>
              <a:t>的路径。团队提交</a:t>
            </a:r>
            <a:r>
              <a:rPr lang="en-US" altLang="zh-CN" dirty="0"/>
              <a:t>Bot</a:t>
            </a:r>
            <a:r>
              <a:rPr lang="zh-CN" altLang="en-US" dirty="0"/>
              <a:t>时直接在路径下存放可执行程序或脚本，不要以压缩包形式提交</a:t>
            </a:r>
            <a:endParaRPr lang="en-US" altLang="zh-CN" dirty="0"/>
          </a:p>
          <a:p>
            <a:r>
              <a:rPr lang="en-US" altLang="zh-CN" dirty="0"/>
              <a:t>10.15 17:00 </a:t>
            </a:r>
            <a:r>
              <a:rPr lang="zh-CN" altLang="en-US" dirty="0"/>
              <a:t>前各团队需提交一版</a:t>
            </a:r>
            <a:r>
              <a:rPr lang="en-US" altLang="zh-CN" dirty="0"/>
              <a:t>Bot</a:t>
            </a:r>
            <a:r>
              <a:rPr lang="zh-CN" altLang="en-US" dirty="0"/>
              <a:t>，老师可以提前测试验证各团队的程序能否在比赛服务器上正确运行，是否能正确的处理输入并产生输出</a:t>
            </a:r>
            <a:endParaRPr lang="en-US" altLang="zh-CN" dirty="0"/>
          </a:p>
          <a:p>
            <a:r>
              <a:rPr lang="en-US" altLang="zh-CN" dirty="0"/>
              <a:t>10.16 17:30 </a:t>
            </a:r>
            <a:r>
              <a:rPr lang="zh-CN" altLang="en-US" dirty="0"/>
              <a:t>前各团队提交上半场比赛用</a:t>
            </a:r>
            <a:r>
              <a:rPr lang="en-US" altLang="zh-CN" dirty="0"/>
              <a:t>Bot</a:t>
            </a:r>
          </a:p>
          <a:p>
            <a:r>
              <a:rPr lang="en-US" altLang="zh-CN" dirty="0"/>
              <a:t>17:30-18:00 </a:t>
            </a:r>
            <a:r>
              <a:rPr lang="zh-CN" altLang="en-US" dirty="0"/>
              <a:t>上半场比赛</a:t>
            </a:r>
            <a:r>
              <a:rPr lang="en-US" altLang="zh-CN" dirty="0"/>
              <a:t>400</a:t>
            </a:r>
            <a:r>
              <a:rPr lang="zh-CN" altLang="en-US" dirty="0"/>
              <a:t>回合，并分发上半场比赛数据</a:t>
            </a:r>
            <a:endParaRPr lang="en-US" altLang="zh-CN" dirty="0"/>
          </a:p>
          <a:p>
            <a:r>
              <a:rPr lang="en-US" altLang="zh-CN" dirty="0"/>
              <a:t>18:00-19:00</a:t>
            </a:r>
            <a:r>
              <a:rPr lang="zh-CN" altLang="en-US" dirty="0"/>
              <a:t> 吃饭并调整模型和程序，提交下半场比赛用的</a:t>
            </a:r>
            <a:r>
              <a:rPr lang="en-US" altLang="zh-CN" dirty="0"/>
              <a:t>Bot</a:t>
            </a:r>
          </a:p>
          <a:p>
            <a:r>
              <a:rPr lang="en-US" altLang="zh-CN" dirty="0"/>
              <a:t>19:00-19:30 </a:t>
            </a:r>
            <a:r>
              <a:rPr lang="zh-CN" altLang="en-US" dirty="0"/>
              <a:t>下半场比赛</a:t>
            </a:r>
            <a:r>
              <a:rPr lang="en-US" altLang="zh-CN" dirty="0"/>
              <a:t>400</a:t>
            </a:r>
            <a:r>
              <a:rPr lang="zh-CN" altLang="en-US" dirty="0"/>
              <a:t>回合，同时各团队分享自己的策略和模型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49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1BFD861-5179-482C-A3C1-9EB0E72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31806"/>
            <a:ext cx="4167887" cy="701731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FB725C-691F-48A7-B078-7BA0131C92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229F5114-9A06-47D8-B0DF-CA4ECF5FAD00}" vid="{8EBB2D9D-EED4-4723-A3BC-D5A149A239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278</TotalTime>
  <Words>920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微软雅黑</vt:lpstr>
      <vt:lpstr>微软雅黑 Light</vt:lpstr>
      <vt:lpstr>Arial</vt:lpstr>
      <vt:lpstr>Segoe UI</vt:lpstr>
      <vt:lpstr>Segoe UI Semilight</vt:lpstr>
      <vt:lpstr>Wingdings</vt:lpstr>
      <vt:lpstr>Course</vt:lpstr>
      <vt:lpstr>黄金点游戏</vt:lpstr>
      <vt:lpstr>比赛规则</vt:lpstr>
      <vt:lpstr>计分规则</vt:lpstr>
      <vt:lpstr>程序要求</vt:lpstr>
      <vt:lpstr>程序要求</vt:lpstr>
      <vt:lpstr>程序要求</vt:lpstr>
      <vt:lpstr>程序要求</vt:lpstr>
      <vt:lpstr>比赛安排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黄金点游戏</dc:title>
  <dc:creator>Chao Li (MSRA)</dc:creator>
  <cp:lastModifiedBy>Chao Li (MSRA)</cp:lastModifiedBy>
  <cp:revision>9</cp:revision>
  <dcterms:created xsi:type="dcterms:W3CDTF">2018-08-19T15:16:45Z</dcterms:created>
  <dcterms:modified xsi:type="dcterms:W3CDTF">2018-10-11T06:01:23Z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lchao@microsoft.com</vt:lpwstr>
  </property>
  <property fmtid="{D5CDD505-2E9C-101B-9397-08002B2CF9AE}" pid="5" name="MSIP_Label_f42aa342-8706-4288-bd11-ebb85995028c_SetDate">
    <vt:lpwstr>2018-08-19T16:43:30.9155175Z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