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21"/>
  </p:notesMasterIdLst>
  <p:sldIdLst>
    <p:sldId id="256" r:id="rId5"/>
    <p:sldId id="257" r:id="rId6"/>
    <p:sldId id="279" r:id="rId7"/>
    <p:sldId id="258" r:id="rId8"/>
    <p:sldId id="259" r:id="rId9"/>
    <p:sldId id="276" r:id="rId10"/>
    <p:sldId id="278" r:id="rId11"/>
    <p:sldId id="277" r:id="rId12"/>
    <p:sldId id="280" r:id="rId13"/>
    <p:sldId id="281" r:id="rId14"/>
    <p:sldId id="282" r:id="rId15"/>
    <p:sldId id="285" r:id="rId16"/>
    <p:sldId id="289" r:id="rId17"/>
    <p:sldId id="286" r:id="rId18"/>
    <p:sldId id="288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46DA9-D97B-477F-BF0C-6104D9F3279D}" v="1202" dt="2018-10-11T06:29:49.774"/>
    <p1510:client id="{CF3CBFC6-71C5-4D2E-B579-38347982E00D}" v="393" dt="2018-10-11T07:58:59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Cao" userId="5bf919c0-e951-451c-b034-7eed74e3c2cb" providerId="ADAL" clId="{E7646DA9-D97B-477F-BF0C-6104D9F3279D}"/>
    <pc:docChg chg="undo custSel addSld delSld modSld">
      <pc:chgData name="Xu Cao" userId="5bf919c0-e951-451c-b034-7eed74e3c2cb" providerId="ADAL" clId="{E7646DA9-D97B-477F-BF0C-6104D9F3279D}" dt="2018-10-11T06:29:49.774" v="3529"/>
      <pc:docMkLst>
        <pc:docMk/>
      </pc:docMkLst>
      <pc:sldChg chg="addSp delSp modSp modTransition">
        <pc:chgData name="Xu Cao" userId="5bf919c0-e951-451c-b034-7eed74e3c2cb" providerId="ADAL" clId="{E7646DA9-D97B-477F-BF0C-6104D9F3279D}" dt="2018-10-11T03:38:29.046" v="39"/>
        <pc:sldMkLst>
          <pc:docMk/>
          <pc:sldMk cId="109857222" sldId="256"/>
        </pc:sldMkLst>
        <pc:spChg chg="del">
          <ac:chgData name="Xu Cao" userId="5bf919c0-e951-451c-b034-7eed74e3c2cb" providerId="ADAL" clId="{E7646DA9-D97B-477F-BF0C-6104D9F3279D}" dt="2018-10-11T03:36:20.569" v="2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Xu Cao" userId="5bf919c0-e951-451c-b034-7eed74e3c2cb" providerId="ADAL" clId="{E7646DA9-D97B-477F-BF0C-6104D9F3279D}" dt="2018-10-11T03:36:20.569" v="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Xu Cao" userId="5bf919c0-e951-451c-b034-7eed74e3c2cb" providerId="ADAL" clId="{E7646DA9-D97B-477F-BF0C-6104D9F3279D}" dt="2018-10-11T03:38:29.046" v="39"/>
          <ac:spMkLst>
            <pc:docMk/>
            <pc:sldMk cId="109857222" sldId="256"/>
            <ac:spMk id="5" creationId="{DC048291-2E8D-4231-B7C6-8713C1B8A66E}"/>
          </ac:spMkLst>
        </pc:spChg>
        <pc:spChg chg="add mod">
          <ac:chgData name="Xu Cao" userId="5bf919c0-e951-451c-b034-7eed74e3c2cb" providerId="ADAL" clId="{E7646DA9-D97B-477F-BF0C-6104D9F3279D}" dt="2018-10-11T03:36:20.569" v="2"/>
          <ac:spMkLst>
            <pc:docMk/>
            <pc:sldMk cId="109857222" sldId="256"/>
            <ac:spMk id="6" creationId="{BC8BE0DB-3EAC-492A-9927-550F95451F2D}"/>
          </ac:spMkLst>
        </pc:spChg>
        <pc:graphicFrameChg chg="add del mod">
          <ac:chgData name="Xu Cao" userId="5bf919c0-e951-451c-b034-7eed74e3c2cb" providerId="ADAL" clId="{E7646DA9-D97B-477F-BF0C-6104D9F3279D}" dt="2018-10-11T03:35:11.554" v="1" actId="478"/>
          <ac:graphicFrameMkLst>
            <pc:docMk/>
            <pc:sldMk cId="109857222" sldId="256"/>
            <ac:graphicFrameMk id="4" creationId="{CC3227CE-F83E-4700-A6FC-E6B6A74296A0}"/>
          </ac:graphicFrameMkLst>
        </pc:graphicFrameChg>
      </pc:sldChg>
      <pc:sldChg chg="addSp delSp modSp add modTransition">
        <pc:chgData name="Xu Cao" userId="5bf919c0-e951-451c-b034-7eed74e3c2cb" providerId="ADAL" clId="{E7646DA9-D97B-477F-BF0C-6104D9F3279D}" dt="2018-10-11T03:50:15.466" v="407"/>
        <pc:sldMkLst>
          <pc:docMk/>
          <pc:sldMk cId="2075139770" sldId="257"/>
        </pc:sldMkLst>
        <pc:spChg chg="del">
          <ac:chgData name="Xu Cao" userId="5bf919c0-e951-451c-b034-7eed74e3c2cb" providerId="ADAL" clId="{E7646DA9-D97B-477F-BF0C-6104D9F3279D}" dt="2018-10-11T03:38:43.479" v="41"/>
          <ac:spMkLst>
            <pc:docMk/>
            <pc:sldMk cId="2075139770" sldId="257"/>
            <ac:spMk id="2" creationId="{BD106802-CE84-40F4-B47F-71AEA93529FD}"/>
          </ac:spMkLst>
        </pc:spChg>
        <pc:spChg chg="del">
          <ac:chgData name="Xu Cao" userId="5bf919c0-e951-451c-b034-7eed74e3c2cb" providerId="ADAL" clId="{E7646DA9-D97B-477F-BF0C-6104D9F3279D}" dt="2018-10-11T03:38:43.479" v="41"/>
          <ac:spMkLst>
            <pc:docMk/>
            <pc:sldMk cId="2075139770" sldId="257"/>
            <ac:spMk id="3" creationId="{88B9CD6F-069C-4080-993B-6B3DEFA74717}"/>
          </ac:spMkLst>
        </pc:spChg>
        <pc:spChg chg="add mod">
          <ac:chgData name="Xu Cao" userId="5bf919c0-e951-451c-b034-7eed74e3c2cb" providerId="ADAL" clId="{E7646DA9-D97B-477F-BF0C-6104D9F3279D}" dt="2018-10-11T03:39:30.338" v="121"/>
          <ac:spMkLst>
            <pc:docMk/>
            <pc:sldMk cId="2075139770" sldId="257"/>
            <ac:spMk id="4" creationId="{FB62F7F8-5723-4229-8650-8EC7F5ABB52B}"/>
          </ac:spMkLst>
        </pc:spChg>
        <pc:spChg chg="add mod">
          <ac:chgData name="Xu Cao" userId="5bf919c0-e951-451c-b034-7eed74e3c2cb" providerId="ADAL" clId="{E7646DA9-D97B-477F-BF0C-6104D9F3279D}" dt="2018-10-11T03:45:51.957" v="197"/>
          <ac:spMkLst>
            <pc:docMk/>
            <pc:sldMk cId="2075139770" sldId="257"/>
            <ac:spMk id="5" creationId="{D58434CE-888E-4B02-8D35-10F4D58D51C2}"/>
          </ac:spMkLst>
        </pc:spChg>
        <pc:spChg chg="add del mod">
          <ac:chgData name="Xu Cao" userId="5bf919c0-e951-451c-b034-7eed74e3c2cb" providerId="ADAL" clId="{E7646DA9-D97B-477F-BF0C-6104D9F3279D}" dt="2018-10-11T03:48:05.581" v="252" actId="478"/>
          <ac:spMkLst>
            <pc:docMk/>
            <pc:sldMk cId="2075139770" sldId="257"/>
            <ac:spMk id="6" creationId="{1DCB1226-073A-4F0F-9F5D-4226E592F4EC}"/>
          </ac:spMkLst>
        </pc:spChg>
      </pc:sldChg>
      <pc:sldChg chg="addSp delSp modSp add modTransition">
        <pc:chgData name="Xu Cao" userId="5bf919c0-e951-451c-b034-7eed74e3c2cb" providerId="ADAL" clId="{E7646DA9-D97B-477F-BF0C-6104D9F3279D}" dt="2018-10-11T04:12:41.258" v="701" actId="207"/>
        <pc:sldMkLst>
          <pc:docMk/>
          <pc:sldMk cId="4287884450" sldId="258"/>
        </pc:sldMkLst>
        <pc:spChg chg="del">
          <ac:chgData name="Xu Cao" userId="5bf919c0-e951-451c-b034-7eed74e3c2cb" providerId="ADAL" clId="{E7646DA9-D97B-477F-BF0C-6104D9F3279D}" dt="2018-10-11T03:46:44.340" v="199"/>
          <ac:spMkLst>
            <pc:docMk/>
            <pc:sldMk cId="4287884450" sldId="258"/>
            <ac:spMk id="2" creationId="{17D33CFE-C00C-491D-ADDF-A476A46AADAD}"/>
          </ac:spMkLst>
        </pc:spChg>
        <pc:spChg chg="del">
          <ac:chgData name="Xu Cao" userId="5bf919c0-e951-451c-b034-7eed74e3c2cb" providerId="ADAL" clId="{E7646DA9-D97B-477F-BF0C-6104D9F3279D}" dt="2018-10-11T03:46:44.340" v="199"/>
          <ac:spMkLst>
            <pc:docMk/>
            <pc:sldMk cId="4287884450" sldId="258"/>
            <ac:spMk id="3" creationId="{0D3FF249-D293-44FA-B8DE-3CE10EA23E6C}"/>
          </ac:spMkLst>
        </pc:spChg>
        <pc:spChg chg="add mod">
          <ac:chgData name="Xu Cao" userId="5bf919c0-e951-451c-b034-7eed74e3c2cb" providerId="ADAL" clId="{E7646DA9-D97B-477F-BF0C-6104D9F3279D}" dt="2018-10-11T03:46:47.871" v="238"/>
          <ac:spMkLst>
            <pc:docMk/>
            <pc:sldMk cId="4287884450" sldId="258"/>
            <ac:spMk id="4" creationId="{1395BACF-B781-4390-877B-F6D53E774909}"/>
          </ac:spMkLst>
        </pc:spChg>
        <pc:spChg chg="add del mod">
          <ac:chgData name="Xu Cao" userId="5bf919c0-e951-451c-b034-7eed74e3c2cb" providerId="ADAL" clId="{E7646DA9-D97B-477F-BF0C-6104D9F3279D}" dt="2018-10-11T03:46:59.606" v="241"/>
          <ac:spMkLst>
            <pc:docMk/>
            <pc:sldMk cId="4287884450" sldId="258"/>
            <ac:spMk id="5" creationId="{60132D30-D36D-4794-BF16-3A48E4D18797}"/>
          </ac:spMkLst>
        </pc:spChg>
        <pc:spChg chg="add mod">
          <ac:chgData name="Xu Cao" userId="5bf919c0-e951-451c-b034-7eed74e3c2cb" providerId="ADAL" clId="{E7646DA9-D97B-477F-BF0C-6104D9F3279D}" dt="2018-10-11T04:12:41.258" v="701" actId="207"/>
          <ac:spMkLst>
            <pc:docMk/>
            <pc:sldMk cId="4287884450" sldId="258"/>
            <ac:spMk id="6" creationId="{6901F8FC-1251-4492-A57F-234DD2B3B028}"/>
          </ac:spMkLst>
        </pc:spChg>
        <pc:picChg chg="add">
          <ac:chgData name="Xu Cao" userId="5bf919c0-e951-451c-b034-7eed74e3c2cb" providerId="ADAL" clId="{E7646DA9-D97B-477F-BF0C-6104D9F3279D}" dt="2018-10-11T03:47:06.390" v="245"/>
          <ac:picMkLst>
            <pc:docMk/>
            <pc:sldMk cId="4287884450" sldId="258"/>
            <ac:picMk id="7" creationId="{7B844A68-78C3-41A2-9D22-D8D210388AB5}"/>
          </ac:picMkLst>
        </pc:picChg>
      </pc:sldChg>
      <pc:sldChg chg="modSp add">
        <pc:chgData name="Xu Cao" userId="5bf919c0-e951-451c-b034-7eed74e3c2cb" providerId="ADAL" clId="{E7646DA9-D97B-477F-BF0C-6104D9F3279D}" dt="2018-10-11T03:47:36.911" v="251"/>
        <pc:sldMkLst>
          <pc:docMk/>
          <pc:sldMk cId="2771861450" sldId="259"/>
        </pc:sldMkLst>
        <pc:spChg chg="mod">
          <ac:chgData name="Xu Cao" userId="5bf919c0-e951-451c-b034-7eed74e3c2cb" providerId="ADAL" clId="{E7646DA9-D97B-477F-BF0C-6104D9F3279D}" dt="2018-10-11T03:47:36.911" v="251"/>
          <ac:spMkLst>
            <pc:docMk/>
            <pc:sldMk cId="2771861450" sldId="259"/>
            <ac:spMk id="6" creationId="{6901F8FC-1251-4492-A57F-234DD2B3B028}"/>
          </ac:spMkLst>
        </pc:spChg>
      </pc:sldChg>
      <pc:sldChg chg="addSp delSp modSp add">
        <pc:chgData name="Xu Cao" userId="5bf919c0-e951-451c-b034-7eed74e3c2cb" providerId="ADAL" clId="{E7646DA9-D97B-477F-BF0C-6104D9F3279D}" dt="2018-10-11T03:49:22.912" v="313" actId="13822"/>
        <pc:sldMkLst>
          <pc:docMk/>
          <pc:sldMk cId="2686483193" sldId="276"/>
        </pc:sldMkLst>
        <pc:spChg chg="add mod">
          <ac:chgData name="Xu Cao" userId="5bf919c0-e951-451c-b034-7eed74e3c2cb" providerId="ADAL" clId="{E7646DA9-D97B-477F-BF0C-6104D9F3279D}" dt="2018-10-11T03:49:22.912" v="313" actId="13822"/>
          <ac:spMkLst>
            <pc:docMk/>
            <pc:sldMk cId="2686483193" sldId="276"/>
            <ac:spMk id="2" creationId="{32517718-3E82-4BF8-B844-4DE7D662393A}"/>
          </ac:spMkLst>
        </pc:spChg>
        <pc:spChg chg="mod">
          <ac:chgData name="Xu Cao" userId="5bf919c0-e951-451c-b034-7eed74e3c2cb" providerId="ADAL" clId="{E7646DA9-D97B-477F-BF0C-6104D9F3279D}" dt="2018-10-11T03:48:31.508" v="256" actId="1076"/>
          <ac:spMkLst>
            <pc:docMk/>
            <pc:sldMk cId="2686483193" sldId="276"/>
            <ac:spMk id="6" creationId="{DB718865-F718-45B2-9BC7-C14A3D394B02}"/>
          </ac:spMkLst>
        </pc:spChg>
        <pc:spChg chg="mod">
          <ac:chgData name="Xu Cao" userId="5bf919c0-e951-451c-b034-7eed74e3c2cb" providerId="ADAL" clId="{E7646DA9-D97B-477F-BF0C-6104D9F3279D}" dt="2018-10-11T03:49:19.331" v="312" actId="207"/>
          <ac:spMkLst>
            <pc:docMk/>
            <pc:sldMk cId="2686483193" sldId="276"/>
            <ac:spMk id="8" creationId="{1D1F6D5E-17B3-413D-B109-2EFF5D35C4DB}"/>
          </ac:spMkLst>
        </pc:spChg>
        <pc:picChg chg="del">
          <ac:chgData name="Xu Cao" userId="5bf919c0-e951-451c-b034-7eed74e3c2cb" providerId="ADAL" clId="{E7646DA9-D97B-477F-BF0C-6104D9F3279D}" dt="2018-10-11T03:48:48.099" v="291" actId="478"/>
          <ac:picMkLst>
            <pc:docMk/>
            <pc:sldMk cId="2686483193" sldId="276"/>
            <ac:picMk id="2052" creationId="{A3C56375-6B8E-4CD7-910F-D5FD5110F2A3}"/>
          </ac:picMkLst>
        </pc:picChg>
      </pc:sldChg>
      <pc:sldChg chg="modSp add">
        <pc:chgData name="Xu Cao" userId="5bf919c0-e951-451c-b034-7eed74e3c2cb" providerId="ADAL" clId="{E7646DA9-D97B-477F-BF0C-6104D9F3279D}" dt="2018-10-11T04:13:29.289" v="815" actId="12"/>
        <pc:sldMkLst>
          <pc:docMk/>
          <pc:sldMk cId="3260988836" sldId="277"/>
        </pc:sldMkLst>
        <pc:spChg chg="mod">
          <ac:chgData name="Xu Cao" userId="5bf919c0-e951-451c-b034-7eed74e3c2cb" providerId="ADAL" clId="{E7646DA9-D97B-477F-BF0C-6104D9F3279D}" dt="2018-10-11T03:50:34.709" v="486"/>
          <ac:spMkLst>
            <pc:docMk/>
            <pc:sldMk cId="3260988836" sldId="277"/>
            <ac:spMk id="2" creationId="{388F8C84-9D05-43AC-BC82-A051451DF686}"/>
          </ac:spMkLst>
        </pc:spChg>
        <pc:spChg chg="mod">
          <ac:chgData name="Xu Cao" userId="5bf919c0-e951-451c-b034-7eed74e3c2cb" providerId="ADAL" clId="{E7646DA9-D97B-477F-BF0C-6104D9F3279D}" dt="2018-10-11T04:13:29.289" v="815" actId="12"/>
          <ac:spMkLst>
            <pc:docMk/>
            <pc:sldMk cId="3260988836" sldId="277"/>
            <ac:spMk id="3" creationId="{D5F99C2D-649E-4A4E-BB8A-837F7D55B4DF}"/>
          </ac:spMkLst>
        </pc:spChg>
      </pc:sldChg>
      <pc:sldChg chg="addSp delSp modSp add modTransition">
        <pc:chgData name="Xu Cao" userId="5bf919c0-e951-451c-b034-7eed74e3c2cb" providerId="ADAL" clId="{E7646DA9-D97B-477F-BF0C-6104D9F3279D}" dt="2018-10-11T03:50:10.570" v="406"/>
        <pc:sldMkLst>
          <pc:docMk/>
          <pc:sldMk cId="3371790268" sldId="278"/>
        </pc:sldMkLst>
        <pc:spChg chg="del">
          <ac:chgData name="Xu Cao" userId="5bf919c0-e951-451c-b034-7eed74e3c2cb" providerId="ADAL" clId="{E7646DA9-D97B-477F-BF0C-6104D9F3279D}" dt="2018-10-11T03:50:03.811" v="350"/>
          <ac:spMkLst>
            <pc:docMk/>
            <pc:sldMk cId="3371790268" sldId="278"/>
            <ac:spMk id="2" creationId="{D9ADA627-ED20-4C43-844A-9EAD0E161F71}"/>
          </ac:spMkLst>
        </pc:spChg>
        <pc:spChg chg="del">
          <ac:chgData name="Xu Cao" userId="5bf919c0-e951-451c-b034-7eed74e3c2cb" providerId="ADAL" clId="{E7646DA9-D97B-477F-BF0C-6104D9F3279D}" dt="2018-10-11T03:50:03.811" v="350"/>
          <ac:spMkLst>
            <pc:docMk/>
            <pc:sldMk cId="3371790268" sldId="278"/>
            <ac:spMk id="3" creationId="{3FEBE74B-FD50-4809-9073-983B582EF5C8}"/>
          </ac:spMkLst>
        </pc:spChg>
        <pc:spChg chg="add mod">
          <ac:chgData name="Xu Cao" userId="5bf919c0-e951-451c-b034-7eed74e3c2cb" providerId="ADAL" clId="{E7646DA9-D97B-477F-BF0C-6104D9F3279D}" dt="2018-10-11T03:50:10.570" v="406"/>
          <ac:spMkLst>
            <pc:docMk/>
            <pc:sldMk cId="3371790268" sldId="278"/>
            <ac:spMk id="4" creationId="{65F6E318-A075-4EBA-B63C-6469B3C7A2C6}"/>
          </ac:spMkLst>
        </pc:spChg>
        <pc:spChg chg="add mod">
          <ac:chgData name="Xu Cao" userId="5bf919c0-e951-451c-b034-7eed74e3c2cb" providerId="ADAL" clId="{E7646DA9-D97B-477F-BF0C-6104D9F3279D}" dt="2018-10-11T03:50:03.811" v="350"/>
          <ac:spMkLst>
            <pc:docMk/>
            <pc:sldMk cId="3371790268" sldId="278"/>
            <ac:spMk id="5" creationId="{FDF51FC9-B817-46BE-AD00-001C27ED18BB}"/>
          </ac:spMkLst>
        </pc:spChg>
      </pc:sldChg>
      <pc:sldChg chg="addSp delSp modSp add modTransition">
        <pc:chgData name="Xu Cao" userId="5bf919c0-e951-451c-b034-7eed74e3c2cb" providerId="ADAL" clId="{E7646DA9-D97B-477F-BF0C-6104D9F3279D}" dt="2018-10-11T03:50:27.552" v="461"/>
        <pc:sldMkLst>
          <pc:docMk/>
          <pc:sldMk cId="901584805" sldId="279"/>
        </pc:sldMkLst>
        <pc:spChg chg="del">
          <ac:chgData name="Xu Cao" userId="5bf919c0-e951-451c-b034-7eed74e3c2cb" providerId="ADAL" clId="{E7646DA9-D97B-477F-BF0C-6104D9F3279D}" dt="2018-10-11T03:50:22.793" v="409"/>
          <ac:spMkLst>
            <pc:docMk/>
            <pc:sldMk cId="901584805" sldId="279"/>
            <ac:spMk id="2" creationId="{207BAC76-BD79-4409-8D3A-C1DEEB51FB95}"/>
          </ac:spMkLst>
        </pc:spChg>
        <pc:spChg chg="del">
          <ac:chgData name="Xu Cao" userId="5bf919c0-e951-451c-b034-7eed74e3c2cb" providerId="ADAL" clId="{E7646DA9-D97B-477F-BF0C-6104D9F3279D}" dt="2018-10-11T03:50:22.793" v="409"/>
          <ac:spMkLst>
            <pc:docMk/>
            <pc:sldMk cId="901584805" sldId="279"/>
            <ac:spMk id="3" creationId="{B2AEEAA7-8B5D-4404-AF66-6C9DFDEDAE34}"/>
          </ac:spMkLst>
        </pc:spChg>
        <pc:spChg chg="add mod">
          <ac:chgData name="Xu Cao" userId="5bf919c0-e951-451c-b034-7eed74e3c2cb" providerId="ADAL" clId="{E7646DA9-D97B-477F-BF0C-6104D9F3279D}" dt="2018-10-11T03:50:27.552" v="461"/>
          <ac:spMkLst>
            <pc:docMk/>
            <pc:sldMk cId="901584805" sldId="279"/>
            <ac:spMk id="4" creationId="{9C11C86D-653F-437B-9FA9-E5B1550DCCC8}"/>
          </ac:spMkLst>
        </pc:spChg>
        <pc:spChg chg="add mod">
          <ac:chgData name="Xu Cao" userId="5bf919c0-e951-451c-b034-7eed74e3c2cb" providerId="ADAL" clId="{E7646DA9-D97B-477F-BF0C-6104D9F3279D}" dt="2018-10-11T03:50:22.793" v="409"/>
          <ac:spMkLst>
            <pc:docMk/>
            <pc:sldMk cId="901584805" sldId="279"/>
            <ac:spMk id="5" creationId="{E7730815-C753-4804-B88B-C3CB1B8D4AB9}"/>
          </ac:spMkLst>
        </pc:spChg>
      </pc:sldChg>
      <pc:sldChg chg="addSp delSp modSp add">
        <pc:chgData name="Xu Cao" userId="5bf919c0-e951-451c-b034-7eed74e3c2cb" providerId="ADAL" clId="{E7646DA9-D97B-477F-BF0C-6104D9F3279D}" dt="2018-10-11T06:25:29.248" v="3343" actId="20577"/>
        <pc:sldMkLst>
          <pc:docMk/>
          <pc:sldMk cId="4207836546" sldId="280"/>
        </pc:sldMkLst>
        <pc:spChg chg="mod">
          <ac:chgData name="Xu Cao" userId="5bf919c0-e951-451c-b034-7eed74e3c2cb" providerId="ADAL" clId="{E7646DA9-D97B-477F-BF0C-6104D9F3279D}" dt="2018-10-11T05:26:40.982" v="936"/>
          <ac:spMkLst>
            <pc:docMk/>
            <pc:sldMk cId="4207836546" sldId="280"/>
            <ac:spMk id="2" creationId="{65D640FF-B166-464A-9C55-910AFFD40FEA}"/>
          </ac:spMkLst>
        </pc:spChg>
        <pc:spChg chg="mod">
          <ac:chgData name="Xu Cao" userId="5bf919c0-e951-451c-b034-7eed74e3c2cb" providerId="ADAL" clId="{E7646DA9-D97B-477F-BF0C-6104D9F3279D}" dt="2018-10-11T06:25:29.248" v="3343" actId="20577"/>
          <ac:spMkLst>
            <pc:docMk/>
            <pc:sldMk cId="4207836546" sldId="280"/>
            <ac:spMk id="3" creationId="{A9C7EDA0-D319-45FD-8CD8-B16F90828D42}"/>
          </ac:spMkLst>
        </pc:spChg>
        <pc:spChg chg="add mod">
          <ac:chgData name="Xu Cao" userId="5bf919c0-e951-451c-b034-7eed74e3c2cb" providerId="ADAL" clId="{E7646DA9-D97B-477F-BF0C-6104D9F3279D}" dt="2018-10-11T04:33:54.383" v="871" actId="164"/>
          <ac:spMkLst>
            <pc:docMk/>
            <pc:sldMk cId="4207836546" sldId="280"/>
            <ac:spMk id="4" creationId="{CFCD8DB5-8023-4710-AF7A-072460D609F9}"/>
          </ac:spMkLst>
        </pc:spChg>
        <pc:spChg chg="add del">
          <ac:chgData name="Xu Cao" userId="5bf919c0-e951-451c-b034-7eed74e3c2cb" providerId="ADAL" clId="{E7646DA9-D97B-477F-BF0C-6104D9F3279D}" dt="2018-10-11T05:27:57.229" v="1093"/>
          <ac:spMkLst>
            <pc:docMk/>
            <pc:sldMk cId="4207836546" sldId="280"/>
            <ac:spMk id="6" creationId="{3A513F14-B626-442C-9D72-DECEF857B7A1}"/>
          </ac:spMkLst>
        </pc:spChg>
        <pc:spChg chg="add del">
          <ac:chgData name="Xu Cao" userId="5bf919c0-e951-451c-b034-7eed74e3c2cb" providerId="ADAL" clId="{E7646DA9-D97B-477F-BF0C-6104D9F3279D}" dt="2018-10-11T05:35:48.095" v="1520"/>
          <ac:spMkLst>
            <pc:docMk/>
            <pc:sldMk cId="4207836546" sldId="280"/>
            <ac:spMk id="7" creationId="{94B85620-1296-48C2-844A-87346B550174}"/>
          </ac:spMkLst>
        </pc:spChg>
        <pc:grpChg chg="add mod">
          <ac:chgData name="Xu Cao" userId="5bf919c0-e951-451c-b034-7eed74e3c2cb" providerId="ADAL" clId="{E7646DA9-D97B-477F-BF0C-6104D9F3279D}" dt="2018-10-11T05:37:31.723" v="1564" actId="1076"/>
          <ac:grpSpMkLst>
            <pc:docMk/>
            <pc:sldMk cId="4207836546" sldId="280"/>
            <ac:grpSpMk id="5" creationId="{86D76AE5-C0AA-4F3B-918E-448D5C5D3CBE}"/>
          </ac:grpSpMkLst>
        </pc:grpChg>
        <pc:picChg chg="add del mod">
          <ac:chgData name="Xu Cao" userId="5bf919c0-e951-451c-b034-7eed74e3c2cb" providerId="ADAL" clId="{E7646DA9-D97B-477F-BF0C-6104D9F3279D}" dt="2018-10-11T04:33:10.858" v="861" actId="478"/>
          <ac:picMkLst>
            <pc:docMk/>
            <pc:sldMk cId="4207836546" sldId="280"/>
            <ac:picMk id="1026" creationId="{BB82E9E7-DA2A-4FE3-8930-A120057A7E43}"/>
          </ac:picMkLst>
        </pc:picChg>
        <pc:picChg chg="add mod">
          <ac:chgData name="Xu Cao" userId="5bf919c0-e951-451c-b034-7eed74e3c2cb" providerId="ADAL" clId="{E7646DA9-D97B-477F-BF0C-6104D9F3279D}" dt="2018-10-11T04:33:54.383" v="871" actId="164"/>
          <ac:picMkLst>
            <pc:docMk/>
            <pc:sldMk cId="4207836546" sldId="280"/>
            <ac:picMk id="1028" creationId="{DF5869C3-3DEA-43BE-8F0F-7079079776D6}"/>
          </ac:picMkLst>
        </pc:picChg>
        <pc:picChg chg="add del mod">
          <ac:chgData name="Xu Cao" userId="5bf919c0-e951-451c-b034-7eed74e3c2cb" providerId="ADAL" clId="{E7646DA9-D97B-477F-BF0C-6104D9F3279D}" dt="2018-10-11T05:25:36.499" v="899" actId="478"/>
          <ac:picMkLst>
            <pc:docMk/>
            <pc:sldMk cId="4207836546" sldId="280"/>
            <ac:picMk id="1030" creationId="{38C89777-280E-4FEA-B1C3-8C5715379F08}"/>
          </ac:picMkLst>
        </pc:picChg>
      </pc:sldChg>
      <pc:sldChg chg="addSp delSp modSp add modNotesTx">
        <pc:chgData name="Xu Cao" userId="5bf919c0-e951-451c-b034-7eed74e3c2cb" providerId="ADAL" clId="{E7646DA9-D97B-477F-BF0C-6104D9F3279D}" dt="2018-10-11T06:25:51.072" v="3367" actId="6549"/>
        <pc:sldMkLst>
          <pc:docMk/>
          <pc:sldMk cId="2588742702" sldId="281"/>
        </pc:sldMkLst>
        <pc:spChg chg="mod">
          <ac:chgData name="Xu Cao" userId="5bf919c0-e951-451c-b034-7eed74e3c2cb" providerId="ADAL" clId="{E7646DA9-D97B-477F-BF0C-6104D9F3279D}" dt="2018-10-11T05:56:50.110" v="2109" actId="1076"/>
          <ac:spMkLst>
            <pc:docMk/>
            <pc:sldMk cId="2588742702" sldId="281"/>
            <ac:spMk id="2" creationId="{65D640FF-B166-464A-9C55-910AFFD40FEA}"/>
          </ac:spMkLst>
        </pc:spChg>
        <pc:spChg chg="mod">
          <ac:chgData name="Xu Cao" userId="5bf919c0-e951-451c-b034-7eed74e3c2cb" providerId="ADAL" clId="{E7646DA9-D97B-477F-BF0C-6104D9F3279D}" dt="2018-10-11T06:07:57.030" v="2634"/>
          <ac:spMkLst>
            <pc:docMk/>
            <pc:sldMk cId="2588742702" sldId="281"/>
            <ac:spMk id="3" creationId="{A9C7EDA0-D319-45FD-8CD8-B16F90828D42}"/>
          </ac:spMkLst>
        </pc:spChg>
        <pc:spChg chg="add mod">
          <ac:chgData name="Xu Cao" userId="5bf919c0-e951-451c-b034-7eed74e3c2cb" providerId="ADAL" clId="{E7646DA9-D97B-477F-BF0C-6104D9F3279D}" dt="2018-10-11T06:15:00.519" v="2928" actId="20577"/>
          <ac:spMkLst>
            <pc:docMk/>
            <pc:sldMk cId="2588742702" sldId="281"/>
            <ac:spMk id="35" creationId="{8C405C79-E9DF-409E-B92D-AF65BEE62C93}"/>
          </ac:spMkLst>
        </pc:spChg>
        <pc:spChg chg="add mod">
          <ac:chgData name="Xu Cao" userId="5bf919c0-e951-451c-b034-7eed74e3c2cb" providerId="ADAL" clId="{E7646DA9-D97B-477F-BF0C-6104D9F3279D}" dt="2018-10-11T06:25:51.072" v="3367" actId="6549"/>
          <ac:spMkLst>
            <pc:docMk/>
            <pc:sldMk cId="2588742702" sldId="281"/>
            <ac:spMk id="37" creationId="{D9C50433-C16B-4F42-A7EF-957258F3FA25}"/>
          </ac:spMkLst>
        </pc:spChg>
        <pc:spChg chg="add del mod">
          <ac:chgData name="Xu Cao" userId="5bf919c0-e951-451c-b034-7eed74e3c2cb" providerId="ADAL" clId="{E7646DA9-D97B-477F-BF0C-6104D9F3279D}" dt="2018-10-11T06:13:25.294" v="2770" actId="478"/>
          <ac:spMkLst>
            <pc:docMk/>
            <pc:sldMk cId="2588742702" sldId="281"/>
            <ac:spMk id="38" creationId="{81136EA7-0B7C-4122-A026-0CF2D391D6CC}"/>
          </ac:spMkLst>
        </pc:spChg>
        <pc:grpChg chg="del">
          <ac:chgData name="Xu Cao" userId="5bf919c0-e951-451c-b034-7eed74e3c2cb" providerId="ADAL" clId="{E7646DA9-D97B-477F-BF0C-6104D9F3279D}" dt="2018-10-11T04:37:12.979" v="880" actId="478"/>
          <ac:grpSpMkLst>
            <pc:docMk/>
            <pc:sldMk cId="2588742702" sldId="281"/>
            <ac:grpSpMk id="5" creationId="{86D76AE5-C0AA-4F3B-918E-448D5C5D3CBE}"/>
          </ac:grpSpMkLst>
        </pc:grpChg>
        <pc:grpChg chg="add mod">
          <ac:chgData name="Xu Cao" userId="5bf919c0-e951-451c-b034-7eed74e3c2cb" providerId="ADAL" clId="{E7646DA9-D97B-477F-BF0C-6104D9F3279D}" dt="2018-10-11T06:07:03.089" v="2577" actId="1076"/>
          <ac:grpSpMkLst>
            <pc:docMk/>
            <pc:sldMk cId="2588742702" sldId="281"/>
            <ac:grpSpMk id="7" creationId="{CE267F9C-667F-48AE-8B5B-5724EC96AF6E}"/>
          </ac:grpSpMkLst>
        </pc:grpChg>
        <pc:grpChg chg="add mod">
          <ac:chgData name="Xu Cao" userId="5bf919c0-e951-451c-b034-7eed74e3c2cb" providerId="ADAL" clId="{E7646DA9-D97B-477F-BF0C-6104D9F3279D}" dt="2018-10-11T06:07:03.089" v="2577" actId="1076"/>
          <ac:grpSpMkLst>
            <pc:docMk/>
            <pc:sldMk cId="2588742702" sldId="281"/>
            <ac:grpSpMk id="19" creationId="{1D9713F8-C3BF-4F68-A3BF-8E762994453E}"/>
          </ac:grpSpMkLst>
        </pc:grpChg>
        <pc:grpChg chg="add mod">
          <ac:chgData name="Xu Cao" userId="5bf919c0-e951-451c-b034-7eed74e3c2cb" providerId="ADAL" clId="{E7646DA9-D97B-477F-BF0C-6104D9F3279D}" dt="2018-10-11T06:07:03.089" v="2577" actId="1076"/>
          <ac:grpSpMkLst>
            <pc:docMk/>
            <pc:sldMk cId="2588742702" sldId="281"/>
            <ac:grpSpMk id="32" creationId="{B3EFCA6F-0CB3-4A9B-B9E4-0544D8B5B22A}"/>
          </ac:grpSpMkLst>
        </pc:grpChg>
        <pc:graphicFrameChg chg="add mod modGraphic">
          <ac:chgData name="Xu Cao" userId="5bf919c0-e951-451c-b034-7eed74e3c2cb" providerId="ADAL" clId="{E7646DA9-D97B-477F-BF0C-6104D9F3279D}" dt="2018-10-11T06:14:52.765" v="2924" actId="1076"/>
          <ac:graphicFrameMkLst>
            <pc:docMk/>
            <pc:sldMk cId="2588742702" sldId="281"/>
            <ac:graphicFrameMk id="6" creationId="{F0D11A63-D823-4794-8CD1-89A8E4E77F76}"/>
          </ac:graphicFrameMkLst>
        </pc:graphicFrameChg>
        <pc:graphicFrameChg chg="add mod modGraphic">
          <ac:chgData name="Xu Cao" userId="5bf919c0-e951-451c-b034-7eed74e3c2cb" providerId="ADAL" clId="{E7646DA9-D97B-477F-BF0C-6104D9F3279D}" dt="2018-10-11T06:06:38.784" v="2570" actId="1076"/>
          <ac:graphicFrameMkLst>
            <pc:docMk/>
            <pc:sldMk cId="2588742702" sldId="281"/>
            <ac:graphicFrameMk id="36" creationId="{E731E592-88BE-4912-9EB3-8B902DA995E3}"/>
          </ac:graphicFrameMkLst>
        </pc:graphicFrameChg>
      </pc:sldChg>
      <pc:sldChg chg="add del">
        <pc:chgData name="Xu Cao" userId="5bf919c0-e951-451c-b034-7eed74e3c2cb" providerId="ADAL" clId="{E7646DA9-D97B-477F-BF0C-6104D9F3279D}" dt="2018-10-11T04:37:08.833" v="878" actId="2696"/>
        <pc:sldMkLst>
          <pc:docMk/>
          <pc:sldMk cId="3054515486" sldId="281"/>
        </pc:sldMkLst>
      </pc:sldChg>
      <pc:sldChg chg="modSp add">
        <pc:chgData name="Xu Cao" userId="5bf919c0-e951-451c-b034-7eed74e3c2cb" providerId="ADAL" clId="{E7646DA9-D97B-477F-BF0C-6104D9F3279D}" dt="2018-10-11T06:04:03.458" v="2526" actId="20577"/>
        <pc:sldMkLst>
          <pc:docMk/>
          <pc:sldMk cId="2691014234" sldId="282"/>
        </pc:sldMkLst>
        <pc:spChg chg="mod">
          <ac:chgData name="Xu Cao" userId="5bf919c0-e951-451c-b034-7eed74e3c2cb" providerId="ADAL" clId="{E7646DA9-D97B-477F-BF0C-6104D9F3279D}" dt="2018-10-11T05:53:44.308" v="1956"/>
          <ac:spMkLst>
            <pc:docMk/>
            <pc:sldMk cId="2691014234" sldId="282"/>
            <ac:spMk id="2" creationId="{3DA58C53-99A8-47C0-BA04-38D822F9FAE1}"/>
          </ac:spMkLst>
        </pc:spChg>
        <pc:spChg chg="mod">
          <ac:chgData name="Xu Cao" userId="5bf919c0-e951-451c-b034-7eed74e3c2cb" providerId="ADAL" clId="{E7646DA9-D97B-477F-BF0C-6104D9F3279D}" dt="2018-10-11T06:04:03.458" v="2526" actId="20577"/>
          <ac:spMkLst>
            <pc:docMk/>
            <pc:sldMk cId="2691014234" sldId="282"/>
            <ac:spMk id="3" creationId="{4350C55B-600B-4DCC-99D8-61514562E77E}"/>
          </ac:spMkLst>
        </pc:spChg>
      </pc:sldChg>
      <pc:sldChg chg="add del">
        <pc:chgData name="Xu Cao" userId="5bf919c0-e951-451c-b034-7eed74e3c2cb" providerId="ADAL" clId="{E7646DA9-D97B-477F-BF0C-6104D9F3279D}" dt="2018-10-11T06:02:52.203" v="2483" actId="2696"/>
        <pc:sldMkLst>
          <pc:docMk/>
          <pc:sldMk cId="3230630954" sldId="283"/>
        </pc:sldMkLst>
      </pc:sldChg>
      <pc:sldChg chg="modSp add">
        <pc:chgData name="Xu Cao" userId="5bf919c0-e951-451c-b034-7eed74e3c2cb" providerId="ADAL" clId="{E7646DA9-D97B-477F-BF0C-6104D9F3279D}" dt="2018-10-11T06:02:56.083" v="2502"/>
        <pc:sldMkLst>
          <pc:docMk/>
          <pc:sldMk cId="3242367344" sldId="284"/>
        </pc:sldMkLst>
        <pc:spChg chg="mod">
          <ac:chgData name="Xu Cao" userId="5bf919c0-e951-451c-b034-7eed74e3c2cb" providerId="ADAL" clId="{E7646DA9-D97B-477F-BF0C-6104D9F3279D}" dt="2018-10-11T06:02:56.083" v="2502"/>
          <ac:spMkLst>
            <pc:docMk/>
            <pc:sldMk cId="3242367344" sldId="284"/>
            <ac:spMk id="5" creationId="{236A4E4A-BAA1-4365-A22A-348F5F5619DF}"/>
          </ac:spMkLst>
        </pc:spChg>
      </pc:sldChg>
      <pc:sldChg chg="addSp delSp modSp add modTransition modNotesTx">
        <pc:chgData name="Xu Cao" userId="5bf919c0-e951-451c-b034-7eed74e3c2cb" providerId="ADAL" clId="{E7646DA9-D97B-477F-BF0C-6104D9F3279D}" dt="2018-10-11T06:29:49.774" v="3529"/>
        <pc:sldMkLst>
          <pc:docMk/>
          <pc:sldMk cId="2079147947" sldId="285"/>
        </pc:sldMkLst>
        <pc:spChg chg="del">
          <ac:chgData name="Xu Cao" userId="5bf919c0-e951-451c-b034-7eed74e3c2cb" providerId="ADAL" clId="{E7646DA9-D97B-477F-BF0C-6104D9F3279D}" dt="2018-10-11T06:03:03.682" v="2504"/>
          <ac:spMkLst>
            <pc:docMk/>
            <pc:sldMk cId="2079147947" sldId="285"/>
            <ac:spMk id="2" creationId="{A7C0B335-09FB-4B2A-AE1F-FA62110355FB}"/>
          </ac:spMkLst>
        </pc:spChg>
        <pc:spChg chg="del">
          <ac:chgData name="Xu Cao" userId="5bf919c0-e951-451c-b034-7eed74e3c2cb" providerId="ADAL" clId="{E7646DA9-D97B-477F-BF0C-6104D9F3279D}" dt="2018-10-11T06:03:03.682" v="2504"/>
          <ac:spMkLst>
            <pc:docMk/>
            <pc:sldMk cId="2079147947" sldId="285"/>
            <ac:spMk id="3" creationId="{52ACB5A3-FE28-4CB4-8FEF-7DF073EDB95F}"/>
          </ac:spMkLst>
        </pc:spChg>
        <pc:spChg chg="add del mod">
          <ac:chgData name="Xu Cao" userId="5bf919c0-e951-451c-b034-7eed74e3c2cb" providerId="ADAL" clId="{E7646DA9-D97B-477F-BF0C-6104D9F3279D}" dt="2018-10-11T06:03:21.549" v="2505"/>
          <ac:spMkLst>
            <pc:docMk/>
            <pc:sldMk cId="2079147947" sldId="285"/>
            <ac:spMk id="4" creationId="{B5FC05FF-0DDB-4F80-BB08-26CF30F19B8D}"/>
          </ac:spMkLst>
        </pc:spChg>
        <pc:spChg chg="add del mod">
          <ac:chgData name="Xu Cao" userId="5bf919c0-e951-451c-b034-7eed74e3c2cb" providerId="ADAL" clId="{E7646DA9-D97B-477F-BF0C-6104D9F3279D}" dt="2018-10-11T06:03:21.549" v="2505"/>
          <ac:spMkLst>
            <pc:docMk/>
            <pc:sldMk cId="2079147947" sldId="285"/>
            <ac:spMk id="5" creationId="{D73A09A9-B7A3-4C9B-9E55-9164DBDCFC2B}"/>
          </ac:spMkLst>
        </pc:spChg>
        <pc:spChg chg="add del mod">
          <ac:chgData name="Xu Cao" userId="5bf919c0-e951-451c-b034-7eed74e3c2cb" providerId="ADAL" clId="{E7646DA9-D97B-477F-BF0C-6104D9F3279D}" dt="2018-10-11T06:03:24.581" v="2506"/>
          <ac:spMkLst>
            <pc:docMk/>
            <pc:sldMk cId="2079147947" sldId="285"/>
            <ac:spMk id="6" creationId="{01045D26-4709-418E-8894-EE7FCBE34F50}"/>
          </ac:spMkLst>
        </pc:spChg>
        <pc:spChg chg="add del mod">
          <ac:chgData name="Xu Cao" userId="5bf919c0-e951-451c-b034-7eed74e3c2cb" providerId="ADAL" clId="{E7646DA9-D97B-477F-BF0C-6104D9F3279D}" dt="2018-10-11T06:03:24.581" v="2506"/>
          <ac:spMkLst>
            <pc:docMk/>
            <pc:sldMk cId="2079147947" sldId="285"/>
            <ac:spMk id="7" creationId="{D96F388A-1D86-476A-BFFB-2FA72D49510F}"/>
          </ac:spMkLst>
        </pc:spChg>
        <pc:spChg chg="add mod">
          <ac:chgData name="Xu Cao" userId="5bf919c0-e951-451c-b034-7eed74e3c2cb" providerId="ADAL" clId="{E7646DA9-D97B-477F-BF0C-6104D9F3279D}" dt="2018-10-11T06:28:13.955" v="3394"/>
          <ac:spMkLst>
            <pc:docMk/>
            <pc:sldMk cId="2079147947" sldId="285"/>
            <ac:spMk id="8" creationId="{58DE8802-94E8-49BE-ACD1-9927CEA647F7}"/>
          </ac:spMkLst>
        </pc:spChg>
        <pc:spChg chg="add mod">
          <ac:chgData name="Xu Cao" userId="5bf919c0-e951-451c-b034-7eed74e3c2cb" providerId="ADAL" clId="{E7646DA9-D97B-477F-BF0C-6104D9F3279D}" dt="2018-10-11T06:29:49.774" v="3529"/>
          <ac:spMkLst>
            <pc:docMk/>
            <pc:sldMk cId="2079147947" sldId="285"/>
            <ac:spMk id="9" creationId="{5039C611-8F2A-446B-9900-7EE16CB504F2}"/>
          </ac:spMkLst>
        </pc:spChg>
        <pc:picChg chg="add mod">
          <ac:chgData name="Xu Cao" userId="5bf919c0-e951-451c-b034-7eed74e3c2cb" providerId="ADAL" clId="{E7646DA9-D97B-477F-BF0C-6104D9F3279D}" dt="2018-10-11T06:28:21.752" v="3395" actId="1076"/>
          <ac:picMkLst>
            <pc:docMk/>
            <pc:sldMk cId="2079147947" sldId="285"/>
            <ac:picMk id="3074" creationId="{FECF72EA-07BE-4125-8A0A-11A38F10F788}"/>
          </ac:picMkLst>
        </pc:picChg>
      </pc:sldChg>
      <pc:sldChg chg="add del">
        <pc:chgData name="Xu Cao" userId="5bf919c0-e951-451c-b034-7eed74e3c2cb" providerId="ADAL" clId="{E7646DA9-D97B-477F-BF0C-6104D9F3279D}" dt="2018-10-11T06:05:11.921" v="2529"/>
        <pc:sldMkLst>
          <pc:docMk/>
          <pc:sldMk cId="3926701346" sldId="286"/>
        </pc:sldMkLst>
      </pc:sldChg>
      <pc:sldChg chg="add">
        <pc:chgData name="Xu Cao" userId="5bf919c0-e951-451c-b034-7eed74e3c2cb" providerId="ADAL" clId="{E7646DA9-D97B-477F-BF0C-6104D9F3279D}" dt="2018-10-11T06:18:43.426" v="3011"/>
        <pc:sldMkLst>
          <pc:docMk/>
          <pc:sldMk cId="4081398474" sldId="286"/>
        </pc:sldMkLst>
      </pc:sldChg>
    </pc:docChg>
  </pc:docChgLst>
  <pc:docChgLst>
    <pc:chgData name="Xu Cao" userId="5bf919c0-e951-451c-b034-7eed74e3c2cb" providerId="ADAL" clId="{CF3CBFC6-71C5-4D2E-B579-38347982E00D}"/>
    <pc:docChg chg="undo custSel addSld delSld modSld">
      <pc:chgData name="Xu Cao" userId="5bf919c0-e951-451c-b034-7eed74e3c2cb" providerId="ADAL" clId="{CF3CBFC6-71C5-4D2E-B579-38347982E00D}" dt="2018-10-11T07:58:59.764" v="360" actId="1076"/>
      <pc:docMkLst>
        <pc:docMk/>
      </pc:docMkLst>
      <pc:sldChg chg="addSp delSp modSp">
        <pc:chgData name="Xu Cao" userId="5bf919c0-e951-451c-b034-7eed74e3c2cb" providerId="ADAL" clId="{CF3CBFC6-71C5-4D2E-B579-38347982E00D}" dt="2018-10-11T07:58:49.714" v="358" actId="1076"/>
        <pc:sldMkLst>
          <pc:docMk/>
          <pc:sldMk cId="2686483193" sldId="276"/>
        </pc:sldMkLst>
        <pc:spChg chg="del">
          <ac:chgData name="Xu Cao" userId="5bf919c0-e951-451c-b034-7eed74e3c2cb" providerId="ADAL" clId="{CF3CBFC6-71C5-4D2E-B579-38347982E00D}" dt="2018-10-11T07:32:09.005" v="86" actId="478"/>
          <ac:spMkLst>
            <pc:docMk/>
            <pc:sldMk cId="2686483193" sldId="276"/>
            <ac:spMk id="2" creationId="{32517718-3E82-4BF8-B844-4DE7D662393A}"/>
          </ac:spMkLst>
        </pc:spChg>
        <pc:spChg chg="mod">
          <ac:chgData name="Xu Cao" userId="5bf919c0-e951-451c-b034-7eed74e3c2cb" providerId="ADAL" clId="{CF3CBFC6-71C5-4D2E-B579-38347982E00D}" dt="2018-10-11T07:32:38.312" v="92" actId="207"/>
          <ac:spMkLst>
            <pc:docMk/>
            <pc:sldMk cId="2686483193" sldId="276"/>
            <ac:spMk id="8" creationId="{1D1F6D5E-17B3-413D-B109-2EFF5D35C4DB}"/>
          </ac:spMkLst>
        </pc:spChg>
        <pc:picChg chg="add mod">
          <ac:chgData name="Xu Cao" userId="5bf919c0-e951-451c-b034-7eed74e3c2cb" providerId="ADAL" clId="{CF3CBFC6-71C5-4D2E-B579-38347982E00D}" dt="2018-10-11T07:58:49.714" v="358" actId="1076"/>
          <ac:picMkLst>
            <pc:docMk/>
            <pc:sldMk cId="2686483193" sldId="276"/>
            <ac:picMk id="1026" creationId="{11E32B06-C9A1-4FC5-8E4E-B0469298FD15}"/>
          </ac:picMkLst>
        </pc:picChg>
      </pc:sldChg>
      <pc:sldChg chg="modSp">
        <pc:chgData name="Xu Cao" userId="5bf919c0-e951-451c-b034-7eed74e3c2cb" providerId="ADAL" clId="{CF3CBFC6-71C5-4D2E-B579-38347982E00D}" dt="2018-10-11T07:49:46.950" v="301"/>
        <pc:sldMkLst>
          <pc:docMk/>
          <pc:sldMk cId="4207836546" sldId="280"/>
        </pc:sldMkLst>
        <pc:spChg chg="mod">
          <ac:chgData name="Xu Cao" userId="5bf919c0-e951-451c-b034-7eed74e3c2cb" providerId="ADAL" clId="{CF3CBFC6-71C5-4D2E-B579-38347982E00D}" dt="2018-10-11T07:49:46.950" v="301"/>
          <ac:spMkLst>
            <pc:docMk/>
            <pc:sldMk cId="4207836546" sldId="280"/>
            <ac:spMk id="3" creationId="{A9C7EDA0-D319-45FD-8CD8-B16F90828D42}"/>
          </ac:spMkLst>
        </pc:spChg>
      </pc:sldChg>
      <pc:sldChg chg="del">
        <pc:chgData name="Xu Cao" userId="5bf919c0-e951-451c-b034-7eed74e3c2cb" providerId="ADAL" clId="{CF3CBFC6-71C5-4D2E-B579-38347982E00D}" dt="2018-10-11T07:33:14.512" v="97" actId="2696"/>
        <pc:sldMkLst>
          <pc:docMk/>
          <pc:sldMk cId="3242367344" sldId="284"/>
        </pc:sldMkLst>
      </pc:sldChg>
      <pc:sldChg chg="modSp modNotesTx">
        <pc:chgData name="Xu Cao" userId="5bf919c0-e951-451c-b034-7eed74e3c2cb" providerId="ADAL" clId="{CF3CBFC6-71C5-4D2E-B579-38347982E00D}" dt="2018-10-11T07:55:27.612" v="356" actId="20577"/>
        <pc:sldMkLst>
          <pc:docMk/>
          <pc:sldMk cId="2079147947" sldId="285"/>
        </pc:sldMkLst>
        <pc:spChg chg="mod">
          <ac:chgData name="Xu Cao" userId="5bf919c0-e951-451c-b034-7eed74e3c2cb" providerId="ADAL" clId="{CF3CBFC6-71C5-4D2E-B579-38347982E00D}" dt="2018-10-11T07:55:27.612" v="356" actId="20577"/>
          <ac:spMkLst>
            <pc:docMk/>
            <pc:sldMk cId="2079147947" sldId="285"/>
            <ac:spMk id="9" creationId="{5039C611-8F2A-446B-9900-7EE16CB504F2}"/>
          </ac:spMkLst>
        </pc:spChg>
      </pc:sldChg>
      <pc:sldChg chg="modSp add">
        <pc:chgData name="Xu Cao" userId="5bf919c0-e951-451c-b034-7eed74e3c2cb" providerId="ADAL" clId="{CF3CBFC6-71C5-4D2E-B579-38347982E00D}" dt="2018-10-11T07:47:33.225" v="243" actId="255"/>
        <pc:sldMkLst>
          <pc:docMk/>
          <pc:sldMk cId="1590390182" sldId="287"/>
        </pc:sldMkLst>
        <pc:spChg chg="mod">
          <ac:chgData name="Xu Cao" userId="5bf919c0-e951-451c-b034-7eed74e3c2cb" providerId="ADAL" clId="{CF3CBFC6-71C5-4D2E-B579-38347982E00D}" dt="2018-10-11T07:24:12.719" v="48" actId="20577"/>
          <ac:spMkLst>
            <pc:docMk/>
            <pc:sldMk cId="1590390182" sldId="287"/>
            <ac:spMk id="2" creationId="{8BC0C705-A1A1-47D4-8B4E-E0EED353102D}"/>
          </ac:spMkLst>
        </pc:spChg>
        <pc:spChg chg="mod">
          <ac:chgData name="Xu Cao" userId="5bf919c0-e951-451c-b034-7eed74e3c2cb" providerId="ADAL" clId="{CF3CBFC6-71C5-4D2E-B579-38347982E00D}" dt="2018-10-11T07:47:33.225" v="243" actId="255"/>
          <ac:spMkLst>
            <pc:docMk/>
            <pc:sldMk cId="1590390182" sldId="287"/>
            <ac:spMk id="3" creationId="{C217A65B-8E88-4169-98A6-FDA3E3005E56}"/>
          </ac:spMkLst>
        </pc:spChg>
      </pc:sldChg>
      <pc:sldChg chg="addSp delSp modSp add modNotesTx">
        <pc:chgData name="Xu Cao" userId="5bf919c0-e951-451c-b034-7eed74e3c2cb" providerId="ADAL" clId="{CF3CBFC6-71C5-4D2E-B579-38347982E00D}" dt="2018-10-11T07:58:59.764" v="360" actId="1076"/>
        <pc:sldMkLst>
          <pc:docMk/>
          <pc:sldMk cId="123523094" sldId="288"/>
        </pc:sldMkLst>
        <pc:spChg chg="mod">
          <ac:chgData name="Xu Cao" userId="5bf919c0-e951-451c-b034-7eed74e3c2cb" providerId="ADAL" clId="{CF3CBFC6-71C5-4D2E-B579-38347982E00D}" dt="2018-10-11T07:47:48.702" v="245" actId="20577"/>
          <ac:spMkLst>
            <pc:docMk/>
            <pc:sldMk cId="123523094" sldId="288"/>
            <ac:spMk id="5" creationId="{236A4E4A-BAA1-4365-A22A-348F5F5619DF}"/>
          </ac:spMkLst>
        </pc:spChg>
        <pc:spChg chg="mod">
          <ac:chgData name="Xu Cao" userId="5bf919c0-e951-451c-b034-7eed74e3c2cb" providerId="ADAL" clId="{CF3CBFC6-71C5-4D2E-B579-38347982E00D}" dt="2018-10-11T07:34:20.694" v="107" actId="207"/>
          <ac:spMkLst>
            <pc:docMk/>
            <pc:sldMk cId="123523094" sldId="288"/>
            <ac:spMk id="8" creationId="{1D1F6D5E-17B3-413D-B109-2EFF5D35C4DB}"/>
          </ac:spMkLst>
        </pc:spChg>
        <pc:picChg chg="del">
          <ac:chgData name="Xu Cao" userId="5bf919c0-e951-451c-b034-7eed74e3c2cb" providerId="ADAL" clId="{CF3CBFC6-71C5-4D2E-B579-38347982E00D}" dt="2018-10-11T07:34:06.620" v="103" actId="478"/>
          <ac:picMkLst>
            <pc:docMk/>
            <pc:sldMk cId="123523094" sldId="288"/>
            <ac:picMk id="1026" creationId="{11E32B06-C9A1-4FC5-8E4E-B0469298FD15}"/>
          </ac:picMkLst>
        </pc:picChg>
        <pc:picChg chg="add mod">
          <ac:chgData name="Xu Cao" userId="5bf919c0-e951-451c-b034-7eed74e3c2cb" providerId="ADAL" clId="{CF3CBFC6-71C5-4D2E-B579-38347982E00D}" dt="2018-10-11T07:58:59.764" v="360" actId="1076"/>
          <ac:picMkLst>
            <pc:docMk/>
            <pc:sldMk cId="123523094" sldId="288"/>
            <ac:picMk id="2050" creationId="{17777702-2A37-4E27-8110-124EC051B2BB}"/>
          </ac:picMkLst>
        </pc:picChg>
      </pc:sldChg>
      <pc:sldChg chg="add del">
        <pc:chgData name="Xu Cao" userId="5bf919c0-e951-451c-b034-7eed74e3c2cb" providerId="ADAL" clId="{CF3CBFC6-71C5-4D2E-B579-38347982E00D}" dt="2018-10-11T07:33:25.087" v="99" actId="2696"/>
        <pc:sldMkLst>
          <pc:docMk/>
          <pc:sldMk cId="3523872217" sldId="288"/>
        </pc:sldMkLst>
      </pc:sldChg>
      <pc:sldChg chg="add del">
        <pc:chgData name="Xu Cao" userId="5bf919c0-e951-451c-b034-7eed74e3c2cb" providerId="ADAL" clId="{CF3CBFC6-71C5-4D2E-B579-38347982E00D}" dt="2018-10-11T07:33:31.333" v="101" actId="2696"/>
        <pc:sldMkLst>
          <pc:docMk/>
          <pc:sldMk cId="3803983026" sldId="288"/>
        </pc:sldMkLst>
      </pc:sldChg>
      <pc:sldChg chg="modSp add">
        <pc:chgData name="Xu Cao" userId="5bf919c0-e951-451c-b034-7eed74e3c2cb" providerId="ADAL" clId="{CF3CBFC6-71C5-4D2E-B579-38347982E00D}" dt="2018-10-11T07:44:15.985" v="219"/>
        <pc:sldMkLst>
          <pc:docMk/>
          <pc:sldMk cId="1126085921" sldId="289"/>
        </pc:sldMkLst>
        <pc:spChg chg="mod">
          <ac:chgData name="Xu Cao" userId="5bf919c0-e951-451c-b034-7eed74e3c2cb" providerId="ADAL" clId="{CF3CBFC6-71C5-4D2E-B579-38347982E00D}" dt="2018-10-11T07:44:02.785" v="178"/>
          <ac:spMkLst>
            <pc:docMk/>
            <pc:sldMk cId="1126085921" sldId="289"/>
            <ac:spMk id="2" creationId="{A120E23E-AEDC-4BD0-A9D0-5AC966A2B656}"/>
          </ac:spMkLst>
        </pc:spChg>
        <pc:spChg chg="mod">
          <ac:chgData name="Xu Cao" userId="5bf919c0-e951-451c-b034-7eed74e3c2cb" providerId="ADAL" clId="{CF3CBFC6-71C5-4D2E-B579-38347982E00D}" dt="2018-10-11T07:44:15.985" v="219"/>
          <ac:spMkLst>
            <pc:docMk/>
            <pc:sldMk cId="1126085921" sldId="289"/>
            <ac:spMk id="3" creationId="{80582CF7-06E4-4329-B371-5EAA60B263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CDCF8-B605-4E57-B0BF-EBF62261BDAC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6A479-7E9C-4CD7-910F-BDA12AD8F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2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\alpha </a:t>
            </a:r>
            <a:r>
              <a:rPr lang="zh-CN" altLang="en-US"/>
              <a:t>是学习率，越小越遵循已有经验</a:t>
            </a:r>
            <a:endParaRPr lang="en-US" altLang="zh-CN"/>
          </a:p>
          <a:p>
            <a:r>
              <a:rPr lang="en-US" altLang="zh-CN"/>
              <a:t>\gamma </a:t>
            </a:r>
            <a:r>
              <a:rPr lang="zh-CN" altLang="en-US"/>
              <a:t>是折扣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6A479-7E9C-4CD7-910F-BDA12AD8F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超级马里奥，怎么从画面里得到状态和动作？像素太多了、甚至是空间是连续的</a:t>
            </a:r>
            <a:r>
              <a:rPr lang="en-US" altLang="zh-CN"/>
              <a:t>——</a:t>
            </a:r>
            <a:r>
              <a:rPr lang="zh-CN" altLang="en-US"/>
              <a:t>我们用卷积神经网络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黄金点是不是也可以用</a:t>
            </a:r>
            <a:r>
              <a:rPr lang="en-US" altLang="zh-CN"/>
              <a:t>DNN</a:t>
            </a:r>
            <a:r>
              <a:rPr lang="zh-CN" altLang="en-US"/>
              <a:t>编码历史记录？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6A479-7E9C-4CD7-910F-BDA12AD8FC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8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zh-CN" altLang="en-US"/>
              <a:t> </a:t>
            </a:r>
            <a:r>
              <a:rPr lang="en-US" altLang="zh-CN"/>
              <a:t>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B6A479-7E9C-4CD7-910F-BDA12AD8FC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178"/>
            <a:ext cx="667512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 altLang="zh-CN"/>
              <a:t>Event name or presentation title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zh-CN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3430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7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85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5"/>
            <a:ext cx="1101922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230832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Non-bullete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9" y="365125"/>
            <a:ext cx="1102650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Bulle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ith gr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ll title - half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933317"/>
            <a:ext cx="4161981" cy="1200329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28997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17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2774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28836"/>
            <a:ext cx="4161981" cy="1200329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95216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954107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 Light" panose="020B0502040204020203" pitchFamily="34" charset="-122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073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2769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4148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276999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2542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3221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90282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2210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微软雅黑 Light" panose="020B0502040204020203" pitchFamily="34" charset="-122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52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398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15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28D123D9-06D9-49EF-8BC5-D315584C2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6" r="25926"/>
          <a:stretch/>
        </p:blipFill>
        <p:spPr>
          <a:xfrm>
            <a:off x="5334000" y="0"/>
            <a:ext cx="6869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1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8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093907"/>
          </a:xfrm>
        </p:spPr>
        <p:txBody>
          <a:bodyPr>
            <a:spAutoFit/>
          </a:bodyPr>
          <a:lstStyle>
            <a:lvl1pPr>
              <a:defRPr sz="3600">
                <a:latin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85937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4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23083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5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D0205EF8-B8DF-4091-9D4B-04F42FC5D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6" r="25926"/>
          <a:stretch/>
        </p:blipFill>
        <p:spPr>
          <a:xfrm>
            <a:off x="5334000" y="0"/>
            <a:ext cx="6869723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623503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5"/>
            <a:ext cx="1101922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27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11018520" cy="230832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823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9" y="365125"/>
            <a:ext cx="1102650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779318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8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1023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690688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6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1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98D52F-2B7B-4394-A95E-C5333CA0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9357C-9FD0-4EA2-95D9-AC285EE9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FBE91-3B81-4EE7-A629-9C4FB048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4C76-9C04-4393-A1DF-9C35092C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60226-0E65-4F17-BA11-D34C9BF7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dennumber.azurewebsites.net/?roomid=11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BF00992698" TargetMode="External"/><Relationship Id="rId2" Type="http://schemas.openxmlformats.org/officeDocument/2006/relationships/hyperlink" Target="https://mitpress.mit.edu/books/reinforcement-learning-second-editi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701.0727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cnblogs.com/xinz/archive/2011/08/08/2130505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cnblogs.com/xinz/archive/2011/08/08/2130505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ldennumber.azurewebsites.net/?roomid=1122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048291-2E8D-4231-B7C6-8713C1B8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黄金点游戏策略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8BE0DB-3EAC-492A-9927-550F95451F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40FF-B166-464A-9C55-910AFFD4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强化学习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C7EDA0-D319-45FD-8CD8-B16F90828D4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4200" y="1779318"/>
                <a:ext cx="5212080" cy="2531462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/>
                  <a:t>Q-Learning</a:t>
                </a:r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状态集合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/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动作集合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学习算法</a:t>
                </a:r>
                <a:endParaRPr lang="en-US" altLang="zh-CN"/>
              </a:p>
              <a:p>
                <a:pPr marL="914400" lvl="2" indent="-457200">
                  <a:buFont typeface="Arial" panose="020B0604020202020204" pitchFamily="34" charset="0"/>
                  <a:buChar char="•"/>
                </a:pPr>
                <a:endParaRPr lang="en-US" altLang="zh-CN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C7EDA0-D319-45FD-8CD8-B16F90828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4200" y="1779318"/>
                <a:ext cx="5212080" cy="2531462"/>
              </a:xfrm>
              <a:blipFill>
                <a:blip r:embed="rId3"/>
                <a:stretch>
                  <a:fillRect l="-2105" t="-4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Placeholder 34">
                <a:extLst>
                  <a:ext uri="{FF2B5EF4-FFF2-40B4-BE49-F238E27FC236}">
                    <a16:creationId xmlns:a16="http://schemas.microsoft.com/office/drawing/2014/main" id="{8C405C79-E9DF-409E-B92D-AF65BEE62C93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909457" y="1779318"/>
                <a:ext cx="4699794" cy="3099054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/>
                  <a:t>Q-Table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/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状态集合只有一个元素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/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表项：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初始化</a:t>
                </a:r>
                <a:endParaRPr lang="en-US" altLang="zh-CN"/>
              </a:p>
              <a:p>
                <a:pPr marL="228600" lvl="1"/>
                <a:r>
                  <a:rPr lang="en-US" altLang="zh-CN"/>
                  <a:t>      </a:t>
                </a:r>
                <a:r>
                  <a:rPr lang="zh-CN" altLang="en-US"/>
                  <a:t>（随机）</a:t>
                </a:r>
                <a:endParaRPr lang="en-US" altLang="zh-CN"/>
              </a:p>
              <a:p>
                <a:pPr marL="228600" lvl="1"/>
                <a:endParaRPr lang="en-US" altLang="zh-CN"/>
              </a:p>
              <a:p>
                <a:pPr marL="685800" lvl="1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训练后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5" name="Text Placeholder 34">
                <a:extLst>
                  <a:ext uri="{FF2B5EF4-FFF2-40B4-BE49-F238E27FC236}">
                    <a16:creationId xmlns:a16="http://schemas.microsoft.com/office/drawing/2014/main" id="{8C405C79-E9DF-409E-B92D-AF65BEE62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909457" y="1779318"/>
                <a:ext cx="4699794" cy="3099054"/>
              </a:xfrm>
              <a:blipFill>
                <a:blip r:embed="rId4"/>
                <a:stretch>
                  <a:fillRect l="-2335"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E267F9C-667F-48AE-8B5B-5724EC96AF6E}"/>
              </a:ext>
            </a:extLst>
          </p:cNvPr>
          <p:cNvGrpSpPr/>
          <p:nvPr/>
        </p:nvGrpSpPr>
        <p:grpSpPr>
          <a:xfrm>
            <a:off x="7463974" y="5058090"/>
            <a:ext cx="1361552" cy="1434785"/>
            <a:chOff x="2816313" y="2641435"/>
            <a:chExt cx="1446213" cy="1524000"/>
          </a:xfrm>
        </p:grpSpPr>
        <p:grpSp>
          <p:nvGrpSpPr>
            <p:cNvPr id="8" name="Group 43">
              <a:extLst>
                <a:ext uri="{FF2B5EF4-FFF2-40B4-BE49-F238E27FC236}">
                  <a16:creationId xmlns:a16="http://schemas.microsoft.com/office/drawing/2014/main" id="{D6DDBE0B-A9F5-4EED-A164-02CC0F61C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313" y="2641435"/>
              <a:ext cx="1446213" cy="1524000"/>
              <a:chOff x="884" y="2523"/>
              <a:chExt cx="862" cy="862"/>
            </a:xfrm>
          </p:grpSpPr>
          <p:sp>
            <p:nvSpPr>
              <p:cNvPr id="10" name="Oval 44">
                <a:extLst>
                  <a:ext uri="{FF2B5EF4-FFF2-40B4-BE49-F238E27FC236}">
                    <a16:creationId xmlns:a16="http://schemas.microsoft.com/office/drawing/2014/main" id="{2300D595-94D6-4024-BD45-011B88EA6E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00CC66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" name="Oval 45">
                <a:extLst>
                  <a:ext uri="{FF2B5EF4-FFF2-40B4-BE49-F238E27FC236}">
                    <a16:creationId xmlns:a16="http://schemas.microsoft.com/office/drawing/2014/main" id="{F4F893C4-8DE3-442C-AADF-D9AE6F0BE6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84" y="2523"/>
                <a:ext cx="862" cy="862"/>
              </a:xfrm>
              <a:prstGeom prst="ellipse">
                <a:avLst/>
              </a:prstGeom>
              <a:gradFill rotWithShape="1">
                <a:gsLst>
                  <a:gs pos="0">
                    <a:srgbClr val="00CC66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Oval 46">
                <a:extLst>
                  <a:ext uri="{FF2B5EF4-FFF2-40B4-BE49-F238E27FC236}">
                    <a16:creationId xmlns:a16="http://schemas.microsoft.com/office/drawing/2014/main" id="{377117A3-1C7A-43B3-AAFF-6DF91002A84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40" y="2579"/>
                <a:ext cx="750" cy="750"/>
              </a:xfrm>
              <a:prstGeom prst="ellipse">
                <a:avLst/>
              </a:prstGeom>
              <a:gradFill rotWithShape="1">
                <a:gsLst>
                  <a:gs pos="0">
                    <a:srgbClr val="006E37"/>
                  </a:gs>
                  <a:gs pos="50000">
                    <a:srgbClr val="00CC66"/>
                  </a:gs>
                  <a:gs pos="100000">
                    <a:srgbClr val="006E37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Oval 47">
                <a:extLst>
                  <a:ext uri="{FF2B5EF4-FFF2-40B4-BE49-F238E27FC236}">
                    <a16:creationId xmlns:a16="http://schemas.microsoft.com/office/drawing/2014/main" id="{2F704A0A-DCE3-40C7-A2E0-529FF8C45B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41" y="2579"/>
                <a:ext cx="749" cy="750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4" name="Oval 48">
                <a:extLst>
                  <a:ext uri="{FF2B5EF4-FFF2-40B4-BE49-F238E27FC236}">
                    <a16:creationId xmlns:a16="http://schemas.microsoft.com/office/drawing/2014/main" id="{8B933B4D-9AE6-460F-90A2-C424123CB13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81" y="2617"/>
                <a:ext cx="674" cy="67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Oval 49">
                <a:extLst>
                  <a:ext uri="{FF2B5EF4-FFF2-40B4-BE49-F238E27FC236}">
                    <a16:creationId xmlns:a16="http://schemas.microsoft.com/office/drawing/2014/main" id="{5B3F609F-2D60-41B4-B109-3230C3C8C5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92" y="2628"/>
                <a:ext cx="653" cy="653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50">
                <a:extLst>
                  <a:ext uri="{FF2B5EF4-FFF2-40B4-BE49-F238E27FC236}">
                    <a16:creationId xmlns:a16="http://schemas.microsoft.com/office/drawing/2014/main" id="{BE80B715-EBE3-4AB4-8A13-0D23873159D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00" y="2632"/>
                <a:ext cx="637" cy="636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51">
                <a:extLst>
                  <a:ext uri="{FF2B5EF4-FFF2-40B4-BE49-F238E27FC236}">
                    <a16:creationId xmlns:a16="http://schemas.microsoft.com/office/drawing/2014/main" id="{8914827F-A9A1-4CA4-86A5-83F50A85DB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07" y="2638"/>
                <a:ext cx="606" cy="595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52">
                <a:extLst>
                  <a:ext uri="{FF2B5EF4-FFF2-40B4-BE49-F238E27FC236}">
                    <a16:creationId xmlns:a16="http://schemas.microsoft.com/office/drawing/2014/main" id="{99F58C6B-8187-4457-BE31-844099B793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42" y="2655"/>
                <a:ext cx="539" cy="48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" name="Text Box 53">
              <a:extLst>
                <a:ext uri="{FF2B5EF4-FFF2-40B4-BE49-F238E27FC236}">
                  <a16:creationId xmlns:a16="http://schemas.microsoft.com/office/drawing/2014/main" id="{F9593DD3-33EC-490C-8FD7-F2E8DA0C069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60515" y="3145116"/>
              <a:ext cx="70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食物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54">
            <a:extLst>
              <a:ext uri="{FF2B5EF4-FFF2-40B4-BE49-F238E27FC236}">
                <a16:creationId xmlns:a16="http://schemas.microsoft.com/office/drawing/2014/main" id="{1D9713F8-C3BF-4F68-A3BF-8E762994453E}"/>
              </a:ext>
            </a:extLst>
          </p:cNvPr>
          <p:cNvGrpSpPr>
            <a:grpSpLocks/>
          </p:cNvGrpSpPr>
          <p:nvPr/>
        </p:nvGrpSpPr>
        <p:grpSpPr bwMode="auto">
          <a:xfrm>
            <a:off x="10133834" y="5044091"/>
            <a:ext cx="1355572" cy="1355573"/>
            <a:chOff x="1685" y="3125"/>
            <a:chExt cx="907" cy="907"/>
          </a:xfrm>
        </p:grpSpPr>
        <p:grpSp>
          <p:nvGrpSpPr>
            <p:cNvPr id="20" name="Group 55">
              <a:extLst>
                <a:ext uri="{FF2B5EF4-FFF2-40B4-BE49-F238E27FC236}">
                  <a16:creationId xmlns:a16="http://schemas.microsoft.com/office/drawing/2014/main" id="{7DD65E55-D86D-432B-8CFF-3DCFABC60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22" name="Oval 56">
                <a:extLst>
                  <a:ext uri="{FF2B5EF4-FFF2-40B4-BE49-F238E27FC236}">
                    <a16:creationId xmlns:a16="http://schemas.microsoft.com/office/drawing/2014/main" id="{D26A7239-51F5-42C9-84AE-10995799D4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7">
                <a:extLst>
                  <a:ext uri="{FF2B5EF4-FFF2-40B4-BE49-F238E27FC236}">
                    <a16:creationId xmlns:a16="http://schemas.microsoft.com/office/drawing/2014/main" id="{48ABEA04-6C77-4F38-9FBA-645F85CD830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8">
                <a:extLst>
                  <a:ext uri="{FF2B5EF4-FFF2-40B4-BE49-F238E27FC236}">
                    <a16:creationId xmlns:a16="http://schemas.microsoft.com/office/drawing/2014/main" id="{8856E87F-5F15-4FFA-AC18-D4DD4437F4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59">
                <a:extLst>
                  <a:ext uri="{FF2B5EF4-FFF2-40B4-BE49-F238E27FC236}">
                    <a16:creationId xmlns:a16="http://schemas.microsoft.com/office/drawing/2014/main" id="{F3F21A90-0C94-43C6-B658-5872676138D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60">
                <a:extLst>
                  <a:ext uri="{FF2B5EF4-FFF2-40B4-BE49-F238E27FC236}">
                    <a16:creationId xmlns:a16="http://schemas.microsoft.com/office/drawing/2014/main" id="{C6EDA085-F602-4C00-8EED-CC8D7EDA8D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27" name="Group 61">
                <a:extLst>
                  <a:ext uri="{FF2B5EF4-FFF2-40B4-BE49-F238E27FC236}">
                    <a16:creationId xmlns:a16="http://schemas.microsoft.com/office/drawing/2014/main" id="{FFBD0768-F8E0-4429-8553-AC19D5688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28" name="Oval 62">
                  <a:extLst>
                    <a:ext uri="{FF2B5EF4-FFF2-40B4-BE49-F238E27FC236}">
                      <a16:creationId xmlns:a16="http://schemas.microsoft.com/office/drawing/2014/main" id="{F17A6D66-99B2-414A-8ABC-898DE23ECB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Oval 63">
                  <a:extLst>
                    <a:ext uri="{FF2B5EF4-FFF2-40B4-BE49-F238E27FC236}">
                      <a16:creationId xmlns:a16="http://schemas.microsoft.com/office/drawing/2014/main" id="{A6A568F5-3DA3-4571-9232-4F67B7C75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Oval 64">
                  <a:extLst>
                    <a:ext uri="{FF2B5EF4-FFF2-40B4-BE49-F238E27FC236}">
                      <a16:creationId xmlns:a16="http://schemas.microsoft.com/office/drawing/2014/main" id="{69577F7B-0729-4C15-922E-3D0B683FF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Oval 65">
                  <a:extLst>
                    <a:ext uri="{FF2B5EF4-FFF2-40B4-BE49-F238E27FC236}">
                      <a16:creationId xmlns:a16="http://schemas.microsoft.com/office/drawing/2014/main" id="{2EC6B67E-2CA5-4F82-AA3C-4DAEA51D6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1" name="Text Box 66">
              <a:extLst>
                <a:ext uri="{FF2B5EF4-FFF2-40B4-BE49-F238E27FC236}">
                  <a16:creationId xmlns:a16="http://schemas.microsoft.com/office/drawing/2014/main" id="{7A93C606-73D6-4E10-AC87-5465AEF00C7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07" y="345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电击</a:t>
              </a:r>
              <a:endParaRPr lang="en-US" altLang="zh-CN" sz="20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EFCA6F-0CB3-4A9B-B9E4-0544D8B5B22A}"/>
              </a:ext>
            </a:extLst>
          </p:cNvPr>
          <p:cNvGrpSpPr/>
          <p:nvPr/>
        </p:nvGrpSpPr>
        <p:grpSpPr>
          <a:xfrm>
            <a:off x="8975337" y="4721108"/>
            <a:ext cx="1282764" cy="1985526"/>
            <a:chOff x="4262526" y="4165435"/>
            <a:chExt cx="1549486" cy="239837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AC01780-FD18-4616-A242-35867BB00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526" y="4241724"/>
              <a:ext cx="1257127" cy="2322082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4992EB-2794-4B14-A344-724E0368A4E4}"/>
                </a:ext>
              </a:extLst>
            </p:cNvPr>
            <p:cNvSpPr/>
            <p:nvPr/>
          </p:nvSpPr>
          <p:spPr>
            <a:xfrm>
              <a:off x="4934848" y="4165435"/>
              <a:ext cx="877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？</a:t>
              </a:r>
              <a:endPara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D11A63-D823-4794-8CD1-89A8E4E77F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01951"/>
                  </p:ext>
                </p:extLst>
              </p:nvPr>
            </p:nvGraphicFramePr>
            <p:xfrm>
              <a:off x="8975337" y="2978669"/>
              <a:ext cx="2955687" cy="623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229">
                      <a:extLst>
                        <a:ext uri="{9D8B030D-6E8A-4147-A177-3AD203B41FA5}">
                          <a16:colId xmlns:a16="http://schemas.microsoft.com/office/drawing/2014/main" val="1890791409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928285978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299393580"/>
                        </a:ext>
                      </a:extLst>
                    </a:gridCol>
                  </a:tblGrid>
                  <a:tr h="313959"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S\A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2364848534"/>
                      </a:ext>
                    </a:extLst>
                  </a:tr>
                  <a:tr h="2958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0.5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0.5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1795012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F0D11A63-D823-4794-8CD1-89A8E4E77F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01951"/>
                  </p:ext>
                </p:extLst>
              </p:nvPr>
            </p:nvGraphicFramePr>
            <p:xfrm>
              <a:off x="8975337" y="2978669"/>
              <a:ext cx="2955687" cy="623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229">
                      <a:extLst>
                        <a:ext uri="{9D8B030D-6E8A-4147-A177-3AD203B41FA5}">
                          <a16:colId xmlns:a16="http://schemas.microsoft.com/office/drawing/2014/main" val="1890791409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928285978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299393580"/>
                        </a:ext>
                      </a:extLst>
                    </a:gridCol>
                  </a:tblGrid>
                  <a:tr h="321112"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S\A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6"/>
                          <a:stretch>
                            <a:fillRect l="-100617" t="-5660" r="-102469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6"/>
                          <a:stretch>
                            <a:fillRect l="-200617" t="-5660" r="-2469" b="-1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848534"/>
                      </a:ext>
                    </a:extLst>
                  </a:tr>
                  <a:tr h="30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6"/>
                          <a:stretch>
                            <a:fillRect l="-617" t="-112000" r="-202469" b="-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0.5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0.5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1795012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731E592-88BE-4912-9EB3-8B902DA99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288290"/>
                  </p:ext>
                </p:extLst>
              </p:nvPr>
            </p:nvGraphicFramePr>
            <p:xfrm>
              <a:off x="8975616" y="3879331"/>
              <a:ext cx="2955687" cy="623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229">
                      <a:extLst>
                        <a:ext uri="{9D8B030D-6E8A-4147-A177-3AD203B41FA5}">
                          <a16:colId xmlns:a16="http://schemas.microsoft.com/office/drawing/2014/main" val="1890791409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928285978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299393580"/>
                        </a:ext>
                      </a:extLst>
                    </a:gridCol>
                  </a:tblGrid>
                  <a:tr h="313959"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S\A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sub>
                                </m:sSub>
                                <m:r>
                                  <a:rPr lang="en-US" altLang="zh-CN" sz="1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2364848534"/>
                      </a:ext>
                    </a:extLst>
                  </a:tr>
                  <a:tr h="2958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1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1795012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E731E592-88BE-4912-9EB3-8B902DA99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288290"/>
                  </p:ext>
                </p:extLst>
              </p:nvPr>
            </p:nvGraphicFramePr>
            <p:xfrm>
              <a:off x="8975616" y="3879331"/>
              <a:ext cx="2955687" cy="623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229">
                      <a:extLst>
                        <a:ext uri="{9D8B030D-6E8A-4147-A177-3AD203B41FA5}">
                          <a16:colId xmlns:a16="http://schemas.microsoft.com/office/drawing/2014/main" val="1890791409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928285978"/>
                        </a:ext>
                      </a:extLst>
                    </a:gridCol>
                    <a:gridCol w="985229">
                      <a:extLst>
                        <a:ext uri="{9D8B030D-6E8A-4147-A177-3AD203B41FA5}">
                          <a16:colId xmlns:a16="http://schemas.microsoft.com/office/drawing/2014/main" val="2299393580"/>
                        </a:ext>
                      </a:extLst>
                    </a:gridCol>
                  </a:tblGrid>
                  <a:tr h="321112"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S\A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7"/>
                          <a:stretch>
                            <a:fillRect l="-100617" t="-5660" r="-102469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7"/>
                          <a:stretch>
                            <a:fillRect l="-200617" t="-5660" r="-2469" b="-1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848534"/>
                      </a:ext>
                    </a:extLst>
                  </a:tr>
                  <a:tr h="30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969" marR="73969" marT="36985" marB="36985">
                        <a:blipFill>
                          <a:blip r:embed="rId7"/>
                          <a:stretch>
                            <a:fillRect l="-617" t="-112000" r="-202469" b="-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1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500"/>
                            <a:t>0</a:t>
                          </a:r>
                          <a:endParaRPr lang="zh-CN" altLang="en-US" sz="1500"/>
                        </a:p>
                      </a:txBody>
                      <a:tcPr marL="73969" marR="73969" marT="36985" marB="36985"/>
                    </a:tc>
                    <a:extLst>
                      <a:ext uri="{0D108BD9-81ED-4DB2-BD59-A6C34878D82A}">
                        <a16:rowId xmlns:a16="http://schemas.microsoft.com/office/drawing/2014/main" val="17950128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C50433-C16B-4F42-A7EF-957258F3FA25}"/>
                  </a:ext>
                </a:extLst>
              </p:cNvPr>
              <p:cNvSpPr/>
              <p:nvPr/>
            </p:nvSpPr>
            <p:spPr>
              <a:xfrm>
                <a:off x="90308" y="4121915"/>
                <a:ext cx="679993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  <m: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9C50433-C16B-4F42-A7EF-957258F3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8" y="4121915"/>
                <a:ext cx="6799938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8C53-99A8-47C0-BA04-38D822F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Q-Learning &amp; </a:t>
            </a:r>
            <a:r>
              <a:rPr lang="zh-CN" altLang="en-US"/>
              <a:t>黄金点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C55B-600B-4DCC-99D8-61514562E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4010842"/>
          </a:xfrm>
        </p:spPr>
        <p:txBody>
          <a:bodyPr/>
          <a:lstStyle/>
          <a:p>
            <a:r>
              <a:rPr lang="zh-CN" altLang="en-US"/>
              <a:t>如何建模？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环境状态</a:t>
            </a: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zh-CN" altLang="en-US"/>
              <a:t>历史提交</a:t>
            </a: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zh-CN" altLang="en-US"/>
              <a:t>历史黄金点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动作</a:t>
            </a: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altLang="zh-CN"/>
              <a:t>+/- </a:t>
            </a:r>
            <a:r>
              <a:rPr lang="zh-CN" altLang="en-US"/>
              <a:t>固定值、比例</a:t>
            </a: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zh-CN" altLang="en-US"/>
              <a:t>过去</a:t>
            </a:r>
            <a:r>
              <a:rPr lang="en-US" altLang="zh-CN"/>
              <a:t>N</a:t>
            </a:r>
            <a:r>
              <a:rPr lang="zh-CN" altLang="en-US"/>
              <a:t>轮黄金点 </a:t>
            </a:r>
            <a:r>
              <a:rPr lang="en-US" altLang="zh-CN"/>
              <a:t>[min, max] </a:t>
            </a:r>
            <a:r>
              <a:rPr lang="zh-CN" altLang="en-US"/>
              <a:t>区间内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1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DE8802-94E8-49BE-ACD1-9927CEA6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深度强化学习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39C611-8F2A-446B-9900-7EE16CB50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24247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环境状态太多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用</a:t>
            </a:r>
            <a:r>
              <a:rPr lang="en-US" altLang="zh-CN"/>
              <a:t>DNN</a:t>
            </a:r>
            <a:r>
              <a:rPr lang="zh-CN" altLang="en-US"/>
              <a:t>编码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典例：</a:t>
            </a:r>
            <a:endParaRPr lang="en-US" altLang="zh-CN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altLang="zh-CN"/>
              <a:t>Deep Q-Learning</a:t>
            </a:r>
          </a:p>
        </p:txBody>
      </p:sp>
      <p:pic>
        <p:nvPicPr>
          <p:cNvPr id="3074" name="Picture 2" descr="convolutional agent">
            <a:extLst>
              <a:ext uri="{FF2B5EF4-FFF2-40B4-BE49-F238E27FC236}">
                <a16:creationId xmlns:a16="http://schemas.microsoft.com/office/drawing/2014/main" id="{FECF72EA-07BE-4125-8A0A-11A38F10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24" y="1690688"/>
            <a:ext cx="5876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4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E23E-AEDC-4BD0-A9D0-5AC966A2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其他策略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2CF7-06E4-4329-B371-5EAA60B26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9961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扰乱策略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猜测他人策略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E164-2DC7-4F23-8038-0A9639F9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怎样开始你的</a:t>
            </a:r>
            <a:r>
              <a:rPr lang="en-US" altLang="zh-CN"/>
              <a:t>AI</a:t>
            </a:r>
            <a:r>
              <a:rPr lang="zh-CN" altLang="en-US"/>
              <a:t>设计？</a:t>
            </a:r>
            <a:endParaRPr lang="en-US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5EF7D2C-F55D-4581-BD57-5EBBCB3FBA94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2484210" y="5860823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C1A47C9-0688-4B36-B125-D10F793C0CE1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2484210" y="502262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F3AC921-4ED9-4C72-BA16-5E3A801F47DA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2484210" y="419236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C1EC4D6-C70E-4220-AB26-50734E828235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2484210" y="3363685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2E5ECD3-E245-49F4-B2C0-A4786722B3EA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2484210" y="2522310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7B4BECC-2549-49B7-8074-F81A1B389321}"/>
              </a:ext>
            </a:extLst>
          </p:cNvPr>
          <p:cNvSpPr>
            <a:spLocks noChangeShapeType="1"/>
          </p:cNvSpPr>
          <p:nvPr/>
        </p:nvSpPr>
        <p:spPr bwMode="gray">
          <a:xfrm>
            <a:off x="2636610" y="2515960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6BF920F-1166-4526-85D9-42B2AC067AA9}"/>
              </a:ext>
            </a:extLst>
          </p:cNvPr>
          <p:cNvSpPr>
            <a:spLocks noChangeShapeType="1"/>
          </p:cNvSpPr>
          <p:nvPr/>
        </p:nvSpPr>
        <p:spPr bwMode="gray">
          <a:xfrm>
            <a:off x="2636610" y="3387498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607344E-F176-44C2-A6A9-D58BD1A0A17B}"/>
              </a:ext>
            </a:extLst>
          </p:cNvPr>
          <p:cNvSpPr>
            <a:spLocks noChangeShapeType="1"/>
          </p:cNvSpPr>
          <p:nvPr/>
        </p:nvSpPr>
        <p:spPr bwMode="gray">
          <a:xfrm>
            <a:off x="2636610" y="4205060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59985E7-046A-4015-83B8-DE5ACE7F68DA}"/>
              </a:ext>
            </a:extLst>
          </p:cNvPr>
          <p:cNvSpPr>
            <a:spLocks noChangeShapeType="1"/>
          </p:cNvSpPr>
          <p:nvPr/>
        </p:nvSpPr>
        <p:spPr bwMode="gray">
          <a:xfrm>
            <a:off x="2636610" y="5022623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42C6DE2-6593-45B5-B44A-BFA0CE2E63E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9010" y="2839810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提交结果</a:t>
            </a:r>
            <a:endParaRPr lang="en-US" altLang="zh-CN" sz="14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44459229-5CF1-4136-828D-898602E3633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79713" y="3417990"/>
            <a:ext cx="21589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考虑更多因素，更复杂</a:t>
            </a:r>
            <a:r>
              <a:rPr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model</a:t>
            </a:r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，考虑其他玩家操作。。。</a:t>
            </a:r>
            <a:endParaRPr lang="en-US" altLang="zh-CN" sz="14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CD1E878-217D-4BF3-B9F4-F25EC9A99F8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1079" y="4383516"/>
            <a:ext cx="1498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本地与其他简单</a:t>
            </a:r>
            <a:r>
              <a:rPr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AI</a:t>
            </a:r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进行比较</a:t>
            </a:r>
            <a:endParaRPr lang="en-US" altLang="zh-CN" sz="14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D8300E0D-814B-4693-B631-2F2094B7E2B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89010" y="5336948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规则，简单学习</a:t>
            </a:r>
            <a:endParaRPr lang="en-US" altLang="zh-CN" sz="14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F9639-1E4B-46A2-907B-FA721B578406}"/>
              </a:ext>
            </a:extLst>
          </p:cNvPr>
          <p:cNvGrpSpPr>
            <a:grpSpLocks/>
          </p:cNvGrpSpPr>
          <p:nvPr/>
        </p:nvGrpSpPr>
        <p:grpSpPr bwMode="auto">
          <a:xfrm>
            <a:off x="4201885" y="2525485"/>
            <a:ext cx="5826125" cy="3343275"/>
            <a:chOff x="1514" y="1446"/>
            <a:chExt cx="3670" cy="2106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5EECED7-6F39-40E5-9F93-16C4354DED18}"/>
                </a:ext>
              </a:extLst>
            </p:cNvPr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9F0847B-2EC7-41BA-933C-D73B4554F61C}"/>
                </a:ext>
              </a:extLst>
            </p:cNvPr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3369 w 1786"/>
                <a:gd name="T1" fmla="*/ 708 h 284"/>
                <a:gd name="T2" fmla="*/ 0 w 1786"/>
                <a:gd name="T3" fmla="*/ 708 h 284"/>
                <a:gd name="T4" fmla="*/ 1016 w 1786"/>
                <a:gd name="T5" fmla="*/ 0 h 284"/>
                <a:gd name="T6" fmla="*/ 4072 w 1786"/>
                <a:gd name="T7" fmla="*/ 0 h 284"/>
                <a:gd name="T8" fmla="*/ 3369 w 1786"/>
                <a:gd name="T9" fmla="*/ 70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6"/>
                <a:gd name="T16" fmla="*/ 0 h 284"/>
                <a:gd name="T17" fmla="*/ 1786 w 1786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D044B5E-7FC9-4F15-8A56-A805820AB9E3}"/>
                </a:ext>
              </a:extLst>
            </p:cNvPr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A3531FB-D8AE-44DE-BD3B-FBDF1D353611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3677 w 1920"/>
                <a:gd name="T1" fmla="*/ 698 h 284"/>
                <a:gd name="T2" fmla="*/ 0 w 1920"/>
                <a:gd name="T3" fmla="*/ 698 h 284"/>
                <a:gd name="T4" fmla="*/ 1016 w 1920"/>
                <a:gd name="T5" fmla="*/ 0 h 284"/>
                <a:gd name="T6" fmla="*/ 4377 w 1920"/>
                <a:gd name="T7" fmla="*/ 0 h 284"/>
                <a:gd name="T8" fmla="*/ 3677 w 1920"/>
                <a:gd name="T9" fmla="*/ 69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0"/>
                <a:gd name="T16" fmla="*/ 0 h 284"/>
                <a:gd name="T17" fmla="*/ 1920 w 192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B603E28-8B99-418B-895A-1ECEEAD5C8A8}"/>
                </a:ext>
              </a:extLst>
            </p:cNvPr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B7B966-8B74-4FEE-8ED6-622C4E92BC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29E594-8D44-41ED-AED4-CFB5FF3DACCE}"/>
                </a:ext>
              </a:extLst>
            </p:cNvPr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4272 w 2180"/>
                <a:gd name="T1" fmla="*/ 698 h 284"/>
                <a:gd name="T2" fmla="*/ 0 w 2180"/>
                <a:gd name="T3" fmla="*/ 698 h 284"/>
                <a:gd name="T4" fmla="*/ 1017 w 2180"/>
                <a:gd name="T5" fmla="*/ 0 h 284"/>
                <a:gd name="T6" fmla="*/ 4973 w 2180"/>
                <a:gd name="T7" fmla="*/ 0 h 284"/>
                <a:gd name="T8" fmla="*/ 4272 w 2180"/>
                <a:gd name="T9" fmla="*/ 69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0"/>
                <a:gd name="T16" fmla="*/ 0 h 284"/>
                <a:gd name="T17" fmla="*/ 2180 w 2180"/>
                <a:gd name="T18" fmla="*/ 284 h 2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A80420-4984-4BC0-8698-C96780AE2F88}"/>
                </a:ext>
              </a:extLst>
            </p:cNvPr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>
                <a:gd name="T0" fmla="*/ 1 w 1824"/>
                <a:gd name="T1" fmla="*/ 281 h 2648"/>
                <a:gd name="T2" fmla="*/ 6 w 1824"/>
                <a:gd name="T3" fmla="*/ 242 h 2648"/>
                <a:gd name="T4" fmla="*/ 13 w 1824"/>
                <a:gd name="T5" fmla="*/ 206 h 2648"/>
                <a:gd name="T6" fmla="*/ 22 w 1824"/>
                <a:gd name="T7" fmla="*/ 174 h 2648"/>
                <a:gd name="T8" fmla="*/ 32 w 1824"/>
                <a:gd name="T9" fmla="*/ 144 h 2648"/>
                <a:gd name="T10" fmla="*/ 44 w 1824"/>
                <a:gd name="T11" fmla="*/ 119 h 2648"/>
                <a:gd name="T12" fmla="*/ 57 w 1824"/>
                <a:gd name="T13" fmla="*/ 97 h 2648"/>
                <a:gd name="T14" fmla="*/ 69 w 1824"/>
                <a:gd name="T15" fmla="*/ 77 h 2648"/>
                <a:gd name="T16" fmla="*/ 82 w 1824"/>
                <a:gd name="T17" fmla="*/ 60 h 2648"/>
                <a:gd name="T18" fmla="*/ 93 w 1824"/>
                <a:gd name="T19" fmla="*/ 47 h 2648"/>
                <a:gd name="T20" fmla="*/ 104 w 1824"/>
                <a:gd name="T21" fmla="*/ 35 h 2648"/>
                <a:gd name="T22" fmla="*/ 113 w 1824"/>
                <a:gd name="T23" fmla="*/ 27 h 2648"/>
                <a:gd name="T24" fmla="*/ 120 w 1824"/>
                <a:gd name="T25" fmla="*/ 21 h 2648"/>
                <a:gd name="T26" fmla="*/ 124 w 1824"/>
                <a:gd name="T27" fmla="*/ 17 h 2648"/>
                <a:gd name="T28" fmla="*/ 126 w 1824"/>
                <a:gd name="T29" fmla="*/ 16 h 2648"/>
                <a:gd name="T30" fmla="*/ 178 w 1824"/>
                <a:gd name="T31" fmla="*/ 6 h 2648"/>
                <a:gd name="T32" fmla="*/ 162 w 1824"/>
                <a:gd name="T33" fmla="*/ 38 h 2648"/>
                <a:gd name="T34" fmla="*/ 161 w 1824"/>
                <a:gd name="T35" fmla="*/ 38 h 2648"/>
                <a:gd name="T36" fmla="*/ 156 w 1824"/>
                <a:gd name="T37" fmla="*/ 40 h 2648"/>
                <a:gd name="T38" fmla="*/ 150 w 1824"/>
                <a:gd name="T39" fmla="*/ 42 h 2648"/>
                <a:gd name="T40" fmla="*/ 141 w 1824"/>
                <a:gd name="T41" fmla="*/ 47 h 2648"/>
                <a:gd name="T42" fmla="*/ 131 w 1824"/>
                <a:gd name="T43" fmla="*/ 53 h 2648"/>
                <a:gd name="T44" fmla="*/ 119 w 1824"/>
                <a:gd name="T45" fmla="*/ 62 h 2648"/>
                <a:gd name="T46" fmla="*/ 107 w 1824"/>
                <a:gd name="T47" fmla="*/ 73 h 2648"/>
                <a:gd name="T48" fmla="*/ 93 w 1824"/>
                <a:gd name="T49" fmla="*/ 86 h 2648"/>
                <a:gd name="T50" fmla="*/ 79 w 1824"/>
                <a:gd name="T51" fmla="*/ 103 h 2648"/>
                <a:gd name="T52" fmla="*/ 65 w 1824"/>
                <a:gd name="T53" fmla="*/ 122 h 2648"/>
                <a:gd name="T54" fmla="*/ 51 w 1824"/>
                <a:gd name="T55" fmla="*/ 146 h 2648"/>
                <a:gd name="T56" fmla="*/ 38 w 1824"/>
                <a:gd name="T57" fmla="*/ 173 h 2648"/>
                <a:gd name="T58" fmla="*/ 25 w 1824"/>
                <a:gd name="T59" fmla="*/ 204 h 2648"/>
                <a:gd name="T60" fmla="*/ 15 w 1824"/>
                <a:gd name="T61" fmla="*/ 240 h 2648"/>
                <a:gd name="T62" fmla="*/ 4 w 1824"/>
                <a:gd name="T63" fmla="*/ 280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4"/>
                <a:gd name="T97" fmla="*/ 0 h 2648"/>
                <a:gd name="T98" fmla="*/ 1824 w 1824"/>
                <a:gd name="T99" fmla="*/ 2648 h 26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912BB-E08F-4631-AC75-9D2708F26B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最终结果</a:t>
              </a:r>
              <a:endParaRPr lang="en-US" altLang="zh-CN" sz="1600" b="1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2279B7-E507-4108-A4A8-29719AFC19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迭代提升</a:t>
              </a:r>
              <a:endParaRPr lang="en-US" altLang="zh-CN" sz="1600" b="1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D44FE66-F7BB-4BE0-BEC6-800B2F3313E3}"/>
                </a:ext>
              </a:extLst>
            </p:cNvPr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3972 w 2048"/>
                <a:gd name="T1" fmla="*/ 709 h 286"/>
                <a:gd name="T2" fmla="*/ 0 w 2048"/>
                <a:gd name="T3" fmla="*/ 709 h 286"/>
                <a:gd name="T4" fmla="*/ 1016 w 2048"/>
                <a:gd name="T5" fmla="*/ 0 h 286"/>
                <a:gd name="T6" fmla="*/ 4670 w 2048"/>
                <a:gd name="T7" fmla="*/ 0 h 286"/>
                <a:gd name="T8" fmla="*/ 3972 w 2048"/>
                <a:gd name="T9" fmla="*/ 70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8"/>
                <a:gd name="T16" fmla="*/ 0 h 286"/>
                <a:gd name="T17" fmla="*/ 2048 w 2048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A85F6F-9F23-496E-89AC-DF5B232425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测试</a:t>
              </a:r>
              <a:r>
                <a:rPr lang="en-US" altLang="zh-CN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AI</a:t>
              </a:r>
              <a:r>
                <a:rPr lang="zh-CN" altLang="en-US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性能</a:t>
              </a:r>
              <a:endParaRPr lang="en-US" altLang="zh-CN" sz="1600" b="1">
                <a:solidFill>
                  <a:srgbClr val="FFFFFF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D9493D-5F62-4FF4-BDAE-C86DA695CA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72549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完成初始</a:t>
              </a:r>
              <a:r>
                <a:rPr lang="en-US" altLang="zh-CN" sz="1600" b="1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AI</a:t>
              </a:r>
            </a:p>
          </p:txBody>
        </p:sp>
      </p:grp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890A13EC-E3C5-4E8F-BBFC-92A42B19D16C}"/>
              </a:ext>
            </a:extLst>
          </p:cNvPr>
          <p:cNvSpPr/>
          <p:nvPr/>
        </p:nvSpPr>
        <p:spPr>
          <a:xfrm>
            <a:off x="9104087" y="3763280"/>
            <a:ext cx="917574" cy="1186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9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6A4E4A-BAA1-4365-A22A-348F5F56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扫码进入游戏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718865-F718-45B2-9BC7-C14A3D394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0" y="5784457"/>
            <a:ext cx="11018520" cy="78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如果用微信扫码的话，请再选择用浏览器打开。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以免微信不停弹对话框。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F6D5E-17B3-413D-B109-2EFF5D35C4DB}"/>
              </a:ext>
            </a:extLst>
          </p:cNvPr>
          <p:cNvSpPr txBox="1"/>
          <p:nvPr/>
        </p:nvSpPr>
        <p:spPr>
          <a:xfrm>
            <a:off x="3187857" y="5173641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https://goldennumber.azurewebsites.net/?roomid=1123</a:t>
            </a:r>
            <a:r>
              <a:rPr lang="en-US" altLang="zh-CN">
                <a:solidFill>
                  <a:srgbClr val="00B0F0"/>
                </a:solidFill>
              </a:rPr>
              <a:t> 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777702-2A37-4E27-8110-124EC051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867" y="1244126"/>
            <a:ext cx="3626265" cy="36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C705-A1A1-47D4-8B4E-E0EED353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A65B-8E88-4169-98A6-FDA3E3005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4774640"/>
          </a:xfrm>
        </p:spPr>
        <p:txBody>
          <a:bodyPr/>
          <a:lstStyle/>
          <a:p>
            <a:r>
              <a:rPr lang="en-US"/>
              <a:t>Reinforcement Learning: An Introduction</a:t>
            </a:r>
          </a:p>
          <a:p>
            <a:r>
              <a:rPr lang="en-US" sz="2000" i="1"/>
              <a:t>Richard S. Sutton and Andrew G. </a:t>
            </a:r>
            <a:r>
              <a:rPr lang="en-US" sz="2000" i="1" err="1"/>
              <a:t>Barto</a:t>
            </a:r>
            <a:endParaRPr lang="en-US" sz="2000" i="1"/>
          </a:p>
          <a:p>
            <a:r>
              <a:rPr lang="en-US">
                <a:hlinkClick r:id="rId2"/>
              </a:rPr>
              <a:t>https://mitpress.mit.edu/books/reinforcement-learning-second-edition</a:t>
            </a:r>
            <a:r>
              <a:rPr lang="en-US"/>
              <a:t> </a:t>
            </a:r>
          </a:p>
          <a:p>
            <a:r>
              <a:rPr lang="en-US"/>
              <a:t>Q-learning</a:t>
            </a:r>
          </a:p>
          <a:p>
            <a:r>
              <a:rPr lang="en-US" sz="2000" i="1"/>
              <a:t>Christopher J. C. H. Watkins </a:t>
            </a:r>
            <a:r>
              <a:rPr lang="en-US" altLang="zh-CN" sz="2000" i="1"/>
              <a:t>and </a:t>
            </a:r>
            <a:r>
              <a:rPr lang="en-US" sz="2000" i="1"/>
              <a:t>Peter Dayan</a:t>
            </a:r>
          </a:p>
          <a:p>
            <a:r>
              <a:rPr lang="en-US">
                <a:hlinkClick r:id="rId3"/>
              </a:rPr>
              <a:t>https://link.springer.com/article/10.1007/BF00992698</a:t>
            </a:r>
            <a:r>
              <a:rPr lang="en-US"/>
              <a:t> </a:t>
            </a:r>
          </a:p>
          <a:p>
            <a:r>
              <a:rPr lang="en-US"/>
              <a:t>Deep Reinforcement Learning: An Overview</a:t>
            </a:r>
          </a:p>
          <a:p>
            <a:r>
              <a:rPr lang="en-US" sz="2000" i="1" err="1"/>
              <a:t>Yuxi</a:t>
            </a:r>
            <a:r>
              <a:rPr lang="en-US" sz="2000" i="1"/>
              <a:t> Li</a:t>
            </a:r>
          </a:p>
          <a:p>
            <a:r>
              <a:rPr lang="en-US">
                <a:hlinkClick r:id="rId4"/>
              </a:rPr>
              <a:t>https://arxiv.org/abs/1701.07274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3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2F7F8-5723-4229-8650-8EC7F5AB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434CE-888E-4B02-8D35-10F4D58D5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黄金点游戏介绍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AI</a:t>
            </a:r>
            <a:r>
              <a:rPr lang="zh-CN" altLang="en-US"/>
              <a:t>策略介绍</a:t>
            </a:r>
          </a:p>
        </p:txBody>
      </p:sp>
    </p:spTree>
    <p:extLst>
      <p:ext uri="{BB962C8B-B14F-4D97-AF65-F5344CB8AC3E}">
        <p14:creationId xmlns:p14="http://schemas.microsoft.com/office/powerpoint/2010/main" val="20751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11C86D-653F-437B-9FA9-E5B1550D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31806"/>
            <a:ext cx="4167887" cy="701731"/>
          </a:xfrm>
        </p:spPr>
        <p:txBody>
          <a:bodyPr/>
          <a:lstStyle/>
          <a:p>
            <a:r>
              <a:rPr lang="zh-CN" altLang="en-US"/>
              <a:t>黄金点游戏介绍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30815-C753-4804-B88B-C3CB1B8D4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5BACF-B781-4390-877B-F6D53E7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黄金点游戏介绍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6901F8FC-1251-4492-A57F-234DD2B3B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789" y="1690688"/>
            <a:ext cx="5847380" cy="2308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i="1"/>
              <a:t>“</a:t>
            </a:r>
            <a:r>
              <a:rPr lang="en-US" altLang="zh-CN" i="1"/>
              <a:t>N</a:t>
            </a:r>
            <a:r>
              <a:rPr lang="zh-CN" altLang="en-US" i="1"/>
              <a:t>个同学（</a:t>
            </a:r>
            <a:r>
              <a:rPr lang="en-US" altLang="zh-CN" i="1"/>
              <a:t>N</a:t>
            </a:r>
            <a:r>
              <a:rPr lang="zh-CN" altLang="en-US" i="1"/>
              <a:t>通常大于</a:t>
            </a:r>
            <a:r>
              <a:rPr lang="en-US" altLang="zh-CN" i="1"/>
              <a:t>10</a:t>
            </a:r>
            <a:r>
              <a:rPr lang="zh-CN" altLang="en-US" i="1"/>
              <a:t>），每人写一个</a:t>
            </a:r>
            <a:r>
              <a:rPr lang="en-US" altLang="zh-CN" i="1"/>
              <a:t>0~100</a:t>
            </a:r>
            <a:r>
              <a:rPr lang="zh-CN" altLang="en-US" i="1"/>
              <a:t>之间的有理数 </a:t>
            </a:r>
            <a:r>
              <a:rPr lang="en-US" altLang="zh-CN" i="1"/>
              <a:t>(</a:t>
            </a:r>
            <a:r>
              <a:rPr lang="zh-CN" altLang="en-US" i="1"/>
              <a:t>不包括</a:t>
            </a:r>
            <a:r>
              <a:rPr lang="en-US" altLang="zh-CN" i="1"/>
              <a:t>0</a:t>
            </a:r>
            <a:r>
              <a:rPr lang="zh-CN" altLang="en-US" i="1"/>
              <a:t>或</a:t>
            </a:r>
            <a:r>
              <a:rPr lang="en-US" altLang="zh-CN" i="1"/>
              <a:t>100)</a:t>
            </a:r>
            <a:r>
              <a:rPr lang="zh-CN" altLang="en-US" i="1"/>
              <a:t>，交给裁判，裁判算出所有数字的平均值，然后乘以</a:t>
            </a:r>
            <a:r>
              <a:rPr lang="en-US" altLang="zh-CN" i="1"/>
              <a:t>0.618</a:t>
            </a:r>
            <a:r>
              <a:rPr lang="zh-CN" altLang="en-US" i="1"/>
              <a:t>（所谓黄金分割常数），得到</a:t>
            </a:r>
            <a:r>
              <a:rPr lang="zh-CN" altLang="en-US" i="1">
                <a:solidFill>
                  <a:srgbClr val="FFC000"/>
                </a:solidFill>
              </a:rPr>
              <a:t>黄金点</a:t>
            </a:r>
            <a:r>
              <a:rPr lang="en-US" altLang="zh-CN" i="1"/>
              <a:t>G</a:t>
            </a:r>
            <a:r>
              <a:rPr lang="zh-CN" altLang="en-US" i="1"/>
              <a:t>。提交的数字最靠近</a:t>
            </a:r>
            <a:r>
              <a:rPr lang="en-US" altLang="zh-CN" i="1"/>
              <a:t>G</a:t>
            </a:r>
            <a:r>
              <a:rPr lang="zh-CN" altLang="en-US" i="1"/>
              <a:t>（取绝对值）的同学得到</a:t>
            </a:r>
            <a:r>
              <a:rPr lang="en-US" altLang="zh-CN" i="1"/>
              <a:t>N</a:t>
            </a:r>
            <a:r>
              <a:rPr lang="zh-CN" altLang="en-US" i="1"/>
              <a:t>分，离</a:t>
            </a:r>
            <a:r>
              <a:rPr lang="en-US" altLang="zh-CN" i="1"/>
              <a:t>G</a:t>
            </a:r>
            <a:r>
              <a:rPr lang="zh-CN" altLang="en-US" i="1"/>
              <a:t>最远的同学得到－</a:t>
            </a:r>
            <a:r>
              <a:rPr lang="en-US" altLang="zh-CN" i="1"/>
              <a:t>2</a:t>
            </a:r>
            <a:r>
              <a:rPr lang="zh-CN" altLang="en-US" i="1"/>
              <a:t>分，其他同学得</a:t>
            </a:r>
            <a:r>
              <a:rPr lang="en-US" altLang="zh-CN" i="1"/>
              <a:t>0</a:t>
            </a:r>
            <a:r>
              <a:rPr lang="zh-CN" altLang="en-US" i="1"/>
              <a:t>分。”</a:t>
            </a:r>
            <a:endParaRPr lang="en-US" altLang="zh-CN" i="1"/>
          </a:p>
          <a:p>
            <a:pPr>
              <a:lnSpc>
                <a:spcPct val="100000"/>
              </a:lnSpc>
            </a:pPr>
            <a:r>
              <a:rPr lang="en-US" altLang="zh-CN"/>
              <a:t>——</a:t>
            </a:r>
            <a:r>
              <a:rPr lang="en-US" altLang="zh-CN">
                <a:hlinkClick r:id="rId2"/>
              </a:rPr>
              <a:t>《</a:t>
            </a:r>
            <a:r>
              <a:rPr lang="zh-CN" altLang="en-US">
                <a:hlinkClick r:id="rId2"/>
              </a:rPr>
              <a:t>创新的时机</a:t>
            </a:r>
            <a:r>
              <a:rPr lang="en-US" altLang="zh-CN">
                <a:hlinkClick r:id="rId2"/>
              </a:rPr>
              <a:t>-</a:t>
            </a:r>
            <a:r>
              <a:rPr lang="zh-CN" altLang="en-US">
                <a:hlinkClick r:id="rId2"/>
              </a:rPr>
              <a:t>黄金点游戏</a:t>
            </a:r>
            <a:r>
              <a:rPr lang="en-US" altLang="zh-CN">
                <a:hlinkClick r:id="rId2"/>
              </a:rPr>
              <a:t>》</a:t>
            </a:r>
            <a:endParaRPr lang="en-US" altLang="zh-CN"/>
          </a:p>
        </p:txBody>
      </p:sp>
      <p:pic>
        <p:nvPicPr>
          <p:cNvPr id="7" name="Picture 2" descr="http://tool.oschina.net/action/qrcode/generate?data=https%3A%2F%2Fwww.cnblogs.com%2Fxinz%2Farchive%2F2011%2F08%2F08%2F2130505.html&amp;output=image%2Fgif&amp;error=L&amp;type=0&amp;margin=10&amp;size=4&amp;1536300457686">
            <a:extLst>
              <a:ext uri="{FF2B5EF4-FFF2-40B4-BE49-F238E27FC236}">
                <a16:creationId xmlns:a16="http://schemas.microsoft.com/office/drawing/2014/main" id="{7B844A68-78C3-41A2-9D22-D8D21038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78" y="1779318"/>
            <a:ext cx="3845038" cy="3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5BACF-B781-4390-877B-F6D53E7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黄金点游戏介绍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6901F8FC-1251-4492-A57F-234DD2B3B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789" y="1690688"/>
            <a:ext cx="5847380" cy="2308225"/>
          </a:xfrm>
        </p:spPr>
        <p:txBody>
          <a:bodyPr>
            <a:noAutofit/>
          </a:bodyPr>
          <a:lstStyle/>
          <a:p>
            <a:r>
              <a:rPr lang="zh-CN" altLang="en-US" i="1"/>
              <a:t>“</a:t>
            </a:r>
            <a:r>
              <a:rPr lang="zh-CN" altLang="en-US"/>
              <a:t>这个游戏的一个变种是，如果每人可以提交两个数字，其它规则相同，你的策略会有什么变化？ </a:t>
            </a:r>
            <a:r>
              <a:rPr lang="zh-CN" altLang="en-US" i="1"/>
              <a:t>“</a:t>
            </a:r>
            <a:endParaRPr lang="en-US" altLang="zh-CN" i="1"/>
          </a:p>
          <a:p>
            <a:r>
              <a:rPr lang="en-US" altLang="zh-CN"/>
              <a:t>——</a:t>
            </a:r>
            <a:r>
              <a:rPr lang="en-US" altLang="zh-CN">
                <a:hlinkClick r:id="rId2"/>
              </a:rPr>
              <a:t>《</a:t>
            </a:r>
            <a:r>
              <a:rPr lang="zh-CN" altLang="en-US">
                <a:hlinkClick r:id="rId2"/>
              </a:rPr>
              <a:t>创新的时机</a:t>
            </a:r>
            <a:r>
              <a:rPr lang="en-US" altLang="zh-CN">
                <a:hlinkClick r:id="rId2"/>
              </a:rPr>
              <a:t>-</a:t>
            </a:r>
            <a:r>
              <a:rPr lang="zh-CN" altLang="en-US">
                <a:hlinkClick r:id="rId2"/>
              </a:rPr>
              <a:t>黄金点游戏</a:t>
            </a:r>
            <a:r>
              <a:rPr lang="en-US" altLang="zh-CN">
                <a:hlinkClick r:id="rId2"/>
              </a:rPr>
              <a:t>》</a:t>
            </a:r>
            <a:endParaRPr lang="en-US" altLang="zh-CN"/>
          </a:p>
        </p:txBody>
      </p:sp>
      <p:pic>
        <p:nvPicPr>
          <p:cNvPr id="7" name="Picture 2" descr="http://tool.oschina.net/action/qrcode/generate?data=https%3A%2F%2Fwww.cnblogs.com%2Fxinz%2Farchive%2F2011%2F08%2F08%2F2130505.html&amp;output=image%2Fgif&amp;error=L&amp;type=0&amp;margin=10&amp;size=4&amp;1536300457686">
            <a:extLst>
              <a:ext uri="{FF2B5EF4-FFF2-40B4-BE49-F238E27FC236}">
                <a16:creationId xmlns:a16="http://schemas.microsoft.com/office/drawing/2014/main" id="{7B844A68-78C3-41A2-9D22-D8D21038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78" y="1779318"/>
            <a:ext cx="3845038" cy="38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6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6A4E4A-BAA1-4365-A22A-348F5F56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扫码进入游戏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718865-F718-45B2-9BC7-C14A3D394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7090" y="5784457"/>
            <a:ext cx="11018520" cy="78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如果用微信扫码的话，请再选择用浏览器打开。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以免微信不停弹对话框。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F6D5E-17B3-413D-B109-2EFF5D35C4DB}"/>
              </a:ext>
            </a:extLst>
          </p:cNvPr>
          <p:cNvSpPr txBox="1"/>
          <p:nvPr/>
        </p:nvSpPr>
        <p:spPr>
          <a:xfrm>
            <a:off x="3187857" y="5173641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https://goldennumber.azurewebsites.net/?roomid=1122</a:t>
            </a:r>
            <a:r>
              <a:rPr lang="en-US" altLang="zh-CN">
                <a:solidFill>
                  <a:srgbClr val="00B0F0"/>
                </a:solidFill>
              </a:rPr>
              <a:t> 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E32B06-C9A1-4FC5-8E4E-B0469298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57" y="1158072"/>
            <a:ext cx="3774085" cy="37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8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6E318-A075-4EBA-B63C-6469B3C7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31806"/>
            <a:ext cx="4167887" cy="701731"/>
          </a:xfrm>
        </p:spPr>
        <p:txBody>
          <a:bodyPr/>
          <a:lstStyle/>
          <a:p>
            <a:r>
              <a:rPr lang="en-US" altLang="zh-CN"/>
              <a:t>AI</a:t>
            </a:r>
            <a:r>
              <a:rPr lang="zh-CN" altLang="en-US"/>
              <a:t>策略介绍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51FC9-B817-46BE-AD00-001C27ED18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9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8C84-9D05-43AC-BC82-A051451D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基于规则的策略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9C2D-649E-4A4E-BB8A-837F7D55B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690688"/>
            <a:ext cx="11018520" cy="3060325"/>
          </a:xfrm>
        </p:spPr>
        <p:txBody>
          <a:bodyPr/>
          <a:lstStyle/>
          <a:p>
            <a:pPr algn="ctr"/>
            <a:r>
              <a:rPr lang="zh-CN" altLang="en-US" i="1"/>
              <a:t>“当对方</a:t>
            </a:r>
            <a:r>
              <a:rPr lang="en-US" altLang="zh-CN" i="1"/>
              <a:t>……</a:t>
            </a:r>
            <a:r>
              <a:rPr lang="zh-CN" altLang="en-US" i="1"/>
              <a:t>，我就</a:t>
            </a:r>
            <a:r>
              <a:rPr lang="en-US" altLang="zh-CN" i="1"/>
              <a:t>……</a:t>
            </a:r>
            <a:r>
              <a:rPr lang="zh-CN" altLang="en-US" i="1"/>
              <a:t>”</a:t>
            </a:r>
            <a:endParaRPr lang="en-US" altLang="zh-CN" i="1"/>
          </a:p>
          <a:p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重复上一轮黄金点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上一轮黄金点</a:t>
            </a:r>
            <a:r>
              <a:rPr lang="en-US" altLang="zh-CN"/>
              <a:t>*0.618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最近十轮黄金点取均值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8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40FF-B166-464A-9C55-910AFFD4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基于学习的策略 </a:t>
            </a:r>
            <a:r>
              <a:rPr lang="en-US" altLang="zh-CN"/>
              <a:t>– </a:t>
            </a:r>
            <a:r>
              <a:rPr lang="zh-CN" altLang="en-US"/>
              <a:t>强化学习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C7EDA0-D319-45FD-8CD8-B16F90828D4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6390" y="1690688"/>
                <a:ext cx="11018520" cy="3060325"/>
              </a:xfrm>
            </p:spPr>
            <p:txBody>
              <a:bodyPr/>
              <a:lstStyle/>
              <a:p>
                <a:r>
                  <a:rPr lang="zh-CN" altLang="en-US"/>
                  <a:t>基本上，强化学习模型包括：</a:t>
                </a:r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环境状态的集合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动作的集合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状态转换规则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状态转换的即时奖励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/>
                  <a:t>决定动作的策略</a:t>
                </a:r>
                <a:endParaRPr lang="en-US" altLang="zh-CN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C7EDA0-D319-45FD-8CD8-B16F90828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6390" y="1690688"/>
                <a:ext cx="11018520" cy="3060325"/>
              </a:xfrm>
              <a:blipFill>
                <a:blip r:embed="rId2"/>
                <a:stretch>
                  <a:fillRect l="-1106" t="-3386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6D76AE5-C0AA-4F3B-918E-448D5C5D3CBE}"/>
              </a:ext>
            </a:extLst>
          </p:cNvPr>
          <p:cNvGrpSpPr/>
          <p:nvPr/>
        </p:nvGrpSpPr>
        <p:grpSpPr>
          <a:xfrm>
            <a:off x="6951060" y="1643325"/>
            <a:ext cx="4264503" cy="4049488"/>
            <a:chOff x="2532807" y="3350103"/>
            <a:chExt cx="3309643" cy="31427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CD8DB5-8023-4710-AF7A-072460D609F9}"/>
                </a:ext>
              </a:extLst>
            </p:cNvPr>
            <p:cNvSpPr/>
            <p:nvPr/>
          </p:nvSpPr>
          <p:spPr>
            <a:xfrm>
              <a:off x="2532807" y="3350103"/>
              <a:ext cx="3309643" cy="3142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 descr="File:Reinforcement learning diagram.svg">
              <a:extLst>
                <a:ext uri="{FF2B5EF4-FFF2-40B4-BE49-F238E27FC236}">
                  <a16:creationId xmlns:a16="http://schemas.microsoft.com/office/drawing/2014/main" id="{DF5869C3-3DEA-43BE-8F0F-707907977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8878" y="3540364"/>
              <a:ext cx="28575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7836546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229F5114-9A06-47D8-B0DF-CA4ECF5FAD00}" vid="{8EBB2D9D-EED4-4723-A3BC-D5A149A239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E7FD6AA70E14783FD920977AC3A96" ma:contentTypeVersion="10" ma:contentTypeDescription="Create a new document." ma:contentTypeScope="" ma:versionID="f05781af13ad2e2fc1ec093c8c8a8148">
  <xsd:schema xmlns:xsd="http://www.w3.org/2001/XMLSchema" xmlns:xs="http://www.w3.org/2001/XMLSchema" xmlns:p="http://schemas.microsoft.com/office/2006/metadata/properties" xmlns:ns1="http://schemas.microsoft.com/sharepoint/v3" xmlns:ns2="4214517b-8493-4740-b278-feee36fe27f0" xmlns:ns3="aad775df-64eb-43f9-8d17-c6f1160d9df6" targetNamespace="http://schemas.microsoft.com/office/2006/metadata/properties" ma:root="true" ma:fieldsID="aea216902400b29894188c9a5e38f08c" ns1:_="" ns2:_="" ns3:_="">
    <xsd:import namespace="http://schemas.microsoft.com/sharepoint/v3"/>
    <xsd:import namespace="4214517b-8493-4740-b278-feee36fe27f0"/>
    <xsd:import namespace="aad775df-64eb-43f9-8d17-c6f1160d9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4517b-8493-4740-b278-feee36fe2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775df-64eb-43f9-8d17-c6f1160d9df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E6617-88ED-4A67-A732-1C387755852E}">
  <ds:schemaRefs>
    <ds:schemaRef ds:uri="4214517b-8493-4740-b278-feee36fe27f0"/>
    <ds:schemaRef ds:uri="aad775df-64eb-43f9-8d17-c6f1160d9d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2BDA8-3965-4B36-86E2-D0859283A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4A859-FBF2-4621-AC7F-40A85AEF9E0F}">
  <ds:schemaRefs>
    <ds:schemaRef ds:uri="4214517b-8493-4740-b278-feee36fe27f0"/>
    <ds:schemaRef ds:uri="aad775df-64eb-43f9-8d17-c6f1160d9d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Course</vt:lpstr>
      <vt:lpstr>黄金点游戏策略</vt:lpstr>
      <vt:lpstr>目录</vt:lpstr>
      <vt:lpstr>黄金点游戏介绍</vt:lpstr>
      <vt:lpstr>黄金点游戏介绍</vt:lpstr>
      <vt:lpstr>黄金点游戏介绍</vt:lpstr>
      <vt:lpstr>扫码进入游戏</vt:lpstr>
      <vt:lpstr>AI策略介绍</vt:lpstr>
      <vt:lpstr>基于规则的策略</vt:lpstr>
      <vt:lpstr>基于学习的策略 – 强化学习</vt:lpstr>
      <vt:lpstr>强化学习</vt:lpstr>
      <vt:lpstr>Q-Learning &amp; 黄金点</vt:lpstr>
      <vt:lpstr>深度强化学习</vt:lpstr>
      <vt:lpstr>其他策略 </vt:lpstr>
      <vt:lpstr>怎样开始你的AI设计？</vt:lpstr>
      <vt:lpstr>扫码进入游戏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2018-10-11T07:59:20Z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0x01010019BE7FD6AA70E14783FD920977AC3A96</vt:lpwstr>
  </property>
</Properties>
</file>