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CLOUD</a:t>
            </a:r>
            <a:br>
              <a:rPr lang="en-US" dirty="0" smtClean="0"/>
            </a:br>
            <a:r>
              <a:rPr lang="en-US" dirty="0" smtClean="0"/>
              <a:t>COMPUTING</a:t>
            </a:r>
            <a:br>
              <a:rPr lang="en-US" dirty="0" smtClean="0"/>
            </a:br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APPONIX TECHNOLOGIES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696" y="51736"/>
            <a:ext cx="1614428" cy="16106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8096" y="6488668"/>
            <a:ext cx="1138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Rajajinagar 4</a:t>
            </a:r>
            <a:r>
              <a:rPr lang="en-US" baseline="30000"/>
              <a:t>th</a:t>
            </a:r>
            <a:r>
              <a:rPr lang="en-US"/>
              <a:t> block, B’lore-10                                                                                             www.apponix.com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18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0BJECTIVE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Recognise</a:t>
            </a:r>
            <a:r>
              <a:rPr lang="en-US" dirty="0"/>
              <a:t> AWS terminology and concepts as they relate to the AWS platform</a:t>
            </a:r>
          </a:p>
          <a:p>
            <a:r>
              <a:rPr lang="en-US" dirty="0"/>
              <a:t>Navigate the AWS Management Console Understand the security measures AWS provides</a:t>
            </a:r>
          </a:p>
          <a:p>
            <a:r>
              <a:rPr lang="en-US" dirty="0"/>
              <a:t>Differentiate AWS Storage options and create an Amazon Simple Storage Service (S3) bucket</a:t>
            </a:r>
          </a:p>
          <a:p>
            <a:r>
              <a:rPr lang="en-US" dirty="0" err="1"/>
              <a:t>Recognise</a:t>
            </a:r>
            <a:r>
              <a:rPr lang="en-US" dirty="0"/>
              <a:t> AWS Compute and Networking options and use Amazon Elastic Compute Cloud (EC2) and Amazon Elastic Block Storage (EBS)</a:t>
            </a:r>
          </a:p>
          <a:p>
            <a:r>
              <a:rPr lang="en-US" dirty="0"/>
              <a:t>Identify Deployment and Management </a:t>
            </a:r>
            <a:r>
              <a:rPr lang="en-US" dirty="0" smtClean="0"/>
              <a:t>options</a:t>
            </a:r>
          </a:p>
          <a:p>
            <a:r>
              <a:rPr lang="en-US" dirty="0"/>
              <a:t>Load balancer and Auto-Scale with EC2</a:t>
            </a:r>
          </a:p>
          <a:p>
            <a:r>
              <a:rPr lang="en-US" dirty="0"/>
              <a:t>Use EC2 APIs and Configure Virtual Private Cloud</a:t>
            </a:r>
          </a:p>
          <a:p>
            <a:r>
              <a:rPr lang="en-US" dirty="0"/>
              <a:t>Debug and Troubleshoot AWS EC2 instance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936" y="51736"/>
            <a:ext cx="1614428" cy="16106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0704" y="6488668"/>
            <a:ext cx="1108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Rajajinagar 4</a:t>
            </a:r>
            <a:r>
              <a:rPr lang="en-US" baseline="30000"/>
              <a:t>th</a:t>
            </a:r>
            <a:r>
              <a:rPr lang="en-US"/>
              <a:t> block, B’lore-10                                                                                             www.apponix.com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10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8160546" cy="149213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Why choose </a:t>
            </a:r>
            <a:r>
              <a:rPr lang="en-US" b="1" dirty="0" err="1"/>
              <a:t>Apponix</a:t>
            </a:r>
            <a:r>
              <a:rPr lang="en-US" b="1" dirty="0"/>
              <a:t> as a Top AWS Training  in Bangalore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Apponix</a:t>
            </a:r>
            <a:r>
              <a:rPr lang="en-US" dirty="0"/>
              <a:t> has excellent qualified AWS Trainers</a:t>
            </a:r>
          </a:p>
          <a:p>
            <a:r>
              <a:rPr lang="en-US" dirty="0"/>
              <a:t>100% student satisfaction rate, we will continue that in future.</a:t>
            </a:r>
          </a:p>
          <a:p>
            <a:r>
              <a:rPr lang="en-US" dirty="0"/>
              <a:t>5000+ satisfied students overall till now.</a:t>
            </a:r>
          </a:p>
          <a:p>
            <a:r>
              <a:rPr lang="en-US" dirty="0"/>
              <a:t>Excellent Lab facility for AWS Training</a:t>
            </a:r>
          </a:p>
          <a:p>
            <a:r>
              <a:rPr lang="en-US" dirty="0"/>
              <a:t>There are no hard &amp; fast rules for timings.</a:t>
            </a:r>
          </a:p>
          <a:p>
            <a:r>
              <a:rPr lang="en-US" dirty="0"/>
              <a:t>All our trainers are min 7+ years of AWS cloud experience.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936" y="51736"/>
            <a:ext cx="1614428" cy="16106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7552" y="6488668"/>
            <a:ext cx="1075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Rajajinagar 4</a:t>
            </a:r>
            <a:r>
              <a:rPr lang="en-US" baseline="30000"/>
              <a:t>th</a:t>
            </a:r>
            <a:r>
              <a:rPr lang="en-US"/>
              <a:t> block, B’lore-10                                                                                             www.apponix.com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666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Cloud Engineer Job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Creation of accounts within Amazon Web Services</a:t>
            </a:r>
          </a:p>
          <a:p>
            <a:r>
              <a:rPr lang="en-US" dirty="0"/>
              <a:t>Monitoring of accounts within Amazon Web Services IAM</a:t>
            </a:r>
          </a:p>
          <a:p>
            <a:r>
              <a:rPr lang="en-US" dirty="0"/>
              <a:t>Tracking how the development across the organization matches the technical roadmap for cloud solutions.</a:t>
            </a:r>
          </a:p>
          <a:p>
            <a:r>
              <a:rPr lang="en-US" dirty="0" err="1"/>
              <a:t>Create,configure,manage</a:t>
            </a:r>
            <a:r>
              <a:rPr lang="en-US" dirty="0"/>
              <a:t> existing or new servers in EC2</a:t>
            </a:r>
          </a:p>
          <a:p>
            <a:r>
              <a:rPr lang="en-US" dirty="0"/>
              <a:t>Regular backups using snapshots &amp; AMIs</a:t>
            </a:r>
          </a:p>
          <a:p>
            <a:r>
              <a:rPr lang="en-US" dirty="0"/>
              <a:t>Setting up different roles using IAM</a:t>
            </a:r>
          </a:p>
          <a:p>
            <a:r>
              <a:rPr lang="en-US" dirty="0"/>
              <a:t>Automation using cloud formation service.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936" y="51736"/>
            <a:ext cx="1614428" cy="1610638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17" y="2034231"/>
            <a:ext cx="3594100" cy="3594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7280" y="6488668"/>
            <a:ext cx="1061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Rajajinagar 4</a:t>
            </a:r>
            <a:r>
              <a:rPr lang="en-US" baseline="30000"/>
              <a:t>th</a:t>
            </a:r>
            <a:r>
              <a:rPr lang="en-US"/>
              <a:t> block, B’lore-10                                                                                             www.apponix.com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782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8599458" cy="1492132"/>
          </a:xfrm>
        </p:spPr>
        <p:txBody>
          <a:bodyPr/>
          <a:lstStyle/>
          <a:p>
            <a:r>
              <a:rPr lang="en-US" dirty="0"/>
              <a:t>How we standout among other training institutes 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936" y="51736"/>
            <a:ext cx="1614428" cy="1610638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545" y="2346960"/>
            <a:ext cx="4880911" cy="3594100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456" y="2346960"/>
            <a:ext cx="4815840" cy="3594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07838" y="6473953"/>
            <a:ext cx="1062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Rajajinagar 4</a:t>
            </a:r>
            <a:r>
              <a:rPr lang="en-US" baseline="30000"/>
              <a:t>th</a:t>
            </a:r>
            <a:r>
              <a:rPr lang="en-US"/>
              <a:t> block, B’lore-10                                                                                             www.apponix.com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251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7453410" cy="149213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Career after AWS Cloud Training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8002050" cy="4139183"/>
          </a:xfrm>
        </p:spPr>
        <p:txBody>
          <a:bodyPr>
            <a:noAutofit/>
          </a:bodyPr>
          <a:lstStyle/>
          <a:p>
            <a:r>
              <a:rPr lang="en-US" dirty="0"/>
              <a:t>Bangalore is a Silicon Valley of India, it has large number of IT companies spread across Bangalore, you should not have any doubt on shortage of </a:t>
            </a:r>
            <a:r>
              <a:rPr lang="en-US" dirty="0" err="1"/>
              <a:t>aws</a:t>
            </a:r>
            <a:r>
              <a:rPr lang="en-US" dirty="0"/>
              <a:t> cloud computing jobs in Bangalore. IT Cloud technologies is growing and there a huge demand for AWS cloud administrators &amp; engineers. AWS has more than 70% of the markets share in terms of providing cloud services</a:t>
            </a:r>
            <a:r>
              <a:rPr lang="en-US" dirty="0" smtClean="0"/>
              <a:t>.</a:t>
            </a:r>
          </a:p>
          <a:p>
            <a:r>
              <a:rPr lang="en-US" dirty="0"/>
              <a:t>As there is a growing demand for AWS cloud skills, the salary is also constantly increasing for AWS cloud skills, As per payscale.com Average salary for AWS cloud administrator is </a:t>
            </a:r>
            <a:r>
              <a:rPr lang="en-US" dirty="0" err="1"/>
              <a:t>Rs</a:t>
            </a:r>
            <a:r>
              <a:rPr lang="en-US" dirty="0"/>
              <a:t> 6,09553 per year.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936" y="51736"/>
            <a:ext cx="1614428" cy="16106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728" y="2812279"/>
            <a:ext cx="2550177" cy="25501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80990" y="6425184"/>
            <a:ext cx="1072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Rajajinagar 4</a:t>
            </a:r>
            <a:r>
              <a:rPr lang="en-US" baseline="30000"/>
              <a:t>th</a:t>
            </a:r>
            <a:r>
              <a:rPr lang="en-US"/>
              <a:t> block, B’lore-10                                                                                             www.apponix.com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080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9482" y="281678"/>
            <a:ext cx="23883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CONTACT US 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159482" y="1100988"/>
            <a:ext cx="66921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India Office:</a:t>
            </a:r>
          </a:p>
          <a:p>
            <a:r>
              <a:rPr lang="en-US" sz="2400" dirty="0" err="1"/>
              <a:t>Apponix</a:t>
            </a:r>
            <a:r>
              <a:rPr lang="en-US" sz="2400" dirty="0"/>
              <a:t> Technologies Private Limited </a:t>
            </a:r>
          </a:p>
          <a:p>
            <a:r>
              <a:rPr lang="en-US" sz="2400" dirty="0"/>
              <a:t>#306, 10th Main, 46th Cross, </a:t>
            </a:r>
          </a:p>
          <a:p>
            <a:r>
              <a:rPr lang="en-US" sz="2400" dirty="0"/>
              <a:t>4th Block </a:t>
            </a:r>
            <a:r>
              <a:rPr lang="en-US" sz="2400" dirty="0" err="1"/>
              <a:t>Rajajinagar</a:t>
            </a:r>
            <a:r>
              <a:rPr lang="en-US" sz="2400" dirty="0"/>
              <a:t>, Bangalore - 560010</a:t>
            </a:r>
          </a:p>
          <a:p>
            <a:r>
              <a:rPr lang="en-US" sz="2400" dirty="0"/>
              <a:t>MOB - +91 8050580888</a:t>
            </a:r>
          </a:p>
          <a:p>
            <a:r>
              <a:rPr lang="en-US" sz="2400" dirty="0"/>
              <a:t>E-MAIL - info@apponix.com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159482" y="357129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err="1"/>
              <a:t>Marathahalli</a:t>
            </a:r>
            <a:r>
              <a:rPr lang="en-US" sz="2400" b="1" dirty="0"/>
              <a:t> Branch :</a:t>
            </a:r>
          </a:p>
          <a:p>
            <a:r>
              <a:rPr lang="en-US" sz="2400" dirty="0"/>
              <a:t>505/2, </a:t>
            </a:r>
            <a:r>
              <a:rPr lang="en-US" sz="2400" dirty="0" err="1"/>
              <a:t>Marathahalli</a:t>
            </a:r>
            <a:r>
              <a:rPr lang="en-US" sz="2400" dirty="0"/>
              <a:t> Bridge, HAL Old Airport Road, </a:t>
            </a:r>
          </a:p>
          <a:p>
            <a:r>
              <a:rPr lang="en-US" sz="2400" dirty="0" err="1"/>
              <a:t>Ashwath</a:t>
            </a:r>
            <a:r>
              <a:rPr lang="en-US" sz="2400" dirty="0"/>
              <a:t> Nagar, </a:t>
            </a:r>
            <a:r>
              <a:rPr lang="en-US" sz="2400" dirty="0" err="1"/>
              <a:t>Opp</a:t>
            </a:r>
            <a:r>
              <a:rPr lang="en-US" sz="2400" dirty="0"/>
              <a:t> to MAX Showroom,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Marathahalli</a:t>
            </a:r>
            <a:r>
              <a:rPr lang="en-US" sz="2400" dirty="0"/>
              <a:t>, Bangalore-560 037</a:t>
            </a:r>
          </a:p>
          <a:p>
            <a:r>
              <a:rPr lang="en-US" sz="2400" dirty="0"/>
              <a:t>MOB - +91 7338089888</a:t>
            </a:r>
          </a:p>
          <a:p>
            <a:r>
              <a:rPr lang="en-US" sz="2400" dirty="0"/>
              <a:t>E-MAIL - info@apponix.com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936" y="51736"/>
            <a:ext cx="1614428" cy="16106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533" y="1680861"/>
            <a:ext cx="6344240" cy="52868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9744" y="6477980"/>
            <a:ext cx="1060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Rajajinagar 4</a:t>
            </a:r>
            <a:r>
              <a:rPr lang="en-US" baseline="30000"/>
              <a:t>th</a:t>
            </a:r>
            <a:r>
              <a:rPr lang="en-US"/>
              <a:t> block, B’lore-10                                                                                             www.apponix.com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1172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8544" y="2596896"/>
            <a:ext cx="71833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latin typeface="Showcard Gothic" panose="04020904020102020604" pitchFamily="82" charset="0"/>
              </a:rPr>
              <a:t>Thank you</a:t>
            </a:r>
            <a:endParaRPr lang="en-US" sz="9600" dirty="0">
              <a:latin typeface="Showcard Gothic" panose="04020904020102020604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936" y="51736"/>
            <a:ext cx="1614428" cy="16106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7280" y="6486144"/>
            <a:ext cx="1088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Rajajinagar 4</a:t>
            </a:r>
            <a:r>
              <a:rPr lang="en-US" baseline="30000"/>
              <a:t>th</a:t>
            </a:r>
            <a:r>
              <a:rPr lang="en-US"/>
              <a:t> block, B’lore-10                                                                                             www.apponix.com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1789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107</TotalTime>
  <Words>454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Gill Sans MT</vt:lpstr>
      <vt:lpstr>Impact</vt:lpstr>
      <vt:lpstr>Showcard Gothic</vt:lpstr>
      <vt:lpstr>Badge</vt:lpstr>
      <vt:lpstr>AWS CLOUD COMPUTING training</vt:lpstr>
      <vt:lpstr>0BJECTIVE of the course</vt:lpstr>
      <vt:lpstr>Why choose Apponix as a Top AWS Training  in Bangalore </vt:lpstr>
      <vt:lpstr>AWS Cloud Engineer Job Responsibilities</vt:lpstr>
      <vt:lpstr>How we standout among other training institutes ?</vt:lpstr>
      <vt:lpstr>Career after AWS Cloud Training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CLOUD COMPUTING</dc:title>
  <dc:creator>Prashiii</dc:creator>
  <cp:lastModifiedBy>Prashiii</cp:lastModifiedBy>
  <cp:revision>11</cp:revision>
  <dcterms:created xsi:type="dcterms:W3CDTF">2019-04-22T09:19:05Z</dcterms:created>
  <dcterms:modified xsi:type="dcterms:W3CDTF">2019-04-22T11:06:14Z</dcterms:modified>
</cp:coreProperties>
</file>