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2" r:id="rId14"/>
    <p:sldId id="273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19D39-265D-4408-BCC6-E2F3793E43C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62B9B3-71FD-423E-A1C7-E95B99988274}">
      <dgm:prSet/>
      <dgm:spPr/>
      <dgm:t>
        <a:bodyPr/>
        <a:lstStyle/>
        <a:p>
          <a:r>
            <a:rPr lang="en-US" dirty="0" err="1">
              <a:solidFill>
                <a:schemeClr val="bg2"/>
              </a:solidFill>
            </a:rPr>
            <a:t>raspored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svih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projekcija</a:t>
          </a:r>
          <a:r>
            <a:rPr lang="en-US" dirty="0">
              <a:solidFill>
                <a:schemeClr val="bg2"/>
              </a:solidFill>
            </a:rPr>
            <a:t> u </a:t>
          </a:r>
          <a:r>
            <a:rPr lang="en-US" dirty="0" err="1">
              <a:solidFill>
                <a:schemeClr val="bg2"/>
              </a:solidFill>
            </a:rPr>
            <a:t>zadanom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vremenskom</a:t>
          </a:r>
          <a:r>
            <a:rPr lang="en-US" dirty="0">
              <a:solidFill>
                <a:schemeClr val="bg2"/>
              </a:solidFill>
            </a:rPr>
            <a:t> period</a:t>
          </a:r>
          <a:r>
            <a:rPr lang="hr-HR" dirty="0">
              <a:solidFill>
                <a:schemeClr val="bg2"/>
              </a:solidFill>
            </a:rPr>
            <a:t> (</a:t>
          </a:r>
          <a:r>
            <a:rPr lang="en-US" dirty="0">
              <a:solidFill>
                <a:schemeClr val="bg2"/>
              </a:solidFill>
            </a:rPr>
            <a:t>u </a:t>
          </a:r>
          <a:r>
            <a:rPr lang="en-US" dirty="0" err="1">
              <a:solidFill>
                <a:schemeClr val="bg2"/>
              </a:solidFill>
            </a:rPr>
            <a:t>zadanom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vremenskom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periodu</a:t>
          </a:r>
          <a:r>
            <a:rPr lang="en-US" dirty="0">
              <a:solidFill>
                <a:schemeClr val="bg2"/>
              </a:solidFill>
            </a:rPr>
            <a:t>.</a:t>
          </a:r>
          <a:r>
            <a:rPr lang="hr-HR" dirty="0">
              <a:solidFill>
                <a:schemeClr val="bg2"/>
              </a:solidFill>
            </a:rPr>
            <a:t>)</a:t>
          </a:r>
          <a:endParaRPr lang="en-US" dirty="0">
            <a:solidFill>
              <a:schemeClr val="bg2"/>
            </a:solidFill>
          </a:endParaRPr>
        </a:p>
      </dgm:t>
    </dgm:pt>
    <dgm:pt modelId="{3D02FD9E-E97A-4919-A378-D11DF8E77070}" type="parTrans" cxnId="{B8208A25-CA11-4E82-A429-A5926869A6CB}">
      <dgm:prSet/>
      <dgm:spPr/>
      <dgm:t>
        <a:bodyPr/>
        <a:lstStyle/>
        <a:p>
          <a:endParaRPr lang="en-US"/>
        </a:p>
      </dgm:t>
    </dgm:pt>
    <dgm:pt modelId="{59683348-F8C6-4E2C-9D93-C63DE3AAF315}" type="sibTrans" cxnId="{B8208A25-CA11-4E82-A429-A5926869A6C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AE2FE58-D165-4FAF-99F0-9F36E0F3F8DA}">
      <dgm:prSet/>
      <dgm:spPr/>
      <dgm:t>
        <a:bodyPr/>
        <a:lstStyle/>
        <a:p>
          <a:r>
            <a:rPr lang="en-US" dirty="0" err="1">
              <a:solidFill>
                <a:schemeClr val="bg2"/>
              </a:solidFill>
            </a:rPr>
            <a:t>raspored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svih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projekcija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određenog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filma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izvještaj</a:t>
          </a:r>
          <a:r>
            <a:rPr lang="en-US" dirty="0">
              <a:solidFill>
                <a:schemeClr val="bg2"/>
              </a:solidFill>
            </a:rPr>
            <a:t> o </a:t>
          </a:r>
          <a:r>
            <a:rPr lang="en-US" dirty="0" err="1">
              <a:solidFill>
                <a:schemeClr val="bg2"/>
              </a:solidFill>
            </a:rPr>
            <a:t>popunjenosti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kino-dvorana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i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brojevima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slobodnih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mjesta</a:t>
          </a:r>
          <a:r>
            <a:rPr lang="en-US" dirty="0">
              <a:solidFill>
                <a:schemeClr val="bg2"/>
              </a:solidFill>
            </a:rPr>
            <a:t> u </a:t>
          </a:r>
          <a:r>
            <a:rPr lang="en-US" dirty="0" err="1">
              <a:solidFill>
                <a:schemeClr val="bg2"/>
              </a:solidFill>
            </a:rPr>
            <a:t>zadanom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vremenskom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periodu</a:t>
          </a:r>
          <a:r>
            <a:rPr lang="en-US" dirty="0">
              <a:solidFill>
                <a:schemeClr val="bg2"/>
              </a:solidFill>
            </a:rPr>
            <a:t>.</a:t>
          </a:r>
        </a:p>
      </dgm:t>
    </dgm:pt>
    <dgm:pt modelId="{6C0E38EE-553D-4D0F-92DB-CE976D59D12F}" type="parTrans" cxnId="{61279166-4B19-4C37-9752-A31FCF8037BE}">
      <dgm:prSet/>
      <dgm:spPr/>
      <dgm:t>
        <a:bodyPr/>
        <a:lstStyle/>
        <a:p>
          <a:endParaRPr lang="en-US"/>
        </a:p>
      </dgm:t>
    </dgm:pt>
    <dgm:pt modelId="{CF030982-48B3-4B72-A79D-538F8C354682}" type="sibTrans" cxnId="{61279166-4B19-4C37-9752-A31FCF8037B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F2D798-83C6-4D17-BE4A-B035E5DFC225}">
      <dgm:prSet/>
      <dgm:spPr/>
      <dgm:t>
        <a:bodyPr/>
        <a:lstStyle/>
        <a:p>
          <a:r>
            <a:rPr lang="en-US" dirty="0" err="1">
              <a:solidFill>
                <a:schemeClr val="bg2"/>
              </a:solidFill>
            </a:rPr>
            <a:t>raspored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rada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zaposlenih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kino-djelatnika</a:t>
          </a:r>
          <a:endParaRPr lang="en-US" dirty="0">
            <a:solidFill>
              <a:schemeClr val="bg2"/>
            </a:solidFill>
          </a:endParaRPr>
        </a:p>
      </dgm:t>
    </dgm:pt>
    <dgm:pt modelId="{FA8BD39C-5C9B-4448-AFAC-B23CC912F53B}" type="parTrans" cxnId="{4CFDB232-8F47-4D00-A3CC-EF1B32B24656}">
      <dgm:prSet/>
      <dgm:spPr/>
      <dgm:t>
        <a:bodyPr/>
        <a:lstStyle/>
        <a:p>
          <a:endParaRPr lang="en-US"/>
        </a:p>
      </dgm:t>
    </dgm:pt>
    <dgm:pt modelId="{CF389504-F2AC-4204-8533-5FD18CD006B1}" type="sibTrans" cxnId="{4CFDB232-8F47-4D00-A3CC-EF1B32B2465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8256AF9-D234-4C9D-8871-F8A2BEDED2BB}">
      <dgm:prSet/>
      <dgm:spPr/>
      <dgm:t>
        <a:bodyPr/>
        <a:lstStyle/>
        <a:p>
          <a:r>
            <a:rPr lang="hr-HR" dirty="0">
              <a:solidFill>
                <a:schemeClr val="bg2"/>
              </a:solidFill>
            </a:rPr>
            <a:t>...</a:t>
          </a:r>
          <a:endParaRPr lang="en-US" dirty="0">
            <a:solidFill>
              <a:schemeClr val="bg2"/>
            </a:solidFill>
          </a:endParaRPr>
        </a:p>
      </dgm:t>
    </dgm:pt>
    <dgm:pt modelId="{4B4C89D8-BDE3-4E34-8C62-D4408A174705}" type="parTrans" cxnId="{4CBC1AEE-C904-4F6A-BFF5-096DCC707B86}">
      <dgm:prSet/>
      <dgm:spPr/>
      <dgm:t>
        <a:bodyPr/>
        <a:lstStyle/>
        <a:p>
          <a:endParaRPr lang="en-US"/>
        </a:p>
      </dgm:t>
    </dgm:pt>
    <dgm:pt modelId="{655E79FD-03BF-44C9-AB74-14D5DD6C4BC6}" type="sibTrans" cxnId="{4CBC1AEE-C904-4F6A-BFF5-096DCC707B8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63F2ED7-8227-486F-B56F-1D5312901B48}" type="pres">
      <dgm:prSet presAssocID="{94119D39-265D-4408-BCC6-E2F3793E43C3}" presName="Name0" presStyleCnt="0">
        <dgm:presLayoutVars>
          <dgm:animLvl val="lvl"/>
          <dgm:resizeHandles val="exact"/>
        </dgm:presLayoutVars>
      </dgm:prSet>
      <dgm:spPr/>
    </dgm:pt>
    <dgm:pt modelId="{1E6C6C12-2025-4679-886E-D1FF9AD62A6B}" type="pres">
      <dgm:prSet presAssocID="{5A62B9B3-71FD-423E-A1C7-E95B99988274}" presName="compositeNode" presStyleCnt="0">
        <dgm:presLayoutVars>
          <dgm:bulletEnabled val="1"/>
        </dgm:presLayoutVars>
      </dgm:prSet>
      <dgm:spPr/>
    </dgm:pt>
    <dgm:pt modelId="{A539E34A-F59B-4C54-8913-2221C45FA7BA}" type="pres">
      <dgm:prSet presAssocID="{5A62B9B3-71FD-423E-A1C7-E95B99988274}" presName="bgRect" presStyleLbl="alignNode1" presStyleIdx="0" presStyleCnt="4"/>
      <dgm:spPr/>
    </dgm:pt>
    <dgm:pt modelId="{5536E27C-3372-48DA-9F39-D473E8311928}" type="pres">
      <dgm:prSet presAssocID="{59683348-F8C6-4E2C-9D93-C63DE3AAF31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6845A9-597B-4121-A577-7CDBDCBDE639}" type="pres">
      <dgm:prSet presAssocID="{5A62B9B3-71FD-423E-A1C7-E95B99988274}" presName="nodeRect" presStyleLbl="alignNode1" presStyleIdx="0" presStyleCnt="4">
        <dgm:presLayoutVars>
          <dgm:bulletEnabled val="1"/>
        </dgm:presLayoutVars>
      </dgm:prSet>
      <dgm:spPr/>
    </dgm:pt>
    <dgm:pt modelId="{9A37003C-703D-4C31-B1FA-17008C289851}" type="pres">
      <dgm:prSet presAssocID="{59683348-F8C6-4E2C-9D93-C63DE3AAF315}" presName="sibTrans" presStyleCnt="0"/>
      <dgm:spPr/>
    </dgm:pt>
    <dgm:pt modelId="{F8DE32CB-60B5-48AB-9EDA-B166C1AA542B}" type="pres">
      <dgm:prSet presAssocID="{6AE2FE58-D165-4FAF-99F0-9F36E0F3F8DA}" presName="compositeNode" presStyleCnt="0">
        <dgm:presLayoutVars>
          <dgm:bulletEnabled val="1"/>
        </dgm:presLayoutVars>
      </dgm:prSet>
      <dgm:spPr/>
    </dgm:pt>
    <dgm:pt modelId="{1FC97D8A-89BE-479D-9261-A8CDBEB965C2}" type="pres">
      <dgm:prSet presAssocID="{6AE2FE58-D165-4FAF-99F0-9F36E0F3F8DA}" presName="bgRect" presStyleLbl="alignNode1" presStyleIdx="1" presStyleCnt="4"/>
      <dgm:spPr/>
    </dgm:pt>
    <dgm:pt modelId="{BF05EFCF-1706-4614-B2DA-6F68EC4B920B}" type="pres">
      <dgm:prSet presAssocID="{CF030982-48B3-4B72-A79D-538F8C35468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7E89DA2-0BC0-4D97-981C-26A4B3379A30}" type="pres">
      <dgm:prSet presAssocID="{6AE2FE58-D165-4FAF-99F0-9F36E0F3F8DA}" presName="nodeRect" presStyleLbl="alignNode1" presStyleIdx="1" presStyleCnt="4">
        <dgm:presLayoutVars>
          <dgm:bulletEnabled val="1"/>
        </dgm:presLayoutVars>
      </dgm:prSet>
      <dgm:spPr/>
    </dgm:pt>
    <dgm:pt modelId="{B58F24C1-EAC8-425E-AF0A-D645420A4FC5}" type="pres">
      <dgm:prSet presAssocID="{CF030982-48B3-4B72-A79D-538F8C354682}" presName="sibTrans" presStyleCnt="0"/>
      <dgm:spPr/>
    </dgm:pt>
    <dgm:pt modelId="{7702DD9B-F384-4327-B2F5-52E113B6853C}" type="pres">
      <dgm:prSet presAssocID="{EBF2D798-83C6-4D17-BE4A-B035E5DFC225}" presName="compositeNode" presStyleCnt="0">
        <dgm:presLayoutVars>
          <dgm:bulletEnabled val="1"/>
        </dgm:presLayoutVars>
      </dgm:prSet>
      <dgm:spPr/>
    </dgm:pt>
    <dgm:pt modelId="{7BC4A77D-23EB-4979-990E-16C5AA4C0F3D}" type="pres">
      <dgm:prSet presAssocID="{EBF2D798-83C6-4D17-BE4A-B035E5DFC225}" presName="bgRect" presStyleLbl="alignNode1" presStyleIdx="2" presStyleCnt="4"/>
      <dgm:spPr/>
    </dgm:pt>
    <dgm:pt modelId="{016615CF-D918-4216-9CC2-83092715AEB2}" type="pres">
      <dgm:prSet presAssocID="{CF389504-F2AC-4204-8533-5FD18CD006B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55E7908-616E-4EE6-974B-FD3115CDFE6C}" type="pres">
      <dgm:prSet presAssocID="{EBF2D798-83C6-4D17-BE4A-B035E5DFC225}" presName="nodeRect" presStyleLbl="alignNode1" presStyleIdx="2" presStyleCnt="4">
        <dgm:presLayoutVars>
          <dgm:bulletEnabled val="1"/>
        </dgm:presLayoutVars>
      </dgm:prSet>
      <dgm:spPr/>
    </dgm:pt>
    <dgm:pt modelId="{6E30EE47-6CDA-45F7-BC51-004BBBE7970E}" type="pres">
      <dgm:prSet presAssocID="{CF389504-F2AC-4204-8533-5FD18CD006B1}" presName="sibTrans" presStyleCnt="0"/>
      <dgm:spPr/>
    </dgm:pt>
    <dgm:pt modelId="{9E00583F-4333-4457-87EA-781D1F0248F5}" type="pres">
      <dgm:prSet presAssocID="{F8256AF9-D234-4C9D-8871-F8A2BEDED2BB}" presName="compositeNode" presStyleCnt="0">
        <dgm:presLayoutVars>
          <dgm:bulletEnabled val="1"/>
        </dgm:presLayoutVars>
      </dgm:prSet>
      <dgm:spPr/>
    </dgm:pt>
    <dgm:pt modelId="{12DB5A21-E59B-451A-B539-FCD3738F7663}" type="pres">
      <dgm:prSet presAssocID="{F8256AF9-D234-4C9D-8871-F8A2BEDED2BB}" presName="bgRect" presStyleLbl="alignNode1" presStyleIdx="3" presStyleCnt="4"/>
      <dgm:spPr/>
    </dgm:pt>
    <dgm:pt modelId="{EAF37A82-68E1-422A-AC03-3053FBD335B9}" type="pres">
      <dgm:prSet presAssocID="{655E79FD-03BF-44C9-AB74-14D5DD6C4BC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5EBB7E9-67E2-428D-B8A4-5285668B48A0}" type="pres">
      <dgm:prSet presAssocID="{F8256AF9-D234-4C9D-8871-F8A2BEDED2B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BFF7F06-6F70-4CC8-A5CB-F947092DA936}" type="presOf" srcId="{6AE2FE58-D165-4FAF-99F0-9F36E0F3F8DA}" destId="{F7E89DA2-0BC0-4D97-981C-26A4B3379A30}" srcOrd="1" destOrd="0" presId="urn:microsoft.com/office/officeart/2016/7/layout/LinearBlockProcessNumbered"/>
    <dgm:cxn modelId="{1BBE1309-572F-4A65-9C54-4E53C4A41C99}" type="presOf" srcId="{CF389504-F2AC-4204-8533-5FD18CD006B1}" destId="{016615CF-D918-4216-9CC2-83092715AEB2}" srcOrd="0" destOrd="0" presId="urn:microsoft.com/office/officeart/2016/7/layout/LinearBlockProcessNumbered"/>
    <dgm:cxn modelId="{CB084015-3297-4060-8E0C-70EAB535B0AF}" type="presOf" srcId="{655E79FD-03BF-44C9-AB74-14D5DD6C4BC6}" destId="{EAF37A82-68E1-422A-AC03-3053FBD335B9}" srcOrd="0" destOrd="0" presId="urn:microsoft.com/office/officeart/2016/7/layout/LinearBlockProcessNumbered"/>
    <dgm:cxn modelId="{B8208A25-CA11-4E82-A429-A5926869A6CB}" srcId="{94119D39-265D-4408-BCC6-E2F3793E43C3}" destId="{5A62B9B3-71FD-423E-A1C7-E95B99988274}" srcOrd="0" destOrd="0" parTransId="{3D02FD9E-E97A-4919-A378-D11DF8E77070}" sibTransId="{59683348-F8C6-4E2C-9D93-C63DE3AAF315}"/>
    <dgm:cxn modelId="{4CFDB232-8F47-4D00-A3CC-EF1B32B24656}" srcId="{94119D39-265D-4408-BCC6-E2F3793E43C3}" destId="{EBF2D798-83C6-4D17-BE4A-B035E5DFC225}" srcOrd="2" destOrd="0" parTransId="{FA8BD39C-5C9B-4448-AFAC-B23CC912F53B}" sibTransId="{CF389504-F2AC-4204-8533-5FD18CD006B1}"/>
    <dgm:cxn modelId="{279C8A36-D4BC-4255-BE89-E4E3DADB6914}" type="presOf" srcId="{59683348-F8C6-4E2C-9D93-C63DE3AAF315}" destId="{5536E27C-3372-48DA-9F39-D473E8311928}" srcOrd="0" destOrd="0" presId="urn:microsoft.com/office/officeart/2016/7/layout/LinearBlockProcessNumbered"/>
    <dgm:cxn modelId="{EE198461-03C6-48E1-AB50-BC0BE67D83AA}" type="presOf" srcId="{5A62B9B3-71FD-423E-A1C7-E95B99988274}" destId="{A539E34A-F59B-4C54-8913-2221C45FA7BA}" srcOrd="0" destOrd="0" presId="urn:microsoft.com/office/officeart/2016/7/layout/LinearBlockProcessNumbered"/>
    <dgm:cxn modelId="{559DDE63-A799-435D-AA6C-BE48DB84CB7C}" type="presOf" srcId="{F8256AF9-D234-4C9D-8871-F8A2BEDED2BB}" destId="{12DB5A21-E59B-451A-B539-FCD3738F7663}" srcOrd="0" destOrd="0" presId="urn:microsoft.com/office/officeart/2016/7/layout/LinearBlockProcessNumbered"/>
    <dgm:cxn modelId="{61279166-4B19-4C37-9752-A31FCF8037BE}" srcId="{94119D39-265D-4408-BCC6-E2F3793E43C3}" destId="{6AE2FE58-D165-4FAF-99F0-9F36E0F3F8DA}" srcOrd="1" destOrd="0" parTransId="{6C0E38EE-553D-4D0F-92DB-CE976D59D12F}" sibTransId="{CF030982-48B3-4B72-A79D-538F8C354682}"/>
    <dgm:cxn modelId="{9533BB53-5474-4F13-BAFE-AD55C758731C}" type="presOf" srcId="{94119D39-265D-4408-BCC6-E2F3793E43C3}" destId="{663F2ED7-8227-486F-B56F-1D5312901B48}" srcOrd="0" destOrd="0" presId="urn:microsoft.com/office/officeart/2016/7/layout/LinearBlockProcessNumbered"/>
    <dgm:cxn modelId="{84AEAA79-DE8F-4E44-8A52-CAC172BB406C}" type="presOf" srcId="{CF030982-48B3-4B72-A79D-538F8C354682}" destId="{BF05EFCF-1706-4614-B2DA-6F68EC4B920B}" srcOrd="0" destOrd="0" presId="urn:microsoft.com/office/officeart/2016/7/layout/LinearBlockProcessNumbered"/>
    <dgm:cxn modelId="{B4CE587A-F36D-49DB-8826-8AE0D4BA837B}" type="presOf" srcId="{F8256AF9-D234-4C9D-8871-F8A2BEDED2BB}" destId="{15EBB7E9-67E2-428D-B8A4-5285668B48A0}" srcOrd="1" destOrd="0" presId="urn:microsoft.com/office/officeart/2016/7/layout/LinearBlockProcessNumbered"/>
    <dgm:cxn modelId="{8A67EC8D-0D97-4ADD-815D-6FA55EF0172A}" type="presOf" srcId="{6AE2FE58-D165-4FAF-99F0-9F36E0F3F8DA}" destId="{1FC97D8A-89BE-479D-9261-A8CDBEB965C2}" srcOrd="0" destOrd="0" presId="urn:microsoft.com/office/officeart/2016/7/layout/LinearBlockProcessNumbered"/>
    <dgm:cxn modelId="{5B6DB09B-7F7F-41F7-BA84-2EC9375B2B7B}" type="presOf" srcId="{EBF2D798-83C6-4D17-BE4A-B035E5DFC225}" destId="{7BC4A77D-23EB-4979-990E-16C5AA4C0F3D}" srcOrd="0" destOrd="0" presId="urn:microsoft.com/office/officeart/2016/7/layout/LinearBlockProcessNumbered"/>
    <dgm:cxn modelId="{A5F870D1-8DC7-49C5-9B88-E72CBFACD1D5}" type="presOf" srcId="{EBF2D798-83C6-4D17-BE4A-B035E5DFC225}" destId="{455E7908-616E-4EE6-974B-FD3115CDFE6C}" srcOrd="1" destOrd="0" presId="urn:microsoft.com/office/officeart/2016/7/layout/LinearBlockProcessNumbered"/>
    <dgm:cxn modelId="{C4DB47E4-94FE-443E-AEA9-2B1F6CF2F763}" type="presOf" srcId="{5A62B9B3-71FD-423E-A1C7-E95B99988274}" destId="{196845A9-597B-4121-A577-7CDBDCBDE639}" srcOrd="1" destOrd="0" presId="urn:microsoft.com/office/officeart/2016/7/layout/LinearBlockProcessNumbered"/>
    <dgm:cxn modelId="{4CBC1AEE-C904-4F6A-BFF5-096DCC707B86}" srcId="{94119D39-265D-4408-BCC6-E2F3793E43C3}" destId="{F8256AF9-D234-4C9D-8871-F8A2BEDED2BB}" srcOrd="3" destOrd="0" parTransId="{4B4C89D8-BDE3-4E34-8C62-D4408A174705}" sibTransId="{655E79FD-03BF-44C9-AB74-14D5DD6C4BC6}"/>
    <dgm:cxn modelId="{F377A72C-62C0-40C6-8AEE-84CC14D89776}" type="presParOf" srcId="{663F2ED7-8227-486F-B56F-1D5312901B48}" destId="{1E6C6C12-2025-4679-886E-D1FF9AD62A6B}" srcOrd="0" destOrd="0" presId="urn:microsoft.com/office/officeart/2016/7/layout/LinearBlockProcessNumbered"/>
    <dgm:cxn modelId="{C46C6594-204A-47B9-9A40-54036948CDCF}" type="presParOf" srcId="{1E6C6C12-2025-4679-886E-D1FF9AD62A6B}" destId="{A539E34A-F59B-4C54-8913-2221C45FA7BA}" srcOrd="0" destOrd="0" presId="urn:microsoft.com/office/officeart/2016/7/layout/LinearBlockProcessNumbered"/>
    <dgm:cxn modelId="{4B7A4498-DB32-488A-8AB8-AF0316A6B831}" type="presParOf" srcId="{1E6C6C12-2025-4679-886E-D1FF9AD62A6B}" destId="{5536E27C-3372-48DA-9F39-D473E8311928}" srcOrd="1" destOrd="0" presId="urn:microsoft.com/office/officeart/2016/7/layout/LinearBlockProcessNumbered"/>
    <dgm:cxn modelId="{E6BCCEEC-E1B8-463B-9962-2CE4B5F86B4D}" type="presParOf" srcId="{1E6C6C12-2025-4679-886E-D1FF9AD62A6B}" destId="{196845A9-597B-4121-A577-7CDBDCBDE639}" srcOrd="2" destOrd="0" presId="urn:microsoft.com/office/officeart/2016/7/layout/LinearBlockProcessNumbered"/>
    <dgm:cxn modelId="{EF4708FF-5015-4857-9DF1-B304BC74F8B6}" type="presParOf" srcId="{663F2ED7-8227-486F-B56F-1D5312901B48}" destId="{9A37003C-703D-4C31-B1FA-17008C289851}" srcOrd="1" destOrd="0" presId="urn:microsoft.com/office/officeart/2016/7/layout/LinearBlockProcessNumbered"/>
    <dgm:cxn modelId="{69E0B301-89B5-4A2A-9931-0548DB532B4D}" type="presParOf" srcId="{663F2ED7-8227-486F-B56F-1D5312901B48}" destId="{F8DE32CB-60B5-48AB-9EDA-B166C1AA542B}" srcOrd="2" destOrd="0" presId="urn:microsoft.com/office/officeart/2016/7/layout/LinearBlockProcessNumbered"/>
    <dgm:cxn modelId="{D8645F8F-AB9D-4B3F-864D-FBE97768B3C9}" type="presParOf" srcId="{F8DE32CB-60B5-48AB-9EDA-B166C1AA542B}" destId="{1FC97D8A-89BE-479D-9261-A8CDBEB965C2}" srcOrd="0" destOrd="0" presId="urn:microsoft.com/office/officeart/2016/7/layout/LinearBlockProcessNumbered"/>
    <dgm:cxn modelId="{6C1EBE2C-CA4B-4FF0-80B1-487A424B59B1}" type="presParOf" srcId="{F8DE32CB-60B5-48AB-9EDA-B166C1AA542B}" destId="{BF05EFCF-1706-4614-B2DA-6F68EC4B920B}" srcOrd="1" destOrd="0" presId="urn:microsoft.com/office/officeart/2016/7/layout/LinearBlockProcessNumbered"/>
    <dgm:cxn modelId="{E51E0999-00EB-4497-A88B-A276D78A047A}" type="presParOf" srcId="{F8DE32CB-60B5-48AB-9EDA-B166C1AA542B}" destId="{F7E89DA2-0BC0-4D97-981C-26A4B3379A30}" srcOrd="2" destOrd="0" presId="urn:microsoft.com/office/officeart/2016/7/layout/LinearBlockProcessNumbered"/>
    <dgm:cxn modelId="{A945B40E-5190-41D6-84C6-3C1D5734969B}" type="presParOf" srcId="{663F2ED7-8227-486F-B56F-1D5312901B48}" destId="{B58F24C1-EAC8-425E-AF0A-D645420A4FC5}" srcOrd="3" destOrd="0" presId="urn:microsoft.com/office/officeart/2016/7/layout/LinearBlockProcessNumbered"/>
    <dgm:cxn modelId="{AC788AC0-8E5A-408F-B2AD-FFFA019404EB}" type="presParOf" srcId="{663F2ED7-8227-486F-B56F-1D5312901B48}" destId="{7702DD9B-F384-4327-B2F5-52E113B6853C}" srcOrd="4" destOrd="0" presId="urn:microsoft.com/office/officeart/2016/7/layout/LinearBlockProcessNumbered"/>
    <dgm:cxn modelId="{9BE2D808-CC87-4168-943A-4B62B145AF93}" type="presParOf" srcId="{7702DD9B-F384-4327-B2F5-52E113B6853C}" destId="{7BC4A77D-23EB-4979-990E-16C5AA4C0F3D}" srcOrd="0" destOrd="0" presId="urn:microsoft.com/office/officeart/2016/7/layout/LinearBlockProcessNumbered"/>
    <dgm:cxn modelId="{B3328C16-DFE4-4C2B-B4B7-567606BBD382}" type="presParOf" srcId="{7702DD9B-F384-4327-B2F5-52E113B6853C}" destId="{016615CF-D918-4216-9CC2-83092715AEB2}" srcOrd="1" destOrd="0" presId="urn:microsoft.com/office/officeart/2016/7/layout/LinearBlockProcessNumbered"/>
    <dgm:cxn modelId="{2E137DC3-5BD8-4175-ACA4-0479B6143B1D}" type="presParOf" srcId="{7702DD9B-F384-4327-B2F5-52E113B6853C}" destId="{455E7908-616E-4EE6-974B-FD3115CDFE6C}" srcOrd="2" destOrd="0" presId="urn:microsoft.com/office/officeart/2016/7/layout/LinearBlockProcessNumbered"/>
    <dgm:cxn modelId="{6A7FEC23-E722-4B6D-927E-E99283ECFA0A}" type="presParOf" srcId="{663F2ED7-8227-486F-B56F-1D5312901B48}" destId="{6E30EE47-6CDA-45F7-BC51-004BBBE7970E}" srcOrd="5" destOrd="0" presId="urn:microsoft.com/office/officeart/2016/7/layout/LinearBlockProcessNumbered"/>
    <dgm:cxn modelId="{7AAF20EA-2DD0-43EC-B196-03D538FA505A}" type="presParOf" srcId="{663F2ED7-8227-486F-B56F-1D5312901B48}" destId="{9E00583F-4333-4457-87EA-781D1F0248F5}" srcOrd="6" destOrd="0" presId="urn:microsoft.com/office/officeart/2016/7/layout/LinearBlockProcessNumbered"/>
    <dgm:cxn modelId="{B894A749-DE27-4E86-BBAF-3B0C97A9942C}" type="presParOf" srcId="{9E00583F-4333-4457-87EA-781D1F0248F5}" destId="{12DB5A21-E59B-451A-B539-FCD3738F7663}" srcOrd="0" destOrd="0" presId="urn:microsoft.com/office/officeart/2016/7/layout/LinearBlockProcessNumbered"/>
    <dgm:cxn modelId="{F0571BA9-FF1B-40D1-80A1-5F75CBE33204}" type="presParOf" srcId="{9E00583F-4333-4457-87EA-781D1F0248F5}" destId="{EAF37A82-68E1-422A-AC03-3053FBD335B9}" srcOrd="1" destOrd="0" presId="urn:microsoft.com/office/officeart/2016/7/layout/LinearBlockProcessNumbered"/>
    <dgm:cxn modelId="{1D14B1E2-BC8E-457E-8FAB-053D1225150A}" type="presParOf" srcId="{9E00583F-4333-4457-87EA-781D1F0248F5}" destId="{15EBB7E9-67E2-428D-B8A4-5285668B48A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C621B-BCF4-46DE-967B-5E84861F0A73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F2BB61-62AF-4A2E-B366-C80B69126D76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DVORANA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broj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sjedala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10DE2ECA-C5A4-427D-B9DD-C7A9E796A8BE}" type="parTrans" cxnId="{AF6308E1-29C7-45FA-AB3B-2D56A60E4520}">
      <dgm:prSet/>
      <dgm:spPr/>
      <dgm:t>
        <a:bodyPr/>
        <a:lstStyle/>
        <a:p>
          <a:endParaRPr lang="en-US"/>
        </a:p>
      </dgm:t>
    </dgm:pt>
    <dgm:pt modelId="{01083412-43F1-4E42-854E-F010C4315FCA}" type="sibTrans" cxnId="{AF6308E1-29C7-45FA-AB3B-2D56A60E4520}">
      <dgm:prSet/>
      <dgm:spPr/>
      <dgm:t>
        <a:bodyPr/>
        <a:lstStyle/>
        <a:p>
          <a:endParaRPr lang="en-US"/>
        </a:p>
      </dgm:t>
    </dgm:pt>
    <dgm:pt modelId="{910B530D-E80F-4AFC-82B4-DA144AB6FE65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TEHNOLOGIJA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ime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78EC28F1-ADBC-441A-B8BD-5C7E988E08AF}" type="parTrans" cxnId="{9BDEE7C3-F06A-47E7-89BC-A293462AED2B}">
      <dgm:prSet/>
      <dgm:spPr/>
      <dgm:t>
        <a:bodyPr/>
        <a:lstStyle/>
        <a:p>
          <a:endParaRPr lang="en-US"/>
        </a:p>
      </dgm:t>
    </dgm:pt>
    <dgm:pt modelId="{9D072A5A-EC16-48DA-B934-A40FFEFF8C29}" type="sibTrans" cxnId="{9BDEE7C3-F06A-47E7-89BC-A293462AED2B}">
      <dgm:prSet/>
      <dgm:spPr/>
      <dgm:t>
        <a:bodyPr/>
        <a:lstStyle/>
        <a:p>
          <a:endParaRPr lang="en-US"/>
        </a:p>
      </dgm:t>
    </dgm:pt>
    <dgm:pt modelId="{F8CADAFD-9066-4CD6-8727-62AD9A8B700B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DVORANA_TENOLOGIJA(</a:t>
          </a:r>
          <a:r>
            <a:rPr lang="en-US" u="sng" dirty="0" err="1">
              <a:solidFill>
                <a:schemeClr val="bg2"/>
              </a:solidFill>
            </a:rPr>
            <a:t>id_dvorana</a:t>
          </a:r>
          <a:r>
            <a:rPr lang="en-US" u="sng" dirty="0">
              <a:solidFill>
                <a:schemeClr val="bg2"/>
              </a:solidFill>
            </a:rPr>
            <a:t>, </a:t>
          </a:r>
          <a:r>
            <a:rPr lang="en-US" u="sng" dirty="0" err="1">
              <a:solidFill>
                <a:schemeClr val="bg2"/>
              </a:solidFill>
            </a:rPr>
            <a:t>id_tehnologija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39119825-984F-49D2-A52D-A45FC784F48D}" type="parTrans" cxnId="{62F75D59-F658-4506-B4AE-D117F8EC897C}">
      <dgm:prSet/>
      <dgm:spPr/>
      <dgm:t>
        <a:bodyPr/>
        <a:lstStyle/>
        <a:p>
          <a:endParaRPr lang="en-US"/>
        </a:p>
      </dgm:t>
    </dgm:pt>
    <dgm:pt modelId="{AEB97FA7-B1B9-47F7-BB5F-9653CA6C2F70}" type="sibTrans" cxnId="{62F75D59-F658-4506-B4AE-D117F8EC897C}">
      <dgm:prSet/>
      <dgm:spPr/>
      <dgm:t>
        <a:bodyPr/>
        <a:lstStyle/>
        <a:p>
          <a:endParaRPr lang="en-US"/>
        </a:p>
      </dgm:t>
    </dgm:pt>
    <dgm:pt modelId="{92F92472-ECA8-4C45-86AE-D4A4BDD1BF0D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FILM</a:t>
          </a:r>
          <a:r>
            <a:rPr lang="en-US" u="sng" dirty="0">
              <a:solidFill>
                <a:schemeClr val="bg2"/>
              </a:solidFill>
            </a:rPr>
            <a:t>(id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ime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trajanje</a:t>
          </a:r>
          <a:r>
            <a:rPr lang="en-US" dirty="0"/>
            <a:t>)</a:t>
          </a:r>
        </a:p>
      </dgm:t>
    </dgm:pt>
    <dgm:pt modelId="{E60729E5-5511-4063-8743-3BAC1DAACBF7}" type="parTrans" cxnId="{3194B930-1ED3-42B4-9FD2-873AAD8C6790}">
      <dgm:prSet/>
      <dgm:spPr/>
      <dgm:t>
        <a:bodyPr/>
        <a:lstStyle/>
        <a:p>
          <a:endParaRPr lang="en-US"/>
        </a:p>
      </dgm:t>
    </dgm:pt>
    <dgm:pt modelId="{55E9A995-E474-4D94-895D-7C3B42933021}" type="sibTrans" cxnId="{3194B930-1ED3-42B4-9FD2-873AAD8C6790}">
      <dgm:prSet/>
      <dgm:spPr/>
      <dgm:t>
        <a:bodyPr/>
        <a:lstStyle/>
        <a:p>
          <a:endParaRPr lang="en-US"/>
        </a:p>
      </dgm:t>
    </dgm:pt>
    <dgm:pt modelId="{6BC0E584-4300-436A-8067-288C89AF2A35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TERMIN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datum, </a:t>
          </a:r>
          <a:r>
            <a:rPr lang="en-US" dirty="0" err="1">
              <a:solidFill>
                <a:schemeClr val="bg2"/>
              </a:solidFill>
            </a:rPr>
            <a:t>id_dvorane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id_filma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C1D56B86-F345-472F-8511-94922DAF40F4}" type="parTrans" cxnId="{43D60A21-D421-41A2-BEEB-421D598B00F8}">
      <dgm:prSet/>
      <dgm:spPr/>
      <dgm:t>
        <a:bodyPr/>
        <a:lstStyle/>
        <a:p>
          <a:endParaRPr lang="en-US"/>
        </a:p>
      </dgm:t>
    </dgm:pt>
    <dgm:pt modelId="{FA9F904E-284F-4F51-A73F-9C7CA3436575}" type="sibTrans" cxnId="{43D60A21-D421-41A2-BEEB-421D598B00F8}">
      <dgm:prSet/>
      <dgm:spPr/>
      <dgm:t>
        <a:bodyPr/>
        <a:lstStyle/>
        <a:p>
          <a:endParaRPr lang="en-US"/>
        </a:p>
      </dgm:t>
    </dgm:pt>
    <dgm:pt modelId="{6E55E4BF-4603-4E30-897F-45C9AA29C5D2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ULAZNICA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cijena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OIB_zaposlenika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id_termina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D48D9769-4172-4C24-A66A-99D4FEE7FB96}" type="parTrans" cxnId="{9FEF27F6-6F9C-419C-8F66-EDCD0B7A6187}">
      <dgm:prSet/>
      <dgm:spPr/>
      <dgm:t>
        <a:bodyPr/>
        <a:lstStyle/>
        <a:p>
          <a:endParaRPr lang="en-US"/>
        </a:p>
      </dgm:t>
    </dgm:pt>
    <dgm:pt modelId="{307138CA-4662-44D0-BD35-85976A0EA959}" type="sibTrans" cxnId="{9FEF27F6-6F9C-419C-8F66-EDCD0B7A6187}">
      <dgm:prSet/>
      <dgm:spPr/>
      <dgm:t>
        <a:bodyPr/>
        <a:lstStyle/>
        <a:p>
          <a:endParaRPr lang="en-US"/>
        </a:p>
      </dgm:t>
    </dgm:pt>
    <dgm:pt modelId="{07890E33-6E4D-486F-A072-BF9CA499FC44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ZAPOSLENIK (</a:t>
          </a:r>
          <a:r>
            <a:rPr lang="en-US" u="sng" dirty="0">
              <a:solidFill>
                <a:schemeClr val="bg2"/>
              </a:solidFill>
            </a:rPr>
            <a:t>OIB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ime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prezime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adresa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4D2BC60F-63BC-45EB-9CD0-1730DA37ABEF}" type="parTrans" cxnId="{FB64E4F7-2939-47A6-A938-4223DB642CE8}">
      <dgm:prSet/>
      <dgm:spPr/>
      <dgm:t>
        <a:bodyPr/>
        <a:lstStyle/>
        <a:p>
          <a:endParaRPr lang="en-US"/>
        </a:p>
      </dgm:t>
    </dgm:pt>
    <dgm:pt modelId="{D29DDCB7-39E1-413B-8135-EF158A79F5DC}" type="sibTrans" cxnId="{FB64E4F7-2939-47A6-A938-4223DB642CE8}">
      <dgm:prSet/>
      <dgm:spPr/>
      <dgm:t>
        <a:bodyPr/>
        <a:lstStyle/>
        <a:p>
          <a:endParaRPr lang="en-US"/>
        </a:p>
      </dgm:t>
    </dgm:pt>
    <dgm:pt modelId="{DA40047D-DA42-49AF-BF05-8543A57536A5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SMJENA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vrijemePocetka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vrijemeKraja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danUTjednu</a:t>
          </a:r>
          <a:r>
            <a:rPr lang="en-US" dirty="0"/>
            <a:t>)</a:t>
          </a:r>
        </a:p>
      </dgm:t>
    </dgm:pt>
    <dgm:pt modelId="{5C7E5D25-D424-4F8F-BFDD-811995E4E7EF}" type="parTrans" cxnId="{D3ED7B86-91D5-40FD-8309-0B0DA805E0A5}">
      <dgm:prSet/>
      <dgm:spPr/>
      <dgm:t>
        <a:bodyPr/>
        <a:lstStyle/>
        <a:p>
          <a:endParaRPr lang="en-US"/>
        </a:p>
      </dgm:t>
    </dgm:pt>
    <dgm:pt modelId="{F0A0A7DE-E9DB-45A7-A656-0920CF01AD97}" type="sibTrans" cxnId="{D3ED7B86-91D5-40FD-8309-0B0DA805E0A5}">
      <dgm:prSet/>
      <dgm:spPr/>
      <dgm:t>
        <a:bodyPr/>
        <a:lstStyle/>
        <a:p>
          <a:endParaRPr lang="en-US"/>
        </a:p>
      </dgm:t>
    </dgm:pt>
    <dgm:pt modelId="{B5BF7DCA-378F-4146-B281-0F0B7D9042F2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ZAPOSLENIK_SMJENA</a:t>
          </a:r>
          <a:r>
            <a:rPr lang="en-US" u="sng" dirty="0">
              <a:solidFill>
                <a:schemeClr val="bg2"/>
              </a:solidFill>
            </a:rPr>
            <a:t>(</a:t>
          </a:r>
          <a:r>
            <a:rPr lang="en-US" u="sng" dirty="0" err="1">
              <a:solidFill>
                <a:schemeClr val="bg2"/>
              </a:solidFill>
            </a:rPr>
            <a:t>id_zaposlenika</a:t>
          </a:r>
          <a:r>
            <a:rPr lang="en-US" u="sng" dirty="0">
              <a:solidFill>
                <a:schemeClr val="bg2"/>
              </a:solidFill>
            </a:rPr>
            <a:t>, </a:t>
          </a:r>
          <a:r>
            <a:rPr lang="en-US" u="sng" dirty="0" err="1">
              <a:solidFill>
                <a:schemeClr val="bg2"/>
              </a:solidFill>
            </a:rPr>
            <a:t>id_smjene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B76A3F7F-4DE0-47C1-A835-519575EF7CA9}" type="parTrans" cxnId="{0B5D174E-047B-4C80-9B4B-5DB93E9DBAF2}">
      <dgm:prSet/>
      <dgm:spPr/>
      <dgm:t>
        <a:bodyPr/>
        <a:lstStyle/>
        <a:p>
          <a:endParaRPr lang="en-US"/>
        </a:p>
      </dgm:t>
    </dgm:pt>
    <dgm:pt modelId="{3BCCBC39-D745-4B87-AE1D-BF2471E3B4B8}" type="sibTrans" cxnId="{0B5D174E-047B-4C80-9B4B-5DB93E9DBAF2}">
      <dgm:prSet/>
      <dgm:spPr/>
      <dgm:t>
        <a:bodyPr/>
        <a:lstStyle/>
        <a:p>
          <a:endParaRPr lang="en-US"/>
        </a:p>
      </dgm:t>
    </dgm:pt>
    <dgm:pt modelId="{A0A26943-B6FB-4AD4-8A76-414E9E3E9DB3}" type="pres">
      <dgm:prSet presAssocID="{5BDC621B-BCF4-46DE-967B-5E84861F0A73}" presName="diagram" presStyleCnt="0">
        <dgm:presLayoutVars>
          <dgm:dir/>
          <dgm:resizeHandles val="exact"/>
        </dgm:presLayoutVars>
      </dgm:prSet>
      <dgm:spPr/>
    </dgm:pt>
    <dgm:pt modelId="{0199AD0E-F21B-4D8A-A08A-31CA0CEC7C30}" type="pres">
      <dgm:prSet presAssocID="{FDF2BB61-62AF-4A2E-B366-C80B69126D76}" presName="node" presStyleLbl="node1" presStyleIdx="0" presStyleCnt="9">
        <dgm:presLayoutVars>
          <dgm:bulletEnabled val="1"/>
        </dgm:presLayoutVars>
      </dgm:prSet>
      <dgm:spPr/>
    </dgm:pt>
    <dgm:pt modelId="{EEDCDC02-66B0-48ED-9961-6FCE27757F53}" type="pres">
      <dgm:prSet presAssocID="{01083412-43F1-4E42-854E-F010C4315FCA}" presName="sibTrans" presStyleCnt="0"/>
      <dgm:spPr/>
    </dgm:pt>
    <dgm:pt modelId="{D48BC784-8B76-426F-B1F6-64FC222928E6}" type="pres">
      <dgm:prSet presAssocID="{910B530D-E80F-4AFC-82B4-DA144AB6FE65}" presName="node" presStyleLbl="node1" presStyleIdx="1" presStyleCnt="9">
        <dgm:presLayoutVars>
          <dgm:bulletEnabled val="1"/>
        </dgm:presLayoutVars>
      </dgm:prSet>
      <dgm:spPr/>
    </dgm:pt>
    <dgm:pt modelId="{12F32874-36CD-4D6F-98B9-6D41CCFAE24A}" type="pres">
      <dgm:prSet presAssocID="{9D072A5A-EC16-48DA-B934-A40FFEFF8C29}" presName="sibTrans" presStyleCnt="0"/>
      <dgm:spPr/>
    </dgm:pt>
    <dgm:pt modelId="{9CC0F113-172F-4D67-AC16-699A9B6485E9}" type="pres">
      <dgm:prSet presAssocID="{F8CADAFD-9066-4CD6-8727-62AD9A8B700B}" presName="node" presStyleLbl="node1" presStyleIdx="2" presStyleCnt="9">
        <dgm:presLayoutVars>
          <dgm:bulletEnabled val="1"/>
        </dgm:presLayoutVars>
      </dgm:prSet>
      <dgm:spPr/>
    </dgm:pt>
    <dgm:pt modelId="{D0D90DAF-34FB-497D-9319-82356616ECCC}" type="pres">
      <dgm:prSet presAssocID="{AEB97FA7-B1B9-47F7-BB5F-9653CA6C2F70}" presName="sibTrans" presStyleCnt="0"/>
      <dgm:spPr/>
    </dgm:pt>
    <dgm:pt modelId="{EB2B3B28-9709-43E5-90E2-CFF514A975B6}" type="pres">
      <dgm:prSet presAssocID="{92F92472-ECA8-4C45-86AE-D4A4BDD1BF0D}" presName="node" presStyleLbl="node1" presStyleIdx="3" presStyleCnt="9">
        <dgm:presLayoutVars>
          <dgm:bulletEnabled val="1"/>
        </dgm:presLayoutVars>
      </dgm:prSet>
      <dgm:spPr/>
    </dgm:pt>
    <dgm:pt modelId="{51643CF0-11DB-49DE-B4D5-685CC111C8A7}" type="pres">
      <dgm:prSet presAssocID="{55E9A995-E474-4D94-895D-7C3B42933021}" presName="sibTrans" presStyleCnt="0"/>
      <dgm:spPr/>
    </dgm:pt>
    <dgm:pt modelId="{ED1B24AD-5A46-43B1-B40C-29E7DDA167D1}" type="pres">
      <dgm:prSet presAssocID="{6BC0E584-4300-436A-8067-288C89AF2A35}" presName="node" presStyleLbl="node1" presStyleIdx="4" presStyleCnt="9">
        <dgm:presLayoutVars>
          <dgm:bulletEnabled val="1"/>
        </dgm:presLayoutVars>
      </dgm:prSet>
      <dgm:spPr/>
    </dgm:pt>
    <dgm:pt modelId="{4C6FEA49-68AA-405A-8C6A-B1EF8E592A8D}" type="pres">
      <dgm:prSet presAssocID="{FA9F904E-284F-4F51-A73F-9C7CA3436575}" presName="sibTrans" presStyleCnt="0"/>
      <dgm:spPr/>
    </dgm:pt>
    <dgm:pt modelId="{24DF6A4F-C764-471E-9088-7C8294E854B8}" type="pres">
      <dgm:prSet presAssocID="{6E55E4BF-4603-4E30-897F-45C9AA29C5D2}" presName="node" presStyleLbl="node1" presStyleIdx="5" presStyleCnt="9">
        <dgm:presLayoutVars>
          <dgm:bulletEnabled val="1"/>
        </dgm:presLayoutVars>
      </dgm:prSet>
      <dgm:spPr/>
    </dgm:pt>
    <dgm:pt modelId="{BA39D271-9CC3-456D-9D20-849DFB5964F7}" type="pres">
      <dgm:prSet presAssocID="{307138CA-4662-44D0-BD35-85976A0EA959}" presName="sibTrans" presStyleCnt="0"/>
      <dgm:spPr/>
    </dgm:pt>
    <dgm:pt modelId="{DE2DBB8E-6DE4-4B94-BE10-FD13DEA7B20A}" type="pres">
      <dgm:prSet presAssocID="{07890E33-6E4D-486F-A072-BF9CA499FC44}" presName="node" presStyleLbl="node1" presStyleIdx="6" presStyleCnt="9">
        <dgm:presLayoutVars>
          <dgm:bulletEnabled val="1"/>
        </dgm:presLayoutVars>
      </dgm:prSet>
      <dgm:spPr/>
    </dgm:pt>
    <dgm:pt modelId="{76622929-6F73-47CE-AD19-C8E7BE767385}" type="pres">
      <dgm:prSet presAssocID="{D29DDCB7-39E1-413B-8135-EF158A79F5DC}" presName="sibTrans" presStyleCnt="0"/>
      <dgm:spPr/>
    </dgm:pt>
    <dgm:pt modelId="{667D3846-B866-42FF-B80E-D1AE2171FF33}" type="pres">
      <dgm:prSet presAssocID="{DA40047D-DA42-49AF-BF05-8543A57536A5}" presName="node" presStyleLbl="node1" presStyleIdx="7" presStyleCnt="9">
        <dgm:presLayoutVars>
          <dgm:bulletEnabled val="1"/>
        </dgm:presLayoutVars>
      </dgm:prSet>
      <dgm:spPr/>
    </dgm:pt>
    <dgm:pt modelId="{790944B4-18F7-4137-82AB-6D2E0C679DDA}" type="pres">
      <dgm:prSet presAssocID="{F0A0A7DE-E9DB-45A7-A656-0920CF01AD97}" presName="sibTrans" presStyleCnt="0"/>
      <dgm:spPr/>
    </dgm:pt>
    <dgm:pt modelId="{1B421854-7276-4817-B56A-21924AF13399}" type="pres">
      <dgm:prSet presAssocID="{B5BF7DCA-378F-4146-B281-0F0B7D9042F2}" presName="node" presStyleLbl="node1" presStyleIdx="8" presStyleCnt="9">
        <dgm:presLayoutVars>
          <dgm:bulletEnabled val="1"/>
        </dgm:presLayoutVars>
      </dgm:prSet>
      <dgm:spPr/>
    </dgm:pt>
  </dgm:ptLst>
  <dgm:cxnLst>
    <dgm:cxn modelId="{821D7E03-9D85-491D-866E-7440BB93BBB0}" type="presOf" srcId="{6BC0E584-4300-436A-8067-288C89AF2A35}" destId="{ED1B24AD-5A46-43B1-B40C-29E7DDA167D1}" srcOrd="0" destOrd="0" presId="urn:microsoft.com/office/officeart/2005/8/layout/default"/>
    <dgm:cxn modelId="{D003D805-DD76-4ACC-BB50-424C80122E70}" type="presOf" srcId="{910B530D-E80F-4AFC-82B4-DA144AB6FE65}" destId="{D48BC784-8B76-426F-B1F6-64FC222928E6}" srcOrd="0" destOrd="0" presId="urn:microsoft.com/office/officeart/2005/8/layout/default"/>
    <dgm:cxn modelId="{6F686E15-FF9C-4B1C-82C5-71E408E7BF32}" type="presOf" srcId="{DA40047D-DA42-49AF-BF05-8543A57536A5}" destId="{667D3846-B866-42FF-B80E-D1AE2171FF33}" srcOrd="0" destOrd="0" presId="urn:microsoft.com/office/officeart/2005/8/layout/default"/>
    <dgm:cxn modelId="{E573EF17-322B-46B4-9B32-AD39B23711FF}" type="presOf" srcId="{07890E33-6E4D-486F-A072-BF9CA499FC44}" destId="{DE2DBB8E-6DE4-4B94-BE10-FD13DEA7B20A}" srcOrd="0" destOrd="0" presId="urn:microsoft.com/office/officeart/2005/8/layout/default"/>
    <dgm:cxn modelId="{43D60A21-D421-41A2-BEEB-421D598B00F8}" srcId="{5BDC621B-BCF4-46DE-967B-5E84861F0A73}" destId="{6BC0E584-4300-436A-8067-288C89AF2A35}" srcOrd="4" destOrd="0" parTransId="{C1D56B86-F345-472F-8511-94922DAF40F4}" sibTransId="{FA9F904E-284F-4F51-A73F-9C7CA3436575}"/>
    <dgm:cxn modelId="{3194B930-1ED3-42B4-9FD2-873AAD8C6790}" srcId="{5BDC621B-BCF4-46DE-967B-5E84861F0A73}" destId="{92F92472-ECA8-4C45-86AE-D4A4BDD1BF0D}" srcOrd="3" destOrd="0" parTransId="{E60729E5-5511-4063-8743-3BAC1DAACBF7}" sibTransId="{55E9A995-E474-4D94-895D-7C3B42933021}"/>
    <dgm:cxn modelId="{0B5D174E-047B-4C80-9B4B-5DB93E9DBAF2}" srcId="{5BDC621B-BCF4-46DE-967B-5E84861F0A73}" destId="{B5BF7DCA-378F-4146-B281-0F0B7D9042F2}" srcOrd="8" destOrd="0" parTransId="{B76A3F7F-4DE0-47C1-A835-519575EF7CA9}" sibTransId="{3BCCBC39-D745-4B87-AE1D-BF2471E3B4B8}"/>
    <dgm:cxn modelId="{735B2D53-9F86-486D-8957-858C5FAD5278}" type="presOf" srcId="{F8CADAFD-9066-4CD6-8727-62AD9A8B700B}" destId="{9CC0F113-172F-4D67-AC16-699A9B6485E9}" srcOrd="0" destOrd="0" presId="urn:microsoft.com/office/officeart/2005/8/layout/default"/>
    <dgm:cxn modelId="{62F75D59-F658-4506-B4AE-D117F8EC897C}" srcId="{5BDC621B-BCF4-46DE-967B-5E84861F0A73}" destId="{F8CADAFD-9066-4CD6-8727-62AD9A8B700B}" srcOrd="2" destOrd="0" parTransId="{39119825-984F-49D2-A52D-A45FC784F48D}" sibTransId="{AEB97FA7-B1B9-47F7-BB5F-9653CA6C2F70}"/>
    <dgm:cxn modelId="{D3ED7B86-91D5-40FD-8309-0B0DA805E0A5}" srcId="{5BDC621B-BCF4-46DE-967B-5E84861F0A73}" destId="{DA40047D-DA42-49AF-BF05-8543A57536A5}" srcOrd="7" destOrd="0" parTransId="{5C7E5D25-D424-4F8F-BFDD-811995E4E7EF}" sibTransId="{F0A0A7DE-E9DB-45A7-A656-0920CF01AD97}"/>
    <dgm:cxn modelId="{8198F694-F1CB-409D-8067-B3F415164DE4}" type="presOf" srcId="{B5BF7DCA-378F-4146-B281-0F0B7D9042F2}" destId="{1B421854-7276-4817-B56A-21924AF13399}" srcOrd="0" destOrd="0" presId="urn:microsoft.com/office/officeart/2005/8/layout/default"/>
    <dgm:cxn modelId="{2F71229D-AA84-41AF-9564-6EFC1EDAB430}" type="presOf" srcId="{6E55E4BF-4603-4E30-897F-45C9AA29C5D2}" destId="{24DF6A4F-C764-471E-9088-7C8294E854B8}" srcOrd="0" destOrd="0" presId="urn:microsoft.com/office/officeart/2005/8/layout/default"/>
    <dgm:cxn modelId="{D739F5BB-A73A-4AD1-84E5-E5F1C197DD98}" type="presOf" srcId="{5BDC621B-BCF4-46DE-967B-5E84861F0A73}" destId="{A0A26943-B6FB-4AD4-8A76-414E9E3E9DB3}" srcOrd="0" destOrd="0" presId="urn:microsoft.com/office/officeart/2005/8/layout/default"/>
    <dgm:cxn modelId="{2CF1ACBF-FEBF-449A-86F2-77493824E32C}" type="presOf" srcId="{FDF2BB61-62AF-4A2E-B366-C80B69126D76}" destId="{0199AD0E-F21B-4D8A-A08A-31CA0CEC7C30}" srcOrd="0" destOrd="0" presId="urn:microsoft.com/office/officeart/2005/8/layout/default"/>
    <dgm:cxn modelId="{9BDEE7C3-F06A-47E7-89BC-A293462AED2B}" srcId="{5BDC621B-BCF4-46DE-967B-5E84861F0A73}" destId="{910B530D-E80F-4AFC-82B4-DA144AB6FE65}" srcOrd="1" destOrd="0" parTransId="{78EC28F1-ADBC-441A-B8BD-5C7E988E08AF}" sibTransId="{9D072A5A-EC16-48DA-B934-A40FFEFF8C29}"/>
    <dgm:cxn modelId="{AF6308E1-29C7-45FA-AB3B-2D56A60E4520}" srcId="{5BDC621B-BCF4-46DE-967B-5E84861F0A73}" destId="{FDF2BB61-62AF-4A2E-B366-C80B69126D76}" srcOrd="0" destOrd="0" parTransId="{10DE2ECA-C5A4-427D-B9DD-C7A9E796A8BE}" sibTransId="{01083412-43F1-4E42-854E-F010C4315FCA}"/>
    <dgm:cxn modelId="{9FEF27F6-6F9C-419C-8F66-EDCD0B7A6187}" srcId="{5BDC621B-BCF4-46DE-967B-5E84861F0A73}" destId="{6E55E4BF-4603-4E30-897F-45C9AA29C5D2}" srcOrd="5" destOrd="0" parTransId="{D48D9769-4172-4C24-A66A-99D4FEE7FB96}" sibTransId="{307138CA-4662-44D0-BD35-85976A0EA959}"/>
    <dgm:cxn modelId="{FB64E4F7-2939-47A6-A938-4223DB642CE8}" srcId="{5BDC621B-BCF4-46DE-967B-5E84861F0A73}" destId="{07890E33-6E4D-486F-A072-BF9CA499FC44}" srcOrd="6" destOrd="0" parTransId="{4D2BC60F-63BC-45EB-9CD0-1730DA37ABEF}" sibTransId="{D29DDCB7-39E1-413B-8135-EF158A79F5DC}"/>
    <dgm:cxn modelId="{9C81F8F7-66C9-44DA-AAF6-C7DC8B898E7B}" type="presOf" srcId="{92F92472-ECA8-4C45-86AE-D4A4BDD1BF0D}" destId="{EB2B3B28-9709-43E5-90E2-CFF514A975B6}" srcOrd="0" destOrd="0" presId="urn:microsoft.com/office/officeart/2005/8/layout/default"/>
    <dgm:cxn modelId="{360649D8-9D97-4EBB-9FC2-43865AE2600A}" type="presParOf" srcId="{A0A26943-B6FB-4AD4-8A76-414E9E3E9DB3}" destId="{0199AD0E-F21B-4D8A-A08A-31CA0CEC7C30}" srcOrd="0" destOrd="0" presId="urn:microsoft.com/office/officeart/2005/8/layout/default"/>
    <dgm:cxn modelId="{1A2ABB96-1265-4E68-B7E0-5D90FFDE112E}" type="presParOf" srcId="{A0A26943-B6FB-4AD4-8A76-414E9E3E9DB3}" destId="{EEDCDC02-66B0-48ED-9961-6FCE27757F53}" srcOrd="1" destOrd="0" presId="urn:microsoft.com/office/officeart/2005/8/layout/default"/>
    <dgm:cxn modelId="{83595DF8-062A-4D45-9B90-5E6715F487A7}" type="presParOf" srcId="{A0A26943-B6FB-4AD4-8A76-414E9E3E9DB3}" destId="{D48BC784-8B76-426F-B1F6-64FC222928E6}" srcOrd="2" destOrd="0" presId="urn:microsoft.com/office/officeart/2005/8/layout/default"/>
    <dgm:cxn modelId="{D894595F-ADB2-4345-9894-BEA4C4784C06}" type="presParOf" srcId="{A0A26943-B6FB-4AD4-8A76-414E9E3E9DB3}" destId="{12F32874-36CD-4D6F-98B9-6D41CCFAE24A}" srcOrd="3" destOrd="0" presId="urn:microsoft.com/office/officeart/2005/8/layout/default"/>
    <dgm:cxn modelId="{2418DC1A-9E5A-41C3-93DC-753ED21D8185}" type="presParOf" srcId="{A0A26943-B6FB-4AD4-8A76-414E9E3E9DB3}" destId="{9CC0F113-172F-4D67-AC16-699A9B6485E9}" srcOrd="4" destOrd="0" presId="urn:microsoft.com/office/officeart/2005/8/layout/default"/>
    <dgm:cxn modelId="{ACAB23AC-E5CE-4677-A8E7-FF9813181B00}" type="presParOf" srcId="{A0A26943-B6FB-4AD4-8A76-414E9E3E9DB3}" destId="{D0D90DAF-34FB-497D-9319-82356616ECCC}" srcOrd="5" destOrd="0" presId="urn:microsoft.com/office/officeart/2005/8/layout/default"/>
    <dgm:cxn modelId="{4044809B-933C-4AB9-A4DD-4A8A4166E9DE}" type="presParOf" srcId="{A0A26943-B6FB-4AD4-8A76-414E9E3E9DB3}" destId="{EB2B3B28-9709-43E5-90E2-CFF514A975B6}" srcOrd="6" destOrd="0" presId="urn:microsoft.com/office/officeart/2005/8/layout/default"/>
    <dgm:cxn modelId="{061DF85B-0C58-4CBD-874B-80DD61321A41}" type="presParOf" srcId="{A0A26943-B6FB-4AD4-8A76-414E9E3E9DB3}" destId="{51643CF0-11DB-49DE-B4D5-685CC111C8A7}" srcOrd="7" destOrd="0" presId="urn:microsoft.com/office/officeart/2005/8/layout/default"/>
    <dgm:cxn modelId="{1B96105F-FABB-4580-B4A4-D14A88F5A89F}" type="presParOf" srcId="{A0A26943-B6FB-4AD4-8A76-414E9E3E9DB3}" destId="{ED1B24AD-5A46-43B1-B40C-29E7DDA167D1}" srcOrd="8" destOrd="0" presId="urn:microsoft.com/office/officeart/2005/8/layout/default"/>
    <dgm:cxn modelId="{034832AE-DCEF-41CD-8496-F003DC4596CD}" type="presParOf" srcId="{A0A26943-B6FB-4AD4-8A76-414E9E3E9DB3}" destId="{4C6FEA49-68AA-405A-8C6A-B1EF8E592A8D}" srcOrd="9" destOrd="0" presId="urn:microsoft.com/office/officeart/2005/8/layout/default"/>
    <dgm:cxn modelId="{9F18FEE6-FC8A-4072-BA35-6DEB265518FA}" type="presParOf" srcId="{A0A26943-B6FB-4AD4-8A76-414E9E3E9DB3}" destId="{24DF6A4F-C764-471E-9088-7C8294E854B8}" srcOrd="10" destOrd="0" presId="urn:microsoft.com/office/officeart/2005/8/layout/default"/>
    <dgm:cxn modelId="{A42B8FE4-4655-4F2B-B9B9-37A9CE6CC7F3}" type="presParOf" srcId="{A0A26943-B6FB-4AD4-8A76-414E9E3E9DB3}" destId="{BA39D271-9CC3-456D-9D20-849DFB5964F7}" srcOrd="11" destOrd="0" presId="urn:microsoft.com/office/officeart/2005/8/layout/default"/>
    <dgm:cxn modelId="{A715B8AD-102C-4439-A040-E18B6DDE8D8A}" type="presParOf" srcId="{A0A26943-B6FB-4AD4-8A76-414E9E3E9DB3}" destId="{DE2DBB8E-6DE4-4B94-BE10-FD13DEA7B20A}" srcOrd="12" destOrd="0" presId="urn:microsoft.com/office/officeart/2005/8/layout/default"/>
    <dgm:cxn modelId="{396562E2-E37D-48C2-9E3B-BBEBBD95DFA3}" type="presParOf" srcId="{A0A26943-B6FB-4AD4-8A76-414E9E3E9DB3}" destId="{76622929-6F73-47CE-AD19-C8E7BE767385}" srcOrd="13" destOrd="0" presId="urn:microsoft.com/office/officeart/2005/8/layout/default"/>
    <dgm:cxn modelId="{CE8BACF3-FECF-4C30-82AB-7A032DB3B7D7}" type="presParOf" srcId="{A0A26943-B6FB-4AD4-8A76-414E9E3E9DB3}" destId="{667D3846-B866-42FF-B80E-D1AE2171FF33}" srcOrd="14" destOrd="0" presId="urn:microsoft.com/office/officeart/2005/8/layout/default"/>
    <dgm:cxn modelId="{27DEAA25-C52B-4A38-8D04-9A9A3D64EACC}" type="presParOf" srcId="{A0A26943-B6FB-4AD4-8A76-414E9E3E9DB3}" destId="{790944B4-18F7-4137-82AB-6D2E0C679DDA}" srcOrd="15" destOrd="0" presId="urn:microsoft.com/office/officeart/2005/8/layout/default"/>
    <dgm:cxn modelId="{7D838C75-3DDB-4449-AA43-52CD4A861A23}" type="presParOf" srcId="{A0A26943-B6FB-4AD4-8A76-414E9E3E9DB3}" destId="{1B421854-7276-4817-B56A-21924AF1339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9E34A-F59B-4C54-8913-2221C45FA7BA}">
      <dsp:nvSpPr>
        <dsp:cNvPr id="0" name=""/>
        <dsp:cNvSpPr/>
      </dsp:nvSpPr>
      <dsp:spPr>
        <a:xfrm>
          <a:off x="206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2"/>
              </a:solidFill>
            </a:rPr>
            <a:t>raspored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svih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projekcija</a:t>
          </a:r>
          <a:r>
            <a:rPr lang="en-US" sz="1300" kern="1200" dirty="0">
              <a:solidFill>
                <a:schemeClr val="bg2"/>
              </a:solidFill>
            </a:rPr>
            <a:t> u </a:t>
          </a:r>
          <a:r>
            <a:rPr lang="en-US" sz="1300" kern="1200" dirty="0" err="1">
              <a:solidFill>
                <a:schemeClr val="bg2"/>
              </a:solidFill>
            </a:rPr>
            <a:t>zadanom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vremenskom</a:t>
          </a:r>
          <a:r>
            <a:rPr lang="en-US" sz="1300" kern="1200" dirty="0">
              <a:solidFill>
                <a:schemeClr val="bg2"/>
              </a:solidFill>
            </a:rPr>
            <a:t> period</a:t>
          </a:r>
          <a:r>
            <a:rPr lang="hr-HR" sz="1300" kern="1200" dirty="0">
              <a:solidFill>
                <a:schemeClr val="bg2"/>
              </a:solidFill>
            </a:rPr>
            <a:t> (</a:t>
          </a:r>
          <a:r>
            <a:rPr lang="en-US" sz="1300" kern="1200" dirty="0">
              <a:solidFill>
                <a:schemeClr val="bg2"/>
              </a:solidFill>
            </a:rPr>
            <a:t>u </a:t>
          </a:r>
          <a:r>
            <a:rPr lang="en-US" sz="1300" kern="1200" dirty="0" err="1">
              <a:solidFill>
                <a:schemeClr val="bg2"/>
              </a:solidFill>
            </a:rPr>
            <a:t>zadanom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vremenskom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periodu</a:t>
          </a:r>
          <a:r>
            <a:rPr lang="en-US" sz="1300" kern="1200" dirty="0">
              <a:solidFill>
                <a:schemeClr val="bg2"/>
              </a:solidFill>
            </a:rPr>
            <a:t>.</a:t>
          </a:r>
          <a:r>
            <a:rPr lang="hr-HR" sz="1300" kern="1200" dirty="0">
              <a:solidFill>
                <a:schemeClr val="bg2"/>
              </a:solidFill>
            </a:rPr>
            <a:t>)</a:t>
          </a:r>
          <a:endParaRPr lang="en-US" sz="1300" kern="1200" dirty="0">
            <a:solidFill>
              <a:schemeClr val="bg2"/>
            </a:solidFill>
          </a:endParaRPr>
        </a:p>
      </dsp:txBody>
      <dsp:txXfrm>
        <a:off x="206" y="1383692"/>
        <a:ext cx="2488982" cy="1792067"/>
      </dsp:txXfrm>
    </dsp:sp>
    <dsp:sp modelId="{5536E27C-3372-48DA-9F39-D473E8311928}">
      <dsp:nvSpPr>
        <dsp:cNvPr id="0" name=""/>
        <dsp:cNvSpPr/>
      </dsp:nvSpPr>
      <dsp:spPr>
        <a:xfrm>
          <a:off x="206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6" y="188980"/>
        <a:ext cx="2488982" cy="1194711"/>
      </dsp:txXfrm>
    </dsp:sp>
    <dsp:sp modelId="{1FC97D8A-89BE-479D-9261-A8CDBEB965C2}">
      <dsp:nvSpPr>
        <dsp:cNvPr id="0" name=""/>
        <dsp:cNvSpPr/>
      </dsp:nvSpPr>
      <dsp:spPr>
        <a:xfrm>
          <a:off x="2688307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292792"/>
              <a:satOff val="-2924"/>
              <a:lumOff val="-18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2"/>
              </a:solidFill>
            </a:rPr>
            <a:t>raspored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svih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projekcija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određenog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filma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izvještaj</a:t>
          </a:r>
          <a:r>
            <a:rPr lang="en-US" sz="1300" kern="1200" dirty="0">
              <a:solidFill>
                <a:schemeClr val="bg2"/>
              </a:solidFill>
            </a:rPr>
            <a:t> o </a:t>
          </a:r>
          <a:r>
            <a:rPr lang="en-US" sz="1300" kern="1200" dirty="0" err="1">
              <a:solidFill>
                <a:schemeClr val="bg2"/>
              </a:solidFill>
            </a:rPr>
            <a:t>popunjenosti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kino-dvorana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i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brojevima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slobodnih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mjesta</a:t>
          </a:r>
          <a:r>
            <a:rPr lang="en-US" sz="1300" kern="1200" dirty="0">
              <a:solidFill>
                <a:schemeClr val="bg2"/>
              </a:solidFill>
            </a:rPr>
            <a:t> u </a:t>
          </a:r>
          <a:r>
            <a:rPr lang="en-US" sz="1300" kern="1200" dirty="0" err="1">
              <a:solidFill>
                <a:schemeClr val="bg2"/>
              </a:solidFill>
            </a:rPr>
            <a:t>zadanom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vremenskom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periodu</a:t>
          </a:r>
          <a:r>
            <a:rPr lang="en-US" sz="1300" kern="1200" dirty="0">
              <a:solidFill>
                <a:schemeClr val="bg2"/>
              </a:solidFill>
            </a:rPr>
            <a:t>.</a:t>
          </a:r>
        </a:p>
      </dsp:txBody>
      <dsp:txXfrm>
        <a:off x="2688307" y="1383692"/>
        <a:ext cx="2488982" cy="1792067"/>
      </dsp:txXfrm>
    </dsp:sp>
    <dsp:sp modelId="{BF05EFCF-1706-4614-B2DA-6F68EC4B920B}">
      <dsp:nvSpPr>
        <dsp:cNvPr id="0" name=""/>
        <dsp:cNvSpPr/>
      </dsp:nvSpPr>
      <dsp:spPr>
        <a:xfrm>
          <a:off x="2688307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88307" y="188980"/>
        <a:ext cx="2488982" cy="1194711"/>
      </dsp:txXfrm>
    </dsp:sp>
    <dsp:sp modelId="{7BC4A77D-23EB-4979-990E-16C5AA4C0F3D}">
      <dsp:nvSpPr>
        <dsp:cNvPr id="0" name=""/>
        <dsp:cNvSpPr/>
      </dsp:nvSpPr>
      <dsp:spPr>
        <a:xfrm>
          <a:off x="5376409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585584"/>
              <a:satOff val="-5847"/>
              <a:lumOff val="-37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2"/>
              </a:solidFill>
            </a:rPr>
            <a:t>raspored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rada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zaposlenih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kino-djelatnika</a:t>
          </a:r>
          <a:endParaRPr lang="en-US" sz="1300" kern="1200" dirty="0">
            <a:solidFill>
              <a:schemeClr val="bg2"/>
            </a:solidFill>
          </a:endParaRPr>
        </a:p>
      </dsp:txBody>
      <dsp:txXfrm>
        <a:off x="5376409" y="1383692"/>
        <a:ext cx="2488982" cy="1792067"/>
      </dsp:txXfrm>
    </dsp:sp>
    <dsp:sp modelId="{016615CF-D918-4216-9CC2-83092715AEB2}">
      <dsp:nvSpPr>
        <dsp:cNvPr id="0" name=""/>
        <dsp:cNvSpPr/>
      </dsp:nvSpPr>
      <dsp:spPr>
        <a:xfrm>
          <a:off x="5376409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76409" y="188980"/>
        <a:ext cx="2488982" cy="1194711"/>
      </dsp:txXfrm>
    </dsp:sp>
    <dsp:sp modelId="{12DB5A21-E59B-451A-B539-FCD3738F7663}">
      <dsp:nvSpPr>
        <dsp:cNvPr id="0" name=""/>
        <dsp:cNvSpPr/>
      </dsp:nvSpPr>
      <dsp:spPr>
        <a:xfrm>
          <a:off x="8064510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dirty="0">
              <a:solidFill>
                <a:schemeClr val="bg2"/>
              </a:solidFill>
            </a:rPr>
            <a:t>...</a:t>
          </a:r>
          <a:endParaRPr lang="en-US" sz="1300" kern="1200" dirty="0">
            <a:solidFill>
              <a:schemeClr val="bg2"/>
            </a:solidFill>
          </a:endParaRPr>
        </a:p>
      </dsp:txBody>
      <dsp:txXfrm>
        <a:off x="8064510" y="1383692"/>
        <a:ext cx="2488982" cy="1792067"/>
      </dsp:txXfrm>
    </dsp:sp>
    <dsp:sp modelId="{EAF37A82-68E1-422A-AC03-3053FBD335B9}">
      <dsp:nvSpPr>
        <dsp:cNvPr id="0" name=""/>
        <dsp:cNvSpPr/>
      </dsp:nvSpPr>
      <dsp:spPr>
        <a:xfrm>
          <a:off x="8064510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64510" y="188980"/>
        <a:ext cx="2488982" cy="1194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9AD0E-F21B-4D8A-A08A-31CA0CEC7C30}">
      <dsp:nvSpPr>
        <dsp:cNvPr id="0" name=""/>
        <dsp:cNvSpPr/>
      </dsp:nvSpPr>
      <dsp:spPr>
        <a:xfrm>
          <a:off x="3607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DVORANA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broj</a:t>
          </a:r>
          <a:r>
            <a:rPr lang="en-US" sz="800" kern="1200" dirty="0">
              <a:solidFill>
                <a:schemeClr val="bg2"/>
              </a:solidFill>
            </a:rPr>
            <a:t> </a:t>
          </a:r>
          <a:r>
            <a:rPr lang="en-US" sz="800" kern="1200" dirty="0" err="1">
              <a:solidFill>
                <a:schemeClr val="bg2"/>
              </a:solidFill>
            </a:rPr>
            <a:t>sjedala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3607" y="412886"/>
        <a:ext cx="1953052" cy="1171831"/>
      </dsp:txXfrm>
    </dsp:sp>
    <dsp:sp modelId="{D48BC784-8B76-426F-B1F6-64FC222928E6}">
      <dsp:nvSpPr>
        <dsp:cNvPr id="0" name=""/>
        <dsp:cNvSpPr/>
      </dsp:nvSpPr>
      <dsp:spPr>
        <a:xfrm>
          <a:off x="2151965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484797"/>
                <a:satOff val="-1096"/>
                <a:lumOff val="-711"/>
                <a:alphaOff val="0"/>
                <a:tint val="98000"/>
                <a:lumMod val="102000"/>
              </a:schemeClr>
              <a:schemeClr val="accent2">
                <a:hueOff val="-484797"/>
                <a:satOff val="-1096"/>
                <a:lumOff val="-71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TEHNOLOGIJA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ime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2151965" y="412886"/>
        <a:ext cx="1953052" cy="1171831"/>
      </dsp:txXfrm>
    </dsp:sp>
    <dsp:sp modelId="{9CC0F113-172F-4D67-AC16-699A9B6485E9}">
      <dsp:nvSpPr>
        <dsp:cNvPr id="0" name=""/>
        <dsp:cNvSpPr/>
      </dsp:nvSpPr>
      <dsp:spPr>
        <a:xfrm>
          <a:off x="4300323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DVORANA_TENOLOGIJA(</a:t>
          </a:r>
          <a:r>
            <a:rPr lang="en-US" sz="800" u="sng" kern="1200" dirty="0" err="1">
              <a:solidFill>
                <a:schemeClr val="bg2"/>
              </a:solidFill>
            </a:rPr>
            <a:t>id_dvorana</a:t>
          </a:r>
          <a:r>
            <a:rPr lang="en-US" sz="800" u="sng" kern="1200" dirty="0">
              <a:solidFill>
                <a:schemeClr val="bg2"/>
              </a:solidFill>
            </a:rPr>
            <a:t>, </a:t>
          </a:r>
          <a:r>
            <a:rPr lang="en-US" sz="800" u="sng" kern="1200" dirty="0" err="1">
              <a:solidFill>
                <a:schemeClr val="bg2"/>
              </a:solidFill>
            </a:rPr>
            <a:t>id_tehnologija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4300323" y="412886"/>
        <a:ext cx="1953052" cy="1171831"/>
      </dsp:txXfrm>
    </dsp:sp>
    <dsp:sp modelId="{EB2B3B28-9709-43E5-90E2-CFF514A975B6}">
      <dsp:nvSpPr>
        <dsp:cNvPr id="0" name=""/>
        <dsp:cNvSpPr/>
      </dsp:nvSpPr>
      <dsp:spPr>
        <a:xfrm>
          <a:off x="6448681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454391"/>
                <a:satOff val="-3289"/>
                <a:lumOff val="-2132"/>
                <a:alphaOff val="0"/>
                <a:tint val="98000"/>
                <a:lumMod val="102000"/>
              </a:schemeClr>
              <a:schemeClr val="accent2">
                <a:hueOff val="-1454391"/>
                <a:satOff val="-3289"/>
                <a:lumOff val="-213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FILM</a:t>
          </a:r>
          <a:r>
            <a:rPr lang="en-US" sz="800" u="sng" kern="1200" dirty="0">
              <a:solidFill>
                <a:schemeClr val="bg2"/>
              </a:solidFill>
            </a:rPr>
            <a:t>(id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ime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trajanje</a:t>
          </a:r>
          <a:r>
            <a:rPr lang="en-US" sz="800" kern="1200" dirty="0"/>
            <a:t>)</a:t>
          </a:r>
        </a:p>
      </dsp:txBody>
      <dsp:txXfrm>
        <a:off x="6448681" y="412886"/>
        <a:ext cx="1953052" cy="1171831"/>
      </dsp:txXfrm>
    </dsp:sp>
    <dsp:sp modelId="{ED1B24AD-5A46-43B1-B40C-29E7DDA167D1}">
      <dsp:nvSpPr>
        <dsp:cNvPr id="0" name=""/>
        <dsp:cNvSpPr/>
      </dsp:nvSpPr>
      <dsp:spPr>
        <a:xfrm>
          <a:off x="8597039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TERMIN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datum, </a:t>
          </a:r>
          <a:r>
            <a:rPr lang="en-US" sz="800" kern="1200" dirty="0" err="1">
              <a:solidFill>
                <a:schemeClr val="bg2"/>
              </a:solidFill>
            </a:rPr>
            <a:t>id_dvorane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id_filma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8597039" y="412886"/>
        <a:ext cx="1953052" cy="1171831"/>
      </dsp:txXfrm>
    </dsp:sp>
    <dsp:sp modelId="{24DF6A4F-C764-471E-9088-7C8294E854B8}">
      <dsp:nvSpPr>
        <dsp:cNvPr id="0" name=""/>
        <dsp:cNvSpPr/>
      </dsp:nvSpPr>
      <dsp:spPr>
        <a:xfrm>
          <a:off x="1077786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423985"/>
                <a:satOff val="-5482"/>
                <a:lumOff val="-3554"/>
                <a:alphaOff val="0"/>
                <a:tint val="98000"/>
                <a:lumMod val="102000"/>
              </a:schemeClr>
              <a:schemeClr val="accent2">
                <a:hueOff val="-2423985"/>
                <a:satOff val="-5482"/>
                <a:lumOff val="-35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ULAZNICA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cijena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OIB_zaposlenika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id_termina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1077786" y="1780023"/>
        <a:ext cx="1953052" cy="1171831"/>
      </dsp:txXfrm>
    </dsp:sp>
    <dsp:sp modelId="{DE2DBB8E-6DE4-4B94-BE10-FD13DEA7B20A}">
      <dsp:nvSpPr>
        <dsp:cNvPr id="0" name=""/>
        <dsp:cNvSpPr/>
      </dsp:nvSpPr>
      <dsp:spPr>
        <a:xfrm>
          <a:off x="3226144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ZAPOSLENIK (</a:t>
          </a:r>
          <a:r>
            <a:rPr lang="en-US" sz="800" u="sng" kern="1200" dirty="0">
              <a:solidFill>
                <a:schemeClr val="bg2"/>
              </a:solidFill>
            </a:rPr>
            <a:t>OIB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ime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prezime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adresa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3226144" y="1780023"/>
        <a:ext cx="1953052" cy="1171831"/>
      </dsp:txXfrm>
    </dsp:sp>
    <dsp:sp modelId="{667D3846-B866-42FF-B80E-D1AE2171FF33}">
      <dsp:nvSpPr>
        <dsp:cNvPr id="0" name=""/>
        <dsp:cNvSpPr/>
      </dsp:nvSpPr>
      <dsp:spPr>
        <a:xfrm>
          <a:off x="5374502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393578"/>
                <a:satOff val="-7675"/>
                <a:lumOff val="-4975"/>
                <a:alphaOff val="0"/>
                <a:tint val="98000"/>
                <a:lumMod val="102000"/>
              </a:schemeClr>
              <a:schemeClr val="accent2">
                <a:hueOff val="-3393578"/>
                <a:satOff val="-7675"/>
                <a:lumOff val="-497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SMJENA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vrijemePocetka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vrijemeKraja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danUTjednu</a:t>
          </a:r>
          <a:r>
            <a:rPr lang="en-US" sz="800" kern="1200" dirty="0"/>
            <a:t>)</a:t>
          </a:r>
        </a:p>
      </dsp:txBody>
      <dsp:txXfrm>
        <a:off x="5374502" y="1780023"/>
        <a:ext cx="1953052" cy="1171831"/>
      </dsp:txXfrm>
    </dsp:sp>
    <dsp:sp modelId="{1B421854-7276-4817-B56A-21924AF13399}">
      <dsp:nvSpPr>
        <dsp:cNvPr id="0" name=""/>
        <dsp:cNvSpPr/>
      </dsp:nvSpPr>
      <dsp:spPr>
        <a:xfrm>
          <a:off x="7522860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ZAPOSLENIK_SMJENA</a:t>
          </a:r>
          <a:r>
            <a:rPr lang="en-US" sz="800" u="sng" kern="1200" dirty="0">
              <a:solidFill>
                <a:schemeClr val="bg2"/>
              </a:solidFill>
            </a:rPr>
            <a:t>(</a:t>
          </a:r>
          <a:r>
            <a:rPr lang="en-US" sz="800" u="sng" kern="1200" dirty="0" err="1">
              <a:solidFill>
                <a:schemeClr val="bg2"/>
              </a:solidFill>
            </a:rPr>
            <a:t>id_zaposlenika</a:t>
          </a:r>
          <a:r>
            <a:rPr lang="en-US" sz="800" u="sng" kern="1200" dirty="0">
              <a:solidFill>
                <a:schemeClr val="bg2"/>
              </a:solidFill>
            </a:rPr>
            <a:t>, </a:t>
          </a:r>
          <a:r>
            <a:rPr lang="en-US" sz="800" u="sng" kern="1200" dirty="0" err="1">
              <a:solidFill>
                <a:schemeClr val="bg2"/>
              </a:solidFill>
            </a:rPr>
            <a:t>id_smjene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7522860" y="1780023"/>
        <a:ext cx="1953052" cy="117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508045-B38C-44DF-824B-CA9784B585A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E866B-F78A-4CED-96D1-1EC75C0A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hr-HR" dirty="0"/>
              <a:t>Multipleks kino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1163-FE90-4761-B159-AF3562333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 lnSpcReduction="10000"/>
          </a:bodyPr>
          <a:lstStyle/>
          <a:p>
            <a:r>
              <a:rPr lang="hr-HR" sz="2800" dirty="0"/>
              <a:t>Kristijan Knrežević</a:t>
            </a:r>
          </a:p>
          <a:p>
            <a:endParaRPr lang="hr-HR" sz="2800" dirty="0"/>
          </a:p>
          <a:p>
            <a:r>
              <a:rPr lang="hr-HR" sz="2800" dirty="0"/>
              <a:t>Karla Glavurdić</a:t>
            </a:r>
          </a:p>
          <a:p>
            <a:endParaRPr lang="hr-HR" sz="2800" dirty="0"/>
          </a:p>
          <a:p>
            <a:r>
              <a:rPr lang="hr-HR" sz="2800" dirty="0"/>
              <a:t>Domagoj Buljan</a:t>
            </a:r>
          </a:p>
          <a:p>
            <a:endParaRPr lang="hr-HR" sz="2800" dirty="0"/>
          </a:p>
          <a:p>
            <a:endParaRPr lang="hr-HR" sz="2800" dirty="0"/>
          </a:p>
          <a:p>
            <a:endParaRPr lang="hr-HR" sz="2800" dirty="0"/>
          </a:p>
          <a:p>
            <a:r>
              <a:rPr lang="hr-HR" sz="2800" dirty="0"/>
              <a:t>FESB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00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063334-BCC8-4DC4-ABDB-100E3244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 entiteta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062DC2-3D6B-4F15-A985-57404EDB6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Dvorana</a:t>
            </a: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D9871446-8B70-43FD-A982-4ADA66DA338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4596" y="3040221"/>
          <a:ext cx="4389120" cy="2531745"/>
        </p:xfrm>
        <a:graphic>
          <a:graphicData uri="http://schemas.openxmlformats.org/drawingml/2006/table">
            <a:tbl>
              <a:tblPr/>
              <a:tblGrid>
                <a:gridCol w="845820">
                  <a:extLst>
                    <a:ext uri="{9D8B030D-6E8A-4147-A177-3AD203B41FA5}">
                      <a16:colId xmlns:a16="http://schemas.microsoft.com/office/drawing/2014/main" val="38007346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9024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409961447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8189583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100424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9671731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4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“A1”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UNIQUE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broj_sjedala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6977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74763D-8FA8-4CE9-B6B0-5C779C76D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Tehnologija</a:t>
            </a: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823EF24-39BD-4913-AAFD-20865862D32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590665" y="3378041"/>
          <a:ext cx="4389120" cy="1856105"/>
        </p:xfrm>
        <a:graphic>
          <a:graphicData uri="http://schemas.openxmlformats.org/drawingml/2006/table">
            <a:tbl>
              <a:tblPr/>
              <a:tblGrid>
                <a:gridCol w="845820">
                  <a:extLst>
                    <a:ext uri="{9D8B030D-6E8A-4147-A177-3AD203B41FA5}">
                      <a16:colId xmlns:a16="http://schemas.microsoft.com/office/drawing/2014/main" val="2464346788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801112299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692513208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73755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398648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00234525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2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9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“3D”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80005"/>
                  </a:ext>
                </a:extLst>
              </a:tr>
            </a:tbl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34B5FE9C-9DE4-45BC-B036-5DE2C796A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3CCFCB86-243D-4126-BD8E-CB8F932F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D6C8-8B68-4E5D-8F14-F652BA84D5C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hr-HR" sz="2800">
                <a:solidFill>
                  <a:schemeClr val="tx1"/>
                </a:solidFill>
              </a:rPr>
              <a:t>View 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39C1A-8309-4D82-AC19-1C47DE71724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r>
              <a:rPr lang="en-US" i="1" dirty="0"/>
              <a:t>CREATE VIEW </a:t>
            </a:r>
            <a:r>
              <a:rPr lang="en-US" i="1" dirty="0" err="1"/>
              <a:t>danasnji_termini</a:t>
            </a:r>
            <a:r>
              <a:rPr lang="en-US" i="1" dirty="0"/>
              <a:t> AS</a:t>
            </a:r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pPr marL="0" indent="0">
              <a:buNone/>
            </a:pPr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pPr marL="0" indent="0">
              <a:buNone/>
            </a:pPr>
            <a:r>
              <a:rPr lang="en-US" i="1" dirty="0"/>
              <a:t>WHERE DATE(datum) = now()::date;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649C3-D6BC-4BBD-AF12-9BC10B898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View za </a:t>
            </a:r>
            <a:r>
              <a:rPr lang="en-US" sz="2400" dirty="0" err="1"/>
              <a:t>danasnje</a:t>
            </a:r>
            <a:r>
              <a:rPr lang="en-US" sz="2400" dirty="0"/>
              <a:t> </a:t>
            </a:r>
            <a:r>
              <a:rPr lang="en-US" sz="2400" dirty="0" err="1"/>
              <a:t>projekcije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641F-2831-4FF0-8A12-A83DC3F2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/>
              <a:t> Upiti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7E11-729B-4838-A31E-92DDD4A64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R</a:t>
            </a:r>
            <a:r>
              <a:rPr lang="en-US" dirty="0" err="1"/>
              <a:t>aspored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projekcija</a:t>
            </a:r>
            <a:r>
              <a:rPr lang="en-US" dirty="0"/>
              <a:t> u </a:t>
            </a:r>
            <a:r>
              <a:rPr lang="en-US" dirty="0" err="1"/>
              <a:t>zadanom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0EF8-AEC0-40DB-ADFC-6C4965DFB7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i="1" dirty="0"/>
          </a:p>
          <a:p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r>
              <a:rPr lang="en-US" i="1" dirty="0"/>
              <a:t>WHERE datum BETWEEN '2020-01-5' AND '2020-01-7';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C919-50E0-42E5-A3D3-A0D5DB8D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4FA4-F606-4D39-B6D5-BA9B7DC94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R</a:t>
            </a:r>
            <a:r>
              <a:rPr lang="sv-SE" dirty="0"/>
              <a:t>aspored svih projekcija određenog filma u zadanom vremenskom periodu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405F-2D31-4090-91BD-C3FB09488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pPr marL="0" indent="0">
              <a:buNone/>
            </a:pPr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pPr marL="0" indent="0">
              <a:buNone/>
            </a:pPr>
            <a:r>
              <a:rPr lang="en-US" i="1" dirty="0"/>
              <a:t>WHERE datum BETWEEN '2020-01-5' AND '2020-01-7' AND </a:t>
            </a:r>
            <a:r>
              <a:rPr lang="en-US" i="1" dirty="0" err="1"/>
              <a:t>film.ime</a:t>
            </a:r>
            <a:r>
              <a:rPr lang="en-US" i="1" dirty="0"/>
              <a:t> = 'Joker';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68A9E-8478-4DB6-B1C8-B2809D34C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br>
              <a:rPr lang="pl-PL" dirty="0"/>
            </a:br>
            <a:r>
              <a:rPr lang="pl-PL" dirty="0"/>
              <a:t>Koliko koji film ima izdanih ulaznica?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86315-D7D1-4DF2-A691-C82B8DE531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t.id_filma</a:t>
            </a:r>
            <a:r>
              <a:rPr lang="en-US" i="1" dirty="0"/>
              <a:t>, </a:t>
            </a:r>
            <a:r>
              <a:rPr lang="en-US" i="1" dirty="0" err="1"/>
              <a:t>f.ime</a:t>
            </a:r>
            <a:r>
              <a:rPr lang="en-US" i="1" dirty="0"/>
              <a:t>, COUNT(u)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ulaznica</a:t>
            </a:r>
            <a:r>
              <a:rPr lang="en-US" i="1" dirty="0"/>
              <a:t> AS u</a:t>
            </a:r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termin</a:t>
            </a:r>
            <a:r>
              <a:rPr lang="en-US" i="1" dirty="0"/>
              <a:t> AS t ON t.id = </a:t>
            </a:r>
            <a:r>
              <a:rPr lang="en-US" i="1" dirty="0" err="1"/>
              <a:t>u.id_termina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film AS f ON f.id = </a:t>
            </a:r>
            <a:r>
              <a:rPr lang="en-US" i="1" dirty="0" err="1"/>
              <a:t>t.id_filma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GROUP BY </a:t>
            </a:r>
            <a:r>
              <a:rPr lang="en-US" i="1" dirty="0" err="1"/>
              <a:t>id_filma</a:t>
            </a:r>
            <a:r>
              <a:rPr lang="en-US" i="1" dirty="0"/>
              <a:t>, </a:t>
            </a:r>
            <a:r>
              <a:rPr lang="en-US" i="1" dirty="0" err="1"/>
              <a:t>f.ime</a:t>
            </a:r>
            <a:r>
              <a:rPr lang="en-US" i="1" dirty="0"/>
              <a:t>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78B-9137-42FF-8776-BD673686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/>
              <a:t>Upiti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C9D2-4BAE-45C3-954D-B9C54B8E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SELECT t.id, COUNT(u.id) FROM </a:t>
            </a:r>
            <a:r>
              <a:rPr lang="en-US" i="1" dirty="0" err="1"/>
              <a:t>termin</a:t>
            </a:r>
            <a:r>
              <a:rPr lang="en-US" i="1" dirty="0"/>
              <a:t> AS t JOIN </a:t>
            </a:r>
            <a:r>
              <a:rPr lang="en-US" i="1" dirty="0" err="1"/>
              <a:t>ulaznica</a:t>
            </a:r>
            <a:r>
              <a:rPr lang="en-US" i="1" dirty="0"/>
              <a:t> AS u ON </a:t>
            </a:r>
            <a:r>
              <a:rPr lang="en-US" i="1" dirty="0" err="1"/>
              <a:t>u.id_termina</a:t>
            </a:r>
            <a:r>
              <a:rPr lang="en-US" i="1" dirty="0"/>
              <a:t> = t.id GROUP BY t.id;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A190-3BA8-4507-97F6-51ACE1BC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Koliko izdanih ulaznica ima termin?</a:t>
            </a:r>
          </a:p>
          <a:p>
            <a:br>
              <a:rPr lang="pl-PL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0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/>
              <a:t>Broj slobodnih mjesta za termin?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t.id, (</a:t>
            </a:r>
            <a:r>
              <a:rPr lang="en-US" i="1" dirty="0" err="1"/>
              <a:t>d.broj_sjedala</a:t>
            </a:r>
            <a:r>
              <a:rPr lang="en-US" i="1" dirty="0"/>
              <a:t> - COUNT(u.id)) AS </a:t>
            </a:r>
            <a:r>
              <a:rPr lang="en-US" i="1" dirty="0" err="1"/>
              <a:t>slobodnih_mijesta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r>
              <a:rPr lang="en-US" i="1" dirty="0"/>
              <a:t> AS t</a:t>
            </a:r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ulaznica</a:t>
            </a:r>
            <a:r>
              <a:rPr lang="en-US" i="1" dirty="0"/>
              <a:t> AS u ON </a:t>
            </a:r>
            <a:r>
              <a:rPr lang="en-US" i="1" dirty="0" err="1"/>
              <a:t>u.id_termina</a:t>
            </a:r>
            <a:r>
              <a:rPr lang="en-US" i="1" dirty="0"/>
              <a:t> = t.id</a:t>
            </a:r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AS d ON d.id = </a:t>
            </a:r>
            <a:r>
              <a:rPr lang="en-US" i="1" dirty="0" err="1"/>
              <a:t>t.id_dvorane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GROUP BY t.id, </a:t>
            </a:r>
            <a:r>
              <a:rPr lang="en-US" i="1" dirty="0" err="1"/>
              <a:t>d.broj_sjedala</a:t>
            </a:r>
            <a:r>
              <a:rPr lang="en-US" i="1" dirty="0"/>
              <a:t>;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9F9D8-44FA-4CC0-A24B-700D50FF4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2400" dirty="0"/>
              <a:t>R</a:t>
            </a:r>
            <a:r>
              <a:rPr lang="en-US" sz="2400" dirty="0" err="1"/>
              <a:t>aspored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današnjih</a:t>
            </a:r>
            <a:r>
              <a:rPr lang="en-US" sz="2400" dirty="0"/>
              <a:t> </a:t>
            </a:r>
            <a:r>
              <a:rPr lang="en-US" sz="2400" dirty="0" err="1"/>
              <a:t>projekcija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6BC92-16C8-45AA-B655-C3BE41506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pPr marL="0" indent="0">
              <a:buNone/>
            </a:pPr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pPr marL="0" indent="0">
              <a:buNone/>
            </a:pPr>
            <a:r>
              <a:rPr lang="en-US" i="1" dirty="0"/>
              <a:t>WHERE DATE(datum) = now()::date;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EB02-8825-40A0-9F77-6DAA5BAD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F6196-3378-4BDC-B3C0-2A724703B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Kada</a:t>
            </a:r>
            <a:r>
              <a:rPr lang="en-US" sz="2400" dirty="0"/>
              <a:t> </a:t>
            </a:r>
            <a:r>
              <a:rPr lang="en-US" sz="2400" dirty="0" err="1"/>
              <a:t>odredeni</a:t>
            </a:r>
            <a:r>
              <a:rPr lang="en-US" sz="2400" dirty="0"/>
              <a:t> </a:t>
            </a:r>
            <a:r>
              <a:rPr lang="en-US" sz="2400" dirty="0" err="1"/>
              <a:t>zaposlenik</a:t>
            </a:r>
            <a:r>
              <a:rPr lang="en-US" sz="2400" dirty="0"/>
              <a:t> </a:t>
            </a:r>
            <a:r>
              <a:rPr lang="en-US" sz="2400" dirty="0" err="1"/>
              <a:t>radi</a:t>
            </a:r>
            <a:r>
              <a:rPr lang="en-US" sz="2400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981-E7D4-4460-B64E-4319307BC4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endParaRPr lang="hr-HR" dirty="0"/>
          </a:p>
          <a:p>
            <a:r>
              <a:rPr lang="en-US" i="1" dirty="0"/>
              <a:t>SELECT dan, </a:t>
            </a:r>
            <a:r>
              <a:rPr lang="en-US" i="1" dirty="0" err="1"/>
              <a:t>vrijeme_pocetka</a:t>
            </a:r>
            <a:r>
              <a:rPr lang="en-US" i="1" dirty="0"/>
              <a:t>, </a:t>
            </a:r>
            <a:r>
              <a:rPr lang="en-US" i="1" dirty="0" err="1"/>
              <a:t>vrijeme_kraja</a:t>
            </a:r>
            <a:endParaRPr lang="en-US" i="1" dirty="0"/>
          </a:p>
          <a:p>
            <a:r>
              <a:rPr lang="en-US" i="1" dirty="0"/>
              <a:t>FROM </a:t>
            </a:r>
            <a:r>
              <a:rPr lang="en-US" i="1" dirty="0" err="1"/>
              <a:t>zaposlenik</a:t>
            </a:r>
            <a:endParaRPr lang="en-US" i="1" dirty="0"/>
          </a:p>
          <a:p>
            <a:r>
              <a:rPr lang="en-US" i="1" dirty="0"/>
              <a:t>JOIN </a:t>
            </a:r>
            <a:r>
              <a:rPr lang="en-US" i="1" dirty="0" err="1"/>
              <a:t>smjena_zaposlenik</a:t>
            </a:r>
            <a:r>
              <a:rPr lang="en-US" i="1" dirty="0"/>
              <a:t> AS </a:t>
            </a:r>
            <a:r>
              <a:rPr lang="en-US" i="1" dirty="0" err="1"/>
              <a:t>sz</a:t>
            </a:r>
            <a:r>
              <a:rPr lang="en-US" i="1" dirty="0"/>
              <a:t> ON </a:t>
            </a:r>
            <a:r>
              <a:rPr lang="en-US" i="1" dirty="0" err="1"/>
              <a:t>sz.oib_zaposlenika</a:t>
            </a:r>
            <a:r>
              <a:rPr lang="en-US" i="1" dirty="0"/>
              <a:t> = </a:t>
            </a:r>
            <a:r>
              <a:rPr lang="en-US" i="1" dirty="0" err="1"/>
              <a:t>zaposlenik.oib</a:t>
            </a:r>
            <a:endParaRPr lang="en-US" i="1" dirty="0"/>
          </a:p>
          <a:p>
            <a:r>
              <a:rPr lang="en-US" i="1" dirty="0"/>
              <a:t>JOIN </a:t>
            </a:r>
            <a:r>
              <a:rPr lang="en-US" i="1" dirty="0" err="1"/>
              <a:t>smjena</a:t>
            </a:r>
            <a:r>
              <a:rPr lang="en-US" i="1" dirty="0"/>
              <a:t> as s ON </a:t>
            </a:r>
            <a:r>
              <a:rPr lang="en-US" i="1" dirty="0" err="1"/>
              <a:t>sz.id_smjene</a:t>
            </a:r>
            <a:r>
              <a:rPr lang="en-US" i="1" dirty="0"/>
              <a:t> = s.id</a:t>
            </a:r>
          </a:p>
          <a:p>
            <a:r>
              <a:rPr lang="en-US" i="1" dirty="0"/>
              <a:t>WHERE </a:t>
            </a:r>
            <a:r>
              <a:rPr lang="en-US" i="1" dirty="0" err="1"/>
              <a:t>zaposlenik.oib</a:t>
            </a:r>
            <a:r>
              <a:rPr lang="en-US" i="1" dirty="0"/>
              <a:t> = '0915372038';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40F2-9583-4419-B62A-629C5B18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14846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73F88-719A-4957-8A93-BE698417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hr-HR" sz="3200">
                <a:solidFill>
                  <a:schemeClr val="tx1"/>
                </a:solidFill>
              </a:rPr>
              <a:t>Korisnički zahtjevi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9995-1CA2-4D40-B352-D11954DD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Napraviti bazu podataka za dio informacijskog sustava jednog multipleks kina.</a:t>
            </a:r>
            <a:endParaRPr lang="hr-HR" sz="1600"/>
          </a:p>
          <a:p>
            <a:r>
              <a:rPr lang="en-US" sz="1600"/>
              <a:t>Potrebno je voditi evidenciju o filmovima koji u njemu igraju, dvoranama koje uključuje, a koje se mogu razlikovati po broju sjedala/veličini i ugrađenoj tehnologiji prikazivanja te terminima održavanja projekcija.</a:t>
            </a:r>
            <a:endParaRPr lang="hr-HR" sz="1600"/>
          </a:p>
          <a:p>
            <a:pPr marL="0" indent="0">
              <a:buNone/>
            </a:pPr>
            <a:endParaRPr lang="hr-HR" sz="1600" b="1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68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5D99-B1C5-4607-999F-B83DA676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/>
              <a:t>Očekivani izvještaj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74E1B6-464F-4AA3-B526-C44044A3A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5826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1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F684F-D8AF-41A1-B4A8-7ED7B9E6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ERD baze podataka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D37449D-2724-418B-B3A9-153F72F88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67" y="678427"/>
            <a:ext cx="7138219" cy="53629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420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CC3D-357D-4AAF-A4BC-160211B0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/>
              <a:t>Relacijski model baze podataka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7803AC-34B7-47AD-8BD0-1CCDCB2A9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2335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6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6B905-339E-4C69-90D9-7B7C25EB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Tipovi entiteta</a:t>
            </a: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DA291-E82A-40B8-936B-FA2587D32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Smjena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867617-B637-4F6C-9E6B-7108E643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59914" y="-86871"/>
            <a:ext cx="2613742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EB Garamond"/>
              </a:rPr>
              <a:t>TIP ENTITETA: SMJENA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E4F60-11A9-4FB4-8761-6B65792FA9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1459965"/>
              </p:ext>
            </p:extLst>
          </p:nvPr>
        </p:nvGraphicFramePr>
        <p:xfrm>
          <a:off x="5612118" y="1624817"/>
          <a:ext cx="5630443" cy="3578658"/>
        </p:xfrm>
        <a:graphic>
          <a:graphicData uri="http://schemas.openxmlformats.org/drawingml/2006/table">
            <a:tbl>
              <a:tblPr firstRow="1" bandRow="1"/>
              <a:tblGrid>
                <a:gridCol w="1259051">
                  <a:extLst>
                    <a:ext uri="{9D8B030D-6E8A-4147-A177-3AD203B41FA5}">
                      <a16:colId xmlns:a16="http://schemas.microsoft.com/office/drawing/2014/main" val="546883636"/>
                    </a:ext>
                  </a:extLst>
                </a:gridCol>
                <a:gridCol w="566191">
                  <a:extLst>
                    <a:ext uri="{9D8B030D-6E8A-4147-A177-3AD203B41FA5}">
                      <a16:colId xmlns:a16="http://schemas.microsoft.com/office/drawing/2014/main" val="2521579830"/>
                    </a:ext>
                  </a:extLst>
                </a:gridCol>
                <a:gridCol w="1060611">
                  <a:extLst>
                    <a:ext uri="{9D8B030D-6E8A-4147-A177-3AD203B41FA5}">
                      <a16:colId xmlns:a16="http://schemas.microsoft.com/office/drawing/2014/main" val="3516669540"/>
                    </a:ext>
                  </a:extLst>
                </a:gridCol>
                <a:gridCol w="725952">
                  <a:extLst>
                    <a:ext uri="{9D8B030D-6E8A-4147-A177-3AD203B41FA5}">
                      <a16:colId xmlns:a16="http://schemas.microsoft.com/office/drawing/2014/main" val="345359251"/>
                    </a:ext>
                  </a:extLst>
                </a:gridCol>
                <a:gridCol w="1087518">
                  <a:extLst>
                    <a:ext uri="{9D8B030D-6E8A-4147-A177-3AD203B41FA5}">
                      <a16:colId xmlns:a16="http://schemas.microsoft.com/office/drawing/2014/main" val="4177495457"/>
                    </a:ext>
                  </a:extLst>
                </a:gridCol>
                <a:gridCol w="931120">
                  <a:extLst>
                    <a:ext uri="{9D8B030D-6E8A-4147-A177-3AD203B41FA5}">
                      <a16:colId xmlns:a16="http://schemas.microsoft.com/office/drawing/2014/main" val="2197381227"/>
                    </a:ext>
                  </a:extLst>
                </a:gridCol>
              </a:tblGrid>
              <a:tr h="5607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40637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34683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vrijemePocetka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08:00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68584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vrijemeKraja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16:00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6807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danUTjednu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VARCHAR(4)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“PON”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1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59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9B44-BC75-4933-B491-89BAFF4E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 entiteta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5EB0-C694-469C-8BF2-033010932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Zaposlenik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4B1AC1-6555-44D4-B618-0A3038926D0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94475" y="2438082"/>
          <a:ext cx="4381500" cy="320738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89025896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06703922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840225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17859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4596232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34467777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28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OIB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BIGINT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34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“Marko”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4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prezime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“Horvat”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adresa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“Split BB”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3744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4AE39E8-DBDA-43C1-B41C-56BF3858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26EA-9BF4-43A5-A16C-E377E68D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/>
              <a:t>Tip entiteta</a:t>
            </a:r>
            <a:r>
              <a:rPr lang="hr-HR" dirty="0"/>
              <a:t>	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4EB71F-D022-4BDC-AA50-174A94282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020813"/>
              </p:ext>
            </p:extLst>
          </p:nvPr>
        </p:nvGraphicFramePr>
        <p:xfrm>
          <a:off x="5357091" y="1887696"/>
          <a:ext cx="6040581" cy="3497105"/>
        </p:xfrm>
        <a:graphic>
          <a:graphicData uri="http://schemas.openxmlformats.org/drawingml/2006/table">
            <a:tbl>
              <a:tblPr/>
              <a:tblGrid>
                <a:gridCol w="1164070">
                  <a:extLst>
                    <a:ext uri="{9D8B030D-6E8A-4147-A177-3AD203B41FA5}">
                      <a16:colId xmlns:a16="http://schemas.microsoft.com/office/drawing/2014/main" val="1472658599"/>
                    </a:ext>
                  </a:extLst>
                </a:gridCol>
                <a:gridCol w="849457">
                  <a:extLst>
                    <a:ext uri="{9D8B030D-6E8A-4147-A177-3AD203B41FA5}">
                      <a16:colId xmlns:a16="http://schemas.microsoft.com/office/drawing/2014/main" val="4140753042"/>
                    </a:ext>
                  </a:extLst>
                </a:gridCol>
                <a:gridCol w="1300403">
                  <a:extLst>
                    <a:ext uri="{9D8B030D-6E8A-4147-A177-3AD203B41FA5}">
                      <a16:colId xmlns:a16="http://schemas.microsoft.com/office/drawing/2014/main" val="3127810734"/>
                    </a:ext>
                  </a:extLst>
                </a:gridCol>
                <a:gridCol w="975302">
                  <a:extLst>
                    <a:ext uri="{9D8B030D-6E8A-4147-A177-3AD203B41FA5}">
                      <a16:colId xmlns:a16="http://schemas.microsoft.com/office/drawing/2014/main" val="3469751707"/>
                    </a:ext>
                  </a:extLst>
                </a:gridCol>
                <a:gridCol w="838970">
                  <a:extLst>
                    <a:ext uri="{9D8B030D-6E8A-4147-A177-3AD203B41FA5}">
                      <a16:colId xmlns:a16="http://schemas.microsoft.com/office/drawing/2014/main" val="483686925"/>
                    </a:ext>
                  </a:extLst>
                </a:gridCol>
                <a:gridCol w="912379">
                  <a:extLst>
                    <a:ext uri="{9D8B030D-6E8A-4147-A177-3AD203B41FA5}">
                      <a16:colId xmlns:a16="http://schemas.microsoft.com/office/drawing/2014/main" val="3427844431"/>
                    </a:ext>
                  </a:extLst>
                </a:gridCol>
              </a:tblGrid>
              <a:tr h="6973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52417"/>
                  </a:ext>
                </a:extLst>
              </a:tr>
              <a:tr h="933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11805"/>
                  </a:ext>
                </a:extLst>
              </a:tr>
              <a:tr h="933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cijena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80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5439"/>
                  </a:ext>
                </a:extLst>
              </a:tr>
              <a:tr h="933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izdano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TIMESTAMP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45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09CD9-BBDA-4E37-8DAA-0D8D21FF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Ulaznica</a:t>
            </a: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7D4C80-115E-409D-8DE0-7B678A79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6182-632C-4790-9957-E7D142F9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 entiteta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5F8649-74AB-4D05-AEFE-214F8B4FA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2400" dirty="0"/>
              <a:t>Termin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6B7DBB-DF85-4816-9DD2-653B21AFF9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3074898"/>
              </p:ext>
            </p:extLst>
          </p:nvPr>
        </p:nvGraphicFramePr>
        <p:xfrm>
          <a:off x="727678" y="3570288"/>
          <a:ext cx="5191040" cy="1856105"/>
        </p:xfrm>
        <a:graphic>
          <a:graphicData uri="http://schemas.openxmlformats.org/drawingml/2006/table">
            <a:tbl>
              <a:tblPr/>
              <a:tblGrid>
                <a:gridCol w="1000357">
                  <a:extLst>
                    <a:ext uri="{9D8B030D-6E8A-4147-A177-3AD203B41FA5}">
                      <a16:colId xmlns:a16="http://schemas.microsoft.com/office/drawing/2014/main" val="604253924"/>
                    </a:ext>
                  </a:extLst>
                </a:gridCol>
                <a:gridCol w="729990">
                  <a:extLst>
                    <a:ext uri="{9D8B030D-6E8A-4147-A177-3AD203B41FA5}">
                      <a16:colId xmlns:a16="http://schemas.microsoft.com/office/drawing/2014/main" val="3073049026"/>
                    </a:ext>
                  </a:extLst>
                </a:gridCol>
                <a:gridCol w="1117515">
                  <a:extLst>
                    <a:ext uri="{9D8B030D-6E8A-4147-A177-3AD203B41FA5}">
                      <a16:colId xmlns:a16="http://schemas.microsoft.com/office/drawing/2014/main" val="4231734963"/>
                    </a:ext>
                  </a:extLst>
                </a:gridCol>
                <a:gridCol w="838137">
                  <a:extLst>
                    <a:ext uri="{9D8B030D-6E8A-4147-A177-3AD203B41FA5}">
                      <a16:colId xmlns:a16="http://schemas.microsoft.com/office/drawing/2014/main" val="3146296544"/>
                    </a:ext>
                  </a:extLst>
                </a:gridCol>
                <a:gridCol w="720978">
                  <a:extLst>
                    <a:ext uri="{9D8B030D-6E8A-4147-A177-3AD203B41FA5}">
                      <a16:colId xmlns:a16="http://schemas.microsoft.com/office/drawing/2014/main" val="3377720257"/>
                    </a:ext>
                  </a:extLst>
                </a:gridCol>
                <a:gridCol w="784063">
                  <a:extLst>
                    <a:ext uri="{9D8B030D-6E8A-4147-A177-3AD203B41FA5}">
                      <a16:colId xmlns:a16="http://schemas.microsoft.com/office/drawing/2014/main" val="318252884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6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58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datum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TIMESTAMP</a:t>
                      </a: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80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8613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723F69-8CB2-4895-B13F-68B4D2F97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2400" dirty="0"/>
              <a:t>Film</a:t>
            </a:r>
            <a:endParaRPr lang="en-US" sz="24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3620954-0F71-4E57-BF7C-338A072C4E4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590665" y="3040221"/>
          <a:ext cx="4389120" cy="2531745"/>
        </p:xfrm>
        <a:graphic>
          <a:graphicData uri="http://schemas.openxmlformats.org/drawingml/2006/table">
            <a:tbl>
              <a:tblPr/>
              <a:tblGrid>
                <a:gridCol w="845820">
                  <a:extLst>
                    <a:ext uri="{9D8B030D-6E8A-4147-A177-3AD203B41FA5}">
                      <a16:colId xmlns:a16="http://schemas.microsoft.com/office/drawing/2014/main" val="112416135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44576290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70695779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4015620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95152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739431688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88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9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Madagaskar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trajanje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60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8764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4E80838-33B6-4BF3-9227-FF564DDC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65" y="3341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0C64FD7-823A-4DEF-8990-07812BA9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876</Words>
  <Application>Microsoft Office PowerPoint</Application>
  <PresentationFormat>Widescreen</PresentationFormat>
  <Paragraphs>287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EB Garamond</vt:lpstr>
      <vt:lpstr>Wingdings 2</vt:lpstr>
      <vt:lpstr>Quotable</vt:lpstr>
      <vt:lpstr>Multipleks kino</vt:lpstr>
      <vt:lpstr>Korisnički zahtjevi</vt:lpstr>
      <vt:lpstr>Očekivani izvještaj</vt:lpstr>
      <vt:lpstr>ERD baze podataka</vt:lpstr>
      <vt:lpstr>Relacijski model baze podataka</vt:lpstr>
      <vt:lpstr>Tipovi entiteta</vt:lpstr>
      <vt:lpstr>Tip entiteta </vt:lpstr>
      <vt:lpstr>Tip entiteta </vt:lpstr>
      <vt:lpstr>Tip entiteta</vt:lpstr>
      <vt:lpstr>Tip entiteta</vt:lpstr>
      <vt:lpstr>View </vt:lpstr>
      <vt:lpstr> Upiti</vt:lpstr>
      <vt:lpstr>Upiti</vt:lpstr>
      <vt:lpstr>Upiti</vt:lpstr>
      <vt:lpstr>Upiti</vt:lpstr>
      <vt:lpstr>Upiti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Multipleks kino</dc:title>
  <dc:creator>Domagoj Buljan</dc:creator>
  <cp:lastModifiedBy>Domagoj Buljan</cp:lastModifiedBy>
  <cp:revision>5</cp:revision>
  <dcterms:created xsi:type="dcterms:W3CDTF">2020-06-01T22:16:57Z</dcterms:created>
  <dcterms:modified xsi:type="dcterms:W3CDTF">2020-06-02T19:33:31Z</dcterms:modified>
</cp:coreProperties>
</file>