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70" r:id="rId9"/>
    <p:sldId id="271" r:id="rId10"/>
    <p:sldId id="264" r:id="rId11"/>
    <p:sldId id="272" r:id="rId12"/>
    <p:sldId id="273" r:id="rId13"/>
    <p:sldId id="274" r:id="rId14"/>
    <p:sldId id="275" r:id="rId15"/>
    <p:sldId id="265" r:id="rId16"/>
    <p:sldId id="267" r:id="rId17"/>
    <p:sldId id="266" r:id="rId18"/>
    <p:sldId id="277" r:id="rId19"/>
    <p:sldId id="276" r:id="rId20"/>
    <p:sldId id="278" r:id="rId21"/>
    <p:sldId id="279" r:id="rId22"/>
    <p:sldId id="268" r:id="rId23"/>
    <p:sldId id="284" r:id="rId24"/>
    <p:sldId id="283" r:id="rId25"/>
    <p:sldId id="281" r:id="rId26"/>
    <p:sldId id="26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62B"/>
    <a:srgbClr val="E5C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4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08DE4-C2B1-4D9D-9FAA-41C5271CF6C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08FCF-427D-4620-AB1E-08D0A94C7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2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08FCF-427D-4620-AB1E-08D0A94C72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5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08FCF-427D-4620-AB1E-08D0A94C729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691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08FCF-427D-4620-AB1E-08D0A94C729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08FCF-427D-4620-AB1E-08D0A94C729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1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C3393-FB7F-4251-915B-C9EF4297F57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5386E5-9B30-468D-9BDC-B5167AD7CD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4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3393-FB7F-4251-915B-C9EF4297F57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86E5-9B30-468D-9BDC-B5167AD7C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1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3393-FB7F-4251-915B-C9EF4297F57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86E5-9B30-468D-9BDC-B5167AD7C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5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3393-FB7F-4251-915B-C9EF4297F57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86E5-9B30-468D-9BDC-B5167AD7C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FC3393-FB7F-4251-915B-C9EF4297F57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5386E5-9B30-468D-9BDC-B5167AD7CD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64292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3393-FB7F-4251-915B-C9EF4297F57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86E5-9B30-468D-9BDC-B5167AD7C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754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3393-FB7F-4251-915B-C9EF4297F57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86E5-9B30-468D-9BDC-B5167AD7C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529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3393-FB7F-4251-915B-C9EF4297F57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86E5-9B30-468D-9BDC-B5167AD7C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3393-FB7F-4251-915B-C9EF4297F57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86E5-9B30-468D-9BDC-B5167AD7C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3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0FC3393-FB7F-4251-915B-C9EF4297F57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F5386E5-9B30-468D-9BDC-B5167AD7CD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27275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0FC3393-FB7F-4251-915B-C9EF4297F57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F5386E5-9B30-468D-9BDC-B5167AD7C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6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C3393-FB7F-4251-915B-C9EF4297F57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5386E5-9B30-468D-9BDC-B5167AD7CD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89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loopback.io/" TargetMode="External"/><Relationship Id="rId3" Type="http://schemas.openxmlformats.org/officeDocument/2006/relationships/hyperlink" Target="http://koajs.com/" TargetMode="External"/><Relationship Id="rId7" Type="http://schemas.openxmlformats.org/officeDocument/2006/relationships/hyperlink" Target="http://sailsjs.com/" TargetMode="External"/><Relationship Id="rId2" Type="http://schemas.openxmlformats.org/officeDocument/2006/relationships/hyperlink" Target="http://www.expressjs.com.c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keystonejs.com/" TargetMode="External"/><Relationship Id="rId5" Type="http://schemas.openxmlformats.org/officeDocument/2006/relationships/hyperlink" Target="http://www.nodaljs.com/" TargetMode="External"/><Relationship Id="rId4" Type="http://schemas.openxmlformats.org/officeDocument/2006/relationships/hyperlink" Target="http://feathersj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jianshu.com/?t=http://www.expressjs.com.c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8/?port=585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Nodejs</a:t>
            </a:r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一个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入门</a:t>
            </a:r>
            <a:r>
              <a:rPr lang="zh-CN" altLang="en-US" dirty="0" smtClean="0"/>
              <a:t>的分享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472752" y="6182436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2930" y="1132764"/>
            <a:ext cx="8187071" cy="3596318"/>
          </a:xfrm>
        </p:spPr>
        <p:txBody>
          <a:bodyPr/>
          <a:lstStyle/>
          <a:p>
            <a:r>
              <a:rPr lang="en-US" altLang="zh-CN" cap="none" dirty="0" smtClean="0"/>
              <a:t>Node</a:t>
            </a:r>
            <a:r>
              <a:rPr lang="en-US" altLang="zh-CN" cap="none" dirty="0"/>
              <a:t>.</a:t>
            </a:r>
            <a:r>
              <a:rPr lang="en-US" altLang="zh-CN" cap="none" dirty="0" smtClean="0"/>
              <a:t>js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常用模块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5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提供了 </a:t>
            </a:r>
            <a:r>
              <a:rPr lang="en-US" altLang="zh-CN" dirty="0"/>
              <a:t>http </a:t>
            </a:r>
            <a:r>
              <a:rPr lang="zh-CN" altLang="en-US" dirty="0"/>
              <a:t>模块，</a:t>
            </a:r>
            <a:r>
              <a:rPr lang="en-US" altLang="zh-CN" dirty="0"/>
              <a:t>http </a:t>
            </a:r>
            <a:r>
              <a:rPr lang="zh-CN" altLang="en-US" dirty="0"/>
              <a:t>模块主要用于搭建 </a:t>
            </a:r>
            <a:r>
              <a:rPr lang="en-US" altLang="zh-CN" dirty="0"/>
              <a:t>HTTP </a:t>
            </a:r>
            <a:r>
              <a:rPr lang="zh-CN" altLang="en-US" dirty="0"/>
              <a:t>服务端和客户端，使用 </a:t>
            </a:r>
            <a:r>
              <a:rPr lang="en-US" altLang="zh-CN" dirty="0"/>
              <a:t>HTTP </a:t>
            </a:r>
            <a:r>
              <a:rPr lang="zh-CN" altLang="en-US" dirty="0"/>
              <a:t>服务器或客户端功能必须调用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模块</a:t>
            </a:r>
            <a:r>
              <a:rPr lang="zh-CN" altLang="en-US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765051" y="920377"/>
            <a:ext cx="6574022" cy="49851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</a:rPr>
              <a:t>var http = require('http'); 　　</a:t>
            </a:r>
            <a:endParaRPr lang="en-US" altLang="zh-CN" dirty="0" smtClean="0">
              <a:solidFill>
                <a:schemeClr val="bg1"/>
              </a:solidFill>
              <a:latin typeface="Arial Unicode MS" panose="020B0604020202020204" pitchFamily="34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http</a:t>
            </a: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</a:rPr>
              <a:t>.createServer(function (req, res) { 　　 </a:t>
            </a:r>
            <a:endParaRPr lang="en-US" altLang="zh-CN" dirty="0" smtClean="0">
              <a:solidFill>
                <a:schemeClr val="bg1"/>
              </a:solidFill>
              <a:latin typeface="Arial Unicode MS" panose="020B0604020202020204" pitchFamily="34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    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res</a:t>
            </a: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</a:rPr>
              <a:t>.writeHead(200, {'Content-Type': 'text/plain'})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Arial Unicode MS" panose="020B0604020202020204" pitchFamily="34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     </a:t>
            </a: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res</a:t>
            </a: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</a:rPr>
              <a:t>.end('Hello World\n'); 　　</a:t>
            </a:r>
            <a:endParaRPr lang="en-US" altLang="zh-CN" dirty="0" smtClean="0">
              <a:solidFill>
                <a:schemeClr val="bg1"/>
              </a:solidFill>
              <a:latin typeface="Arial Unicode MS" panose="020B0604020202020204" pitchFamily="34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</a:rPr>
              <a:t>listen(1337, "127.0.0.1"); 　　</a:t>
            </a:r>
            <a:endParaRPr lang="en-US" altLang="zh-CN" dirty="0" smtClean="0">
              <a:solidFill>
                <a:schemeClr val="bg1"/>
              </a:solidFill>
              <a:latin typeface="Arial Unicode MS" panose="020B0604020202020204" pitchFamily="34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chemeClr val="bg1"/>
              </a:solidFill>
              <a:latin typeface="Arial Unicode MS" panose="020B0604020202020204" pitchFamily="34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chemeClr val="bg1"/>
                </a:solidFill>
                <a:latin typeface="Arial Unicode MS" panose="020B0604020202020204" pitchFamily="34" charset="-122"/>
              </a:rPr>
              <a:t>console</a:t>
            </a: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</a:rPr>
              <a:t>.log('Server running at http://127.0.0.1:1337/');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lang="zh-CN" altLang="zh-CN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59733" y="364866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</a:rPr>
              <a:t>　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</a:t>
            </a:r>
            <a:r>
              <a:rPr lang="en-US" altLang="zh-CN" dirty="0"/>
              <a:t>(fs)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516" y="457199"/>
            <a:ext cx="6741218" cy="6257500"/>
          </a:xfrm>
        </p:spPr>
        <p:txBody>
          <a:bodyPr/>
          <a:lstStyle/>
          <a:p>
            <a:r>
              <a:rPr lang="zh-CN" altLang="en-US" dirty="0" smtClean="0"/>
              <a:t>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写文件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提供一组类似 </a:t>
            </a:r>
            <a:r>
              <a:rPr lang="en-US" altLang="zh-CN" dirty="0"/>
              <a:t>UNIX</a:t>
            </a:r>
            <a:r>
              <a:rPr lang="zh-CN" altLang="en-US" dirty="0"/>
              <a:t>（</a:t>
            </a:r>
            <a:r>
              <a:rPr lang="en-US" altLang="zh-CN" dirty="0"/>
              <a:t>POSIX</a:t>
            </a:r>
            <a:r>
              <a:rPr lang="zh-CN" altLang="en-US" dirty="0"/>
              <a:t>）标准的文件操作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9516" y="1333500"/>
            <a:ext cx="6468262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var fs = require("fs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console.log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准备写入文件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fs.writeFile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('input.txt', '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我是通过写入的文件内容！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', function(err) { 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if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(err) { return console.error(err); } 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console.log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数据写入成功！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"); 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console.log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("--------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我是分割线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-------------") 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console.log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读取写入的数据！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fs.readFile('input.txt', function (err, data)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if (err) { 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return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console.error(err); 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} 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console.log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异步读取文件数据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: " + data.toString()); 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}); 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9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 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38" y="784501"/>
            <a:ext cx="6918514" cy="5120999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提供了处理和转换文件路径的工具。</a:t>
            </a:r>
          </a:p>
        </p:txBody>
      </p:sp>
    </p:spTree>
    <p:extLst>
      <p:ext uri="{BB962C8B-B14F-4D97-AF65-F5344CB8AC3E}">
        <p14:creationId xmlns:p14="http://schemas.microsoft.com/office/powerpoint/2010/main" val="33088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7395" y="996287"/>
            <a:ext cx="8187071" cy="3760090"/>
          </a:xfrm>
        </p:spPr>
        <p:txBody>
          <a:bodyPr/>
          <a:lstStyle/>
          <a:p>
            <a:r>
              <a:rPr lang="en-US" altLang="zh-CN" cap="none" dirty="0" smtClean="0"/>
              <a:t>Node.js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的框架有哪些？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2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2429" y="1146412"/>
            <a:ext cx="10366839" cy="491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u="sng" dirty="0">
                <a:solidFill>
                  <a:srgbClr val="82A62B"/>
                </a:solidFill>
                <a:hlinkClick r:id="rId2"/>
              </a:rPr>
              <a:t>Express</a:t>
            </a:r>
            <a:endParaRPr lang="zh-CN" altLang="en-US" sz="2800" dirty="0">
              <a:solidFill>
                <a:srgbClr val="82A62B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当你使用</a:t>
            </a:r>
            <a:r>
              <a:rPr lang="en-US" altLang="zh-CN" dirty="0"/>
              <a:t>Node.js</a:t>
            </a:r>
            <a:r>
              <a:rPr lang="zh-CN" altLang="en-US" dirty="0"/>
              <a:t>构建</a:t>
            </a:r>
            <a:r>
              <a:rPr lang="en-US" altLang="zh-CN" dirty="0"/>
              <a:t>web</a:t>
            </a:r>
            <a:r>
              <a:rPr lang="zh-CN" altLang="en-US" dirty="0"/>
              <a:t>应用程序时， </a:t>
            </a:r>
            <a:r>
              <a:rPr lang="en-US" altLang="zh-CN" dirty="0"/>
              <a:t>Express</a:t>
            </a:r>
            <a:r>
              <a:rPr lang="zh-CN" altLang="en-US" dirty="0"/>
              <a:t>通常被视为事实上的</a:t>
            </a:r>
            <a:r>
              <a:rPr lang="en-US" altLang="zh-CN" dirty="0"/>
              <a:t>Web</a:t>
            </a:r>
            <a:r>
              <a:rPr lang="zh-CN" altLang="en-US" dirty="0"/>
              <a:t>服务器。它的哲学（一个可以使用中间件包扩展的简约核心）是大多数</a:t>
            </a:r>
            <a:r>
              <a:rPr lang="en-US" altLang="zh-CN" dirty="0"/>
              <a:t>Node.js</a:t>
            </a:r>
            <a:r>
              <a:rPr lang="zh-CN" altLang="en-US" dirty="0"/>
              <a:t>开发者所熟悉的。</a:t>
            </a:r>
          </a:p>
          <a:p>
            <a:pPr>
              <a:lnSpc>
                <a:spcPct val="150000"/>
              </a:lnSpc>
            </a:pPr>
            <a:r>
              <a:rPr lang="en-US" altLang="zh-CN" sz="2800" u="sng" dirty="0">
                <a:hlinkClick r:id="rId3"/>
              </a:rPr>
              <a:t>Koa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dirty="0"/>
              <a:t>Koa</a:t>
            </a:r>
            <a:r>
              <a:rPr lang="zh-CN" altLang="en-US" dirty="0"/>
              <a:t>的哲学接近</a:t>
            </a:r>
            <a:r>
              <a:rPr lang="en-US" altLang="zh-CN" dirty="0"/>
              <a:t>Express</a:t>
            </a:r>
            <a:r>
              <a:rPr lang="zh-CN" altLang="en-US" dirty="0"/>
              <a:t>， 但它是使用</a:t>
            </a:r>
            <a:r>
              <a:rPr lang="en-US" altLang="zh-CN" dirty="0"/>
              <a:t>ES6</a:t>
            </a:r>
            <a:r>
              <a:rPr lang="zh-CN" altLang="en-US" dirty="0"/>
              <a:t>生成器，以避免有时被称为回调地狱的问题。</a:t>
            </a:r>
          </a:p>
          <a:p>
            <a:pPr>
              <a:lnSpc>
                <a:spcPct val="150000"/>
              </a:lnSpc>
            </a:pPr>
            <a:r>
              <a:rPr lang="en-US" altLang="zh-CN" sz="2800" u="sng" dirty="0" err="1">
                <a:solidFill>
                  <a:srgbClr val="82A62B"/>
                </a:solidFill>
              </a:rPr>
              <a:t>Hapi</a:t>
            </a:r>
            <a:endParaRPr lang="en-US" altLang="zh-CN" sz="2800" u="sng" dirty="0">
              <a:solidFill>
                <a:srgbClr val="82A62B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配置优于编码，业务逻辑必须和传输层进行</a:t>
            </a:r>
            <a:r>
              <a:rPr lang="zh-CN" altLang="en-US" dirty="0" smtClean="0"/>
              <a:t>分离</a:t>
            </a:r>
            <a:r>
              <a:rPr lang="en-US" altLang="zh-CN" dirty="0" smtClean="0"/>
              <a:t>…</a:t>
            </a: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u="sng" dirty="0">
                <a:hlinkClick r:id="rId4"/>
              </a:rPr>
              <a:t>还</a:t>
            </a:r>
            <a:r>
              <a:rPr lang="zh-CN" altLang="en-US" u="sng" dirty="0" smtClean="0">
                <a:hlinkClick r:id="rId4"/>
              </a:rPr>
              <a:t>有一些其他的框架：</a:t>
            </a:r>
            <a:r>
              <a:rPr lang="en-US" altLang="zh-CN" u="sng" dirty="0" smtClean="0">
                <a:hlinkClick r:id="rId4"/>
              </a:rPr>
              <a:t>Feathers</a:t>
            </a:r>
            <a:r>
              <a:rPr lang="zh-CN" altLang="en-US" dirty="0"/>
              <a:t>、</a:t>
            </a:r>
            <a:r>
              <a:rPr lang="en-US" altLang="zh-CN" u="sng" dirty="0" smtClean="0">
                <a:hlinkClick r:id="rId5"/>
              </a:rPr>
              <a:t>Nodal</a:t>
            </a:r>
            <a:r>
              <a:rPr lang="zh-CN" altLang="en-US" u="sng" dirty="0" smtClean="0"/>
              <a:t>、</a:t>
            </a:r>
            <a:r>
              <a:rPr lang="en-US" altLang="zh-CN" u="sng" dirty="0" smtClean="0">
                <a:hlinkClick r:id="rId6"/>
              </a:rPr>
              <a:t>Keystone</a:t>
            </a:r>
            <a:r>
              <a:rPr lang="zh-CN" altLang="en-US" u="sng" dirty="0" smtClean="0"/>
              <a:t>、</a:t>
            </a:r>
            <a:r>
              <a:rPr lang="en-US" altLang="zh-CN" u="sng" dirty="0" smtClean="0">
                <a:hlinkClick r:id="rId7"/>
              </a:rPr>
              <a:t>Sails</a:t>
            </a:r>
            <a:r>
              <a:rPr lang="zh-CN" altLang="en-US" u="sng" dirty="0" smtClean="0"/>
              <a:t>、</a:t>
            </a:r>
            <a:r>
              <a:rPr lang="en-US" altLang="zh-CN" u="sng" dirty="0" smtClean="0">
                <a:hlinkClick r:id="rId8"/>
              </a:rPr>
              <a:t>Loopback</a:t>
            </a:r>
            <a:r>
              <a:rPr lang="zh-CN" altLang="en-US" u="sng" dirty="0" smtClean="0"/>
              <a:t>等</a:t>
            </a:r>
            <a:r>
              <a:rPr lang="zh-CN" altLang="en-US" u="sng" dirty="0"/>
              <a:t>等</a:t>
            </a:r>
            <a:endParaRPr lang="en-US" altLang="zh-CN" u="sng" dirty="0" smtClean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4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4690" y="705399"/>
            <a:ext cx="8187071" cy="4064627"/>
          </a:xfrm>
        </p:spPr>
        <p:txBody>
          <a:bodyPr/>
          <a:lstStyle/>
          <a:p>
            <a:r>
              <a:rPr lang="en-US" altLang="zh-CN" cap="none" dirty="0" smtClean="0"/>
              <a:t>Express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简单介绍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57330" y="5460031"/>
            <a:ext cx="7017488" cy="951135"/>
          </a:xfrm>
        </p:spPr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当前</a:t>
            </a:r>
            <a:r>
              <a:rPr lang="en-US" altLang="zh-CN" dirty="0"/>
              <a:t>Node.js</a:t>
            </a:r>
            <a:r>
              <a:rPr lang="zh-CN" altLang="en-US" dirty="0"/>
              <a:t>中最流行的</a:t>
            </a:r>
            <a:r>
              <a:rPr lang="en-US" altLang="zh-CN" dirty="0"/>
              <a:t>Web</a:t>
            </a:r>
            <a:r>
              <a:rPr lang="zh-CN" altLang="en-US" dirty="0"/>
              <a:t>应用程序框架</a:t>
            </a:r>
          </a:p>
        </p:txBody>
      </p:sp>
    </p:spTree>
    <p:extLst>
      <p:ext uri="{BB962C8B-B14F-4D97-AF65-F5344CB8AC3E}">
        <p14:creationId xmlns:p14="http://schemas.microsoft.com/office/powerpoint/2010/main" val="32229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cap="none" dirty="0" smtClean="0"/>
              <a:t>Express</a:t>
            </a:r>
            <a:endParaRPr lang="zh-CN" altLang="en-US" cap="non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51678" y="1523911"/>
            <a:ext cx="9680178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1.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hlinkClick r:id="rId2"/>
              </a:rPr>
              <a:t>Express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是一个基于 Node.js 平台的极简、灵活的 web 应用开发框架，它提供一系列强大的特性，帮助你创建各种 Web 和移动设备应用。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2.API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丰富的 HTTP 快捷方法和任意排列组合的 Connect 中间件，让你创建健壮、友好的 API 变得既快速又简单。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3.性能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Express 不对 Node.js 已有的特性进行二次抽象，我们只是在它之上扩展了 Web 应用所需的基本功能。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4152"/>
          </a:xfrm>
        </p:spPr>
        <p:txBody>
          <a:bodyPr/>
          <a:lstStyle/>
          <a:p>
            <a:r>
              <a:rPr lang="en-US" altLang="zh-CN" cap="none" dirty="0" smtClean="0"/>
              <a:t>Express</a:t>
            </a:r>
            <a:r>
              <a:rPr lang="zh-CN" altLang="en-US" dirty="0" smtClean="0"/>
              <a:t>脚手架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18644"/>
            <a:ext cx="10178322" cy="5539356"/>
          </a:xfrm>
        </p:spPr>
        <p:txBody>
          <a:bodyPr/>
          <a:lstStyle/>
          <a:p>
            <a:r>
              <a:rPr lang="zh-CN" altLang="en-US" dirty="0" smtClean="0"/>
              <a:t>安装脚手架：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等待系统联网安装</a:t>
            </a:r>
            <a:r>
              <a:rPr lang="en-US" altLang="zh-CN" dirty="0"/>
              <a:t>express</a:t>
            </a:r>
            <a:r>
              <a:rPr lang="zh-CN" altLang="en-US" dirty="0"/>
              <a:t>，下载完成后，可以选择你喜欢的名字作为应用目录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等待系统生成应用骨架，然后进入</a:t>
            </a:r>
            <a:r>
              <a:rPr lang="en-US" altLang="zh-CN" dirty="0" err="1"/>
              <a:t>myapp</a:t>
            </a:r>
            <a:r>
              <a:rPr lang="zh-CN" altLang="en-US" dirty="0"/>
              <a:t>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载所有</a:t>
            </a:r>
            <a:r>
              <a:rPr lang="en-US" altLang="zh-CN" dirty="0"/>
              <a:t>express</a:t>
            </a:r>
            <a:r>
              <a:rPr lang="zh-CN" altLang="en-US" dirty="0"/>
              <a:t>这个应用所需的所有依赖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运行，然后在浏览器打开 </a:t>
            </a:r>
            <a:r>
              <a:rPr lang="en-US" altLang="zh-CN" dirty="0" smtClean="0"/>
              <a:t>localhost:3000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84" y="1794785"/>
            <a:ext cx="5274435" cy="7082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84" y="3065954"/>
            <a:ext cx="7703736" cy="713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485" y="4296511"/>
            <a:ext cx="4590952" cy="8021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484" y="5582433"/>
            <a:ext cx="2551654" cy="3854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437" y="6127276"/>
            <a:ext cx="3374602" cy="532832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>http://localhost:3000/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2681" y="1874517"/>
            <a:ext cx="7482889" cy="439867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开始</a:t>
            </a:r>
            <a:r>
              <a:rPr lang="en-US" altLang="zh-CN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安装、包管理</a:t>
            </a:r>
            <a:endParaRPr lang="en-US" altLang="zh-CN" sz="11200" b="1" dirty="0" smtClean="0">
              <a:solidFill>
                <a:schemeClr val="bg2">
                  <a:lumMod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Nodejs</a:t>
            </a:r>
            <a:r>
              <a:rPr lang="zh-CN" altLang="en-US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代码组织</a:t>
            </a:r>
            <a:r>
              <a:rPr lang="en-US" altLang="zh-CN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模块系统</a:t>
            </a:r>
            <a:endParaRPr lang="en-US" altLang="zh-CN" sz="11200" b="1" dirty="0" smtClean="0">
              <a:solidFill>
                <a:schemeClr val="bg2">
                  <a:lumMod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200" b="1" dirty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N</a:t>
            </a:r>
            <a:r>
              <a:rPr lang="en-US" altLang="zh-CN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odejs</a:t>
            </a:r>
            <a:r>
              <a:rPr lang="zh-CN" altLang="en-US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常用模块</a:t>
            </a:r>
            <a:endParaRPr lang="en-US" altLang="zh-CN" sz="11200" b="1" dirty="0" smtClean="0">
              <a:solidFill>
                <a:schemeClr val="bg2">
                  <a:lumMod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Nodejs</a:t>
            </a:r>
            <a:r>
              <a:rPr lang="zh-CN" altLang="en-US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框架有哪些？</a:t>
            </a:r>
            <a:endParaRPr lang="en-US" altLang="zh-CN" sz="11200" b="1" dirty="0" smtClean="0">
              <a:solidFill>
                <a:schemeClr val="bg2">
                  <a:lumMod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Nodejs</a:t>
            </a:r>
            <a:r>
              <a:rPr lang="zh-CN" altLang="en-US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框架</a:t>
            </a:r>
            <a:r>
              <a:rPr lang="en-US" altLang="zh-CN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—express</a:t>
            </a:r>
            <a:r>
              <a:rPr lang="zh-CN" altLang="en-US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介绍</a:t>
            </a:r>
            <a:endParaRPr lang="en-US" altLang="zh-CN" sz="11200" b="1" dirty="0" smtClean="0">
              <a:solidFill>
                <a:schemeClr val="bg2">
                  <a:lumMod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Nodejs</a:t>
            </a:r>
            <a:r>
              <a:rPr lang="zh-CN" altLang="en-US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调试</a:t>
            </a:r>
            <a:endParaRPr lang="en-US" altLang="zh-CN" sz="11200" b="1" dirty="0" smtClean="0">
              <a:solidFill>
                <a:schemeClr val="bg2">
                  <a:lumMod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Nodejs</a:t>
            </a:r>
            <a:r>
              <a:rPr lang="zh-CN" altLang="en-US" sz="11200" b="1" dirty="0" smtClean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在项目中的具体应用</a:t>
            </a:r>
            <a:endParaRPr lang="en-US" altLang="zh-CN" sz="11200" b="1" dirty="0" smtClean="0">
              <a:solidFill>
                <a:schemeClr val="bg2">
                  <a:lumMod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7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2391"/>
          </a:xfrm>
        </p:spPr>
        <p:txBody>
          <a:bodyPr/>
          <a:lstStyle/>
          <a:p>
            <a:r>
              <a:rPr lang="en-US" altLang="zh-CN" cap="none" dirty="0" smtClean="0"/>
              <a:t>Express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460311"/>
            <a:ext cx="10178322" cy="499508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9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2391"/>
          </a:xfrm>
        </p:spPr>
        <p:txBody>
          <a:bodyPr/>
          <a:lstStyle/>
          <a:p>
            <a:r>
              <a:rPr lang="en-US" altLang="zh-CN" cap="none" dirty="0" smtClean="0"/>
              <a:t>Express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模板引擎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10437"/>
            <a:ext cx="10178322" cy="4667534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2930" y="2142698"/>
            <a:ext cx="8187071" cy="2026825"/>
          </a:xfrm>
        </p:spPr>
        <p:txBody>
          <a:bodyPr/>
          <a:lstStyle/>
          <a:p>
            <a:r>
              <a:rPr lang="en-US" altLang="zh-CN" cap="none" dirty="0" smtClean="0"/>
              <a:t>Node.Js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调试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2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5096"/>
          </a:xfrm>
        </p:spPr>
        <p:txBody>
          <a:bodyPr>
            <a:normAutofit/>
          </a:bodyPr>
          <a:lstStyle/>
          <a:p>
            <a:r>
              <a:rPr lang="en-US" altLang="zh-CN" sz="4400" b="1" cap="none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debugger</a:t>
            </a: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调试器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555845"/>
            <a:ext cx="10178322" cy="481765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5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1553" y="1740090"/>
            <a:ext cx="10178322" cy="511791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node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调试工具：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node-inspector(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Chrome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浏览器的调试器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命令行启动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node-inspector --web-port=8888   (--debug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--debug-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brk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来启动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nodejs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457200" lvl="1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然后用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debug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模式启动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</a:p>
          <a:p>
            <a:pPr marL="457200" lvl="1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&gt;node  --debug app.js</a:t>
            </a:r>
          </a:p>
          <a:p>
            <a:pPr marL="457200" lvl="1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打开页面查看</a:t>
            </a:r>
          </a:p>
          <a:p>
            <a:pPr marL="457200" lvl="1" indent="0">
              <a:buNone/>
            </a:pPr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http://127.0.0.1:8888/?port=5858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重新打开一个页面操作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、使用其它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IDE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开发，可以直接用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IDE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里面的调试工具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4758" y="2339323"/>
            <a:ext cx="6227295" cy="5206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Menlo"/>
              </a:rPr>
              <a:t> npm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Menlo"/>
              </a:rPr>
              <a:t>install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Menlo"/>
              </a:rPr>
              <a:t>-g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Menlo"/>
              </a:rPr>
              <a:t>node-inspector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Menlo"/>
              </a:rPr>
              <a:t>//</a:t>
            </a: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Menlo"/>
              </a:rPr>
              <a:t> –</a:t>
            </a: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Menlo"/>
              </a:rPr>
              <a:t>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Menlo"/>
              </a:rPr>
              <a:t>导入安装路径到环境变量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4758" y="423081"/>
            <a:ext cx="665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利用调试工具调试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9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7395" y="1091820"/>
            <a:ext cx="8187071" cy="3555375"/>
          </a:xfrm>
        </p:spPr>
        <p:txBody>
          <a:bodyPr/>
          <a:lstStyle/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项目中用到的</a:t>
            </a:r>
            <a:r>
              <a:rPr lang="en-US" altLang="zh-CN" dirty="0" smtClean="0"/>
              <a:t>nodejs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2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log4</a:t>
            </a:r>
          </a:p>
          <a:p>
            <a:r>
              <a:rPr lang="en-US" altLang="zh-CN" dirty="0"/>
              <a:t>   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express  </a:t>
            </a:r>
          </a:p>
          <a:p>
            <a:r>
              <a:rPr lang="en-US" altLang="zh-CN" dirty="0"/>
              <a:t>    ( 3</a:t>
            </a:r>
            <a:r>
              <a:rPr lang="zh-CN" altLang="en-US" dirty="0"/>
              <a:t>）路由转发  </a:t>
            </a:r>
          </a:p>
          <a:p>
            <a:r>
              <a:rPr lang="zh-CN" altLang="en-US" dirty="0"/>
              <a:t>   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nodejs </a:t>
            </a:r>
            <a:r>
              <a:rPr lang="zh-CN" altLang="en-US" dirty="0"/>
              <a:t>使用</a:t>
            </a:r>
            <a:r>
              <a:rPr lang="en-US" altLang="zh-CN" dirty="0"/>
              <a:t>redis</a:t>
            </a:r>
          </a:p>
          <a:p>
            <a:r>
              <a:rPr lang="en-US" altLang="zh-CN" dirty="0"/>
              <a:t>   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ejs </a:t>
            </a:r>
            <a:r>
              <a:rPr lang="zh-CN" altLang="en-US" dirty="0"/>
              <a:t>模板引擎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8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609" y="2866278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谢谢！</a:t>
            </a:r>
            <a:endParaRPr lang="zh-CN" altLang="en-US" sz="6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8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8800" b="1" dirty="0">
                <a:solidFill>
                  <a:srgbClr val="E5C24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开始</a:t>
            </a:r>
            <a:r>
              <a:rPr lang="en-US" altLang="zh-CN" sz="8800" b="1" dirty="0">
                <a:solidFill>
                  <a:srgbClr val="E5C24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8800" b="1" dirty="0">
                <a:solidFill>
                  <a:srgbClr val="E5C24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安装、包管理</a:t>
            </a:r>
            <a:r>
              <a:rPr lang="en-US" altLang="zh-CN" sz="9600" b="1" dirty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sz="9600" b="1" dirty="0">
                <a:solidFill>
                  <a:schemeClr val="bg2">
                    <a:lumMod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273203"/>
            <a:ext cx="10178322" cy="99603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安装、包管理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0477" y="1269243"/>
            <a:ext cx="10178322" cy="53635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安装包及源码下载地址为：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://nodejs.org/en/download/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zh-CN" altLang="en-US" dirty="0" smtClean="0"/>
              <a:t>选择适合自己电脑的安装包进行安装</a:t>
            </a:r>
            <a:endParaRPr lang="en-US" altLang="zh-CN" dirty="0" smtClean="0"/>
          </a:p>
          <a:p>
            <a:r>
              <a:rPr lang="zh-CN" altLang="en-US" dirty="0" smtClean="0"/>
              <a:t>检测</a:t>
            </a:r>
            <a:r>
              <a:rPr lang="en-US" altLang="zh-CN" dirty="0" smtClean="0"/>
              <a:t>nodejs </a:t>
            </a:r>
            <a:r>
              <a:rPr lang="zh-CN" altLang="en-US" dirty="0" smtClean="0"/>
              <a:t>是否安装完成 ：</a:t>
            </a:r>
            <a:r>
              <a:rPr lang="en-US" altLang="zh-CN" dirty="0" smtClean="0"/>
              <a:t>node - v 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版本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npm</a:t>
            </a:r>
            <a:r>
              <a:rPr lang="zh-CN" altLang="en-US" dirty="0" smtClean="0"/>
              <a:t>是否安装成功 （</a:t>
            </a:r>
            <a:r>
              <a:rPr lang="zh-CN" altLang="en-US" dirty="0"/>
              <a:t>新版的</a:t>
            </a:r>
            <a:r>
              <a:rPr lang="en-US" altLang="zh-CN" dirty="0"/>
              <a:t>nodejs</a:t>
            </a:r>
            <a:r>
              <a:rPr lang="zh-CN" altLang="en-US" dirty="0"/>
              <a:t>已经集成了</a:t>
            </a:r>
            <a:r>
              <a:rPr lang="en-US" altLang="zh-CN" dirty="0"/>
              <a:t>npm</a:t>
            </a:r>
            <a:r>
              <a:rPr lang="zh-CN" altLang="en-US" dirty="0"/>
              <a:t>，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npm</a:t>
            </a:r>
            <a:r>
              <a:rPr lang="zh-CN" altLang="en-US" dirty="0"/>
              <a:t>也一并安装好了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node –v  </a:t>
            </a:r>
            <a:r>
              <a:rPr lang="zh-CN" altLang="en-US" dirty="0" smtClean="0"/>
              <a:t>没有成功，可能是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没有配置到环境变量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accent3">
                    <a:lumMod val="75000"/>
                  </a:schemeClr>
                </a:solidFill>
              </a:rPr>
              <a:t>   检测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zh-CN" altLang="en-US" sz="1800" dirty="0">
                <a:solidFill>
                  <a:schemeClr val="accent3">
                    <a:lumMod val="75000"/>
                  </a:schemeClr>
                </a:solidFill>
              </a:rPr>
              <a:t>环境变量是否配置了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Node.js</a:t>
            </a:r>
            <a:r>
              <a:rPr lang="zh-CN" altLang="en-US" sz="1800" dirty="0">
                <a:solidFill>
                  <a:schemeClr val="accent3">
                    <a:lumMod val="75000"/>
                  </a:schemeClr>
                </a:solidFill>
              </a:rPr>
              <a:t>，点击开始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=》</a:t>
            </a:r>
            <a:r>
              <a:rPr lang="zh-CN" altLang="en-US" sz="1800" dirty="0">
                <a:solidFill>
                  <a:schemeClr val="accent3">
                    <a:lumMod val="75000"/>
                  </a:schemeClr>
                </a:solidFill>
              </a:rPr>
              <a:t>运行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=》</a:t>
            </a:r>
            <a:r>
              <a:rPr lang="zh-CN" altLang="en-US" sz="1800" dirty="0">
                <a:solidFill>
                  <a:schemeClr val="accent3">
                    <a:lumMod val="75000"/>
                  </a:schemeClr>
                </a:solidFill>
              </a:rPr>
              <a:t>输入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"cmd" =&gt; </a:t>
            </a:r>
            <a:r>
              <a:rPr lang="zh-CN" altLang="en-US" sz="1800" dirty="0">
                <a:solidFill>
                  <a:schemeClr val="accent3">
                    <a:lumMod val="75000"/>
                  </a:schemeClr>
                </a:solidFill>
              </a:rPr>
              <a:t>输入命令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"path</a:t>
            </a: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endParaRPr lang="zh-CN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44" y="2596715"/>
            <a:ext cx="5690122" cy="1332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44" y="4441169"/>
            <a:ext cx="6958661" cy="104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7883" y="989461"/>
            <a:ext cx="3092115" cy="1196671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Npm</a:t>
            </a:r>
            <a:r>
              <a:rPr lang="zh-CN" altLang="en-US" sz="3200" dirty="0" smtClean="0"/>
              <a:t>介绍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631" y="1507230"/>
            <a:ext cx="6359080" cy="437495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允许用户从</a:t>
            </a:r>
            <a:r>
              <a:rPr lang="en-US" altLang="zh-CN" sz="2400" dirty="0"/>
              <a:t>NPM</a:t>
            </a:r>
            <a:r>
              <a:rPr lang="zh-CN" altLang="en-US" sz="2400" dirty="0"/>
              <a:t>服务器下载别人编写的第三方包到本地使用。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允许用户从</a:t>
            </a:r>
            <a:r>
              <a:rPr lang="en-US" altLang="zh-CN" sz="2400" dirty="0"/>
              <a:t>NPM</a:t>
            </a:r>
            <a:r>
              <a:rPr lang="zh-CN" altLang="en-US" sz="2400" dirty="0"/>
              <a:t>服务器下载并安装别人编写的命令行程序到本地使用。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允许用户将自己编写的包或命令行程序上传到</a:t>
            </a:r>
            <a:r>
              <a:rPr lang="en-US" altLang="zh-CN" sz="2400" dirty="0"/>
              <a:t>NPM</a:t>
            </a:r>
            <a:r>
              <a:rPr lang="zh-CN" altLang="en-US" sz="2400" dirty="0"/>
              <a:t>服务器供别人使用。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45760" y="2833157"/>
            <a:ext cx="3276360" cy="33316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NPM</a:t>
            </a:r>
            <a:r>
              <a:rPr lang="zh-CN" altLang="en-US" sz="1800" dirty="0"/>
              <a:t>是随同</a:t>
            </a:r>
            <a:r>
              <a:rPr lang="en-US" altLang="zh-CN" sz="1800" dirty="0" err="1"/>
              <a:t>NodeJS</a:t>
            </a:r>
            <a:r>
              <a:rPr lang="zh-CN" altLang="en-US" sz="1800" dirty="0"/>
              <a:t>一起安装的包管理工具，能解决</a:t>
            </a:r>
            <a:r>
              <a:rPr lang="en-US" altLang="zh-CN" sz="1800" dirty="0" err="1"/>
              <a:t>NodeJS</a:t>
            </a:r>
            <a:r>
              <a:rPr lang="zh-CN" altLang="en-US" sz="1800" dirty="0"/>
              <a:t>代码部署上的很多</a:t>
            </a:r>
            <a:r>
              <a:rPr lang="zh-CN" altLang="en-US" sz="1800" dirty="0" smtClean="0"/>
              <a:t>问题。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Npm</a:t>
            </a:r>
            <a:r>
              <a:rPr lang="zh-CN" altLang="en-US" dirty="0" smtClean="0"/>
              <a:t>地址：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://www.npmjs.com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232260"/>
            <a:ext cx="10178322" cy="804970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Npm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使用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037230"/>
            <a:ext cx="10178322" cy="5568285"/>
          </a:xfrm>
        </p:spPr>
        <p:txBody>
          <a:bodyPr/>
          <a:lstStyle/>
          <a:p>
            <a:r>
              <a:rPr lang="en-US" altLang="zh-CN" dirty="0" smtClean="0"/>
              <a:t>Npm</a:t>
            </a:r>
            <a:r>
              <a:rPr lang="zh-CN" altLang="en-US" dirty="0" smtClean="0"/>
              <a:t>版本升级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npm install npm –g    </a:t>
            </a:r>
            <a:endParaRPr lang="en-US" altLang="zh-CN" dirty="0" smtClean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0" indent="0">
              <a:buNone/>
            </a:pPr>
            <a:r>
              <a:rPr lang="en-US" altLang="zh-CN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zh-CN" alt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淘</a:t>
            </a:r>
            <a:r>
              <a:rPr lang="zh-CN" alt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宝镜像安装</a:t>
            </a:r>
            <a:r>
              <a:rPr lang="en-US" altLang="zh-CN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altLang="zh-CN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cnpm</a:t>
            </a:r>
            <a:r>
              <a:rPr lang="en-US" altLang="zh-CN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install npm –</a:t>
            </a:r>
            <a:r>
              <a:rPr lang="en-US" altLang="zh-CN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g</a:t>
            </a:r>
            <a:endParaRPr lang="en-US" altLang="zh-CN" dirty="0" smtClean="0"/>
          </a:p>
          <a:p>
            <a:r>
              <a:rPr lang="zh-CN" altLang="en-US" dirty="0" smtClean="0"/>
              <a:t>安装模块 </a:t>
            </a:r>
            <a:r>
              <a:rPr lang="en-US" altLang="zh-CN" dirty="0" smtClean="0"/>
              <a:t>npm </a:t>
            </a:r>
            <a:r>
              <a:rPr lang="en-US" altLang="zh-CN" dirty="0"/>
              <a:t>install &lt;Module Name</a:t>
            </a:r>
            <a:r>
              <a:rPr lang="en-US" altLang="zh-CN" dirty="0" smtClean="0"/>
              <a:t>&gt;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——</a:t>
            </a:r>
            <a:r>
              <a:rPr lang="zh-CN" alt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全局安装、本地安装</a:t>
            </a:r>
            <a:endParaRPr lang="en-US" altLang="zh-CN" dirty="0" smtClean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0" indent="0">
              <a:buNone/>
            </a:pPr>
            <a:r>
              <a:rPr lang="en-US" altLang="zh-CN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endParaRPr lang="en-US" altLang="zh-CN" dirty="0" smtClean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——</a:t>
            </a:r>
            <a:r>
              <a:rPr lang="zh-CN" alt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本地</a:t>
            </a:r>
            <a:r>
              <a:rPr lang="zh-CN" alt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安装</a:t>
            </a:r>
            <a:r>
              <a:rPr lang="zh-CN" alt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完成后会在项目</a:t>
            </a:r>
            <a:r>
              <a:rPr lang="en-US" altLang="zh-CN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node_modules</a:t>
            </a:r>
            <a:r>
              <a:rPr lang="en-US" altLang="zh-CN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zh-CN" alt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目录中看到安装的</a:t>
            </a:r>
            <a:r>
              <a:rPr lang="zh-CN" alt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模块</a:t>
            </a:r>
            <a:endParaRPr lang="en-US" altLang="zh-CN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——</a:t>
            </a:r>
            <a:r>
              <a:rPr lang="zh-CN" alt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全局安装完成后会</a:t>
            </a:r>
            <a:r>
              <a:rPr lang="zh-CN" altLang="en-US" dirty="0"/>
              <a:t>将安装包放在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 </a:t>
            </a:r>
            <a:r>
              <a:rPr lang="zh-CN" altLang="en-US" dirty="0"/>
              <a:t>下</a:t>
            </a:r>
            <a:r>
              <a:rPr lang="zh-CN" altLang="en-US" dirty="0" smtClean="0"/>
              <a:t>或你 </a:t>
            </a:r>
            <a:r>
              <a:rPr lang="en-US" altLang="zh-CN" dirty="0"/>
              <a:t>node </a:t>
            </a:r>
            <a:r>
              <a:rPr lang="zh-CN" altLang="en-US" dirty="0"/>
              <a:t>的安装</a:t>
            </a:r>
            <a:r>
              <a:rPr lang="zh-CN" altLang="en-US" dirty="0" smtClean="0"/>
              <a:t>目录，可以</a:t>
            </a:r>
            <a:r>
              <a:rPr lang="zh-CN" altLang="en-US" dirty="0"/>
              <a:t>直接在命令行里使用</a:t>
            </a:r>
            <a:endParaRPr lang="en-US" altLang="zh-CN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——</a:t>
            </a:r>
            <a:r>
              <a:rPr lang="zh-CN" alt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使用</a:t>
            </a:r>
            <a:r>
              <a:rPr lang="en-US" altLang="zh-CN" dirty="0" err="1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package.json</a:t>
            </a:r>
            <a:r>
              <a:rPr lang="zh-CN" alt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安装</a:t>
            </a:r>
            <a:endParaRPr lang="en-US" altLang="zh-CN" dirty="0" smtClean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r>
              <a:rPr lang="en-US" altLang="zh-CN" dirty="0"/>
              <a:t>Npm</a:t>
            </a:r>
            <a:r>
              <a:rPr lang="zh-CN" altLang="en-US" dirty="0"/>
              <a:t>常用命令：</a:t>
            </a:r>
            <a:r>
              <a:rPr lang="en-US" altLang="zh-CN" dirty="0"/>
              <a:t> </a:t>
            </a:r>
            <a:r>
              <a:rPr lang="en-US" altLang="zh-CN" dirty="0">
                <a:latin typeface="Microsoft Yi Baiti" panose="03000500000000000000" pitchFamily="66" charset="0"/>
                <a:ea typeface="Microsoft Yi Baiti" panose="03000500000000000000" pitchFamily="66" charset="0"/>
                <a:hlinkClick r:id="rId2"/>
              </a:rPr>
              <a:t>https://docs.npmjs.com</a:t>
            </a:r>
            <a:r>
              <a:rPr lang="en-US" altLang="zh-CN" dirty="0" smtClean="0">
                <a:latin typeface="Microsoft Yi Baiti" panose="03000500000000000000" pitchFamily="66" charset="0"/>
                <a:ea typeface="Microsoft Yi Baiti" panose="03000500000000000000" pitchFamily="66" charset="0"/>
                <a:hlinkClick r:id="rId2"/>
              </a:rPr>
              <a:t>/</a:t>
            </a:r>
            <a:endParaRPr lang="en-US" altLang="zh-CN" dirty="0" smtClean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56" y="3211771"/>
            <a:ext cx="5423573" cy="9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2928" y="1073888"/>
            <a:ext cx="8207544" cy="4064627"/>
          </a:xfrm>
        </p:spPr>
        <p:txBody>
          <a:bodyPr/>
          <a:lstStyle/>
          <a:p>
            <a:r>
              <a:rPr lang="en-US" altLang="zh-CN" cap="none" dirty="0" smtClean="0"/>
              <a:t>N</a:t>
            </a:r>
            <a:r>
              <a:rPr lang="en-US" altLang="zh-CN" cap="none" dirty="0" smtClean="0">
                <a:solidFill>
                  <a:srgbClr val="E5C243"/>
                </a:solidFill>
              </a:rPr>
              <a:t>ode.</a:t>
            </a:r>
            <a:r>
              <a:rPr lang="en-US" altLang="zh-CN" cap="none" dirty="0" smtClean="0"/>
              <a:t>js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代码组织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模块系统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5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7884" y="322041"/>
            <a:ext cx="3092115" cy="1196671"/>
          </a:xfrm>
        </p:spPr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模块系统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558" y="1518712"/>
            <a:ext cx="6728346" cy="498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模块引入：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require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模块导出：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module.exports/exports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module.exports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：模块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公开的接口，每个模块都会自动创建一个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对象，对象有一个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modules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的属性，初始值是个空对象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的公开接口就是这个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module.exports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2)exports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module.exports 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指向同一个空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所以一般用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exports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即可。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为了让</a:t>
            </a:r>
            <a:r>
              <a:rPr lang="en-US" altLang="zh-CN" dirty="0"/>
              <a:t>Node.js</a:t>
            </a:r>
            <a:r>
              <a:rPr lang="zh-CN" altLang="en-US" dirty="0"/>
              <a:t>的文件可以相互调用，</a:t>
            </a:r>
            <a:r>
              <a:rPr lang="en-US" altLang="zh-CN" dirty="0"/>
              <a:t>Node.js</a:t>
            </a:r>
            <a:r>
              <a:rPr lang="zh-CN" altLang="en-US" dirty="0"/>
              <a:t>提供了一个简单的模块系统。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模块是</a:t>
            </a:r>
            <a:r>
              <a:rPr lang="en-US" altLang="zh-CN" dirty="0"/>
              <a:t>Node.js </a:t>
            </a:r>
            <a:r>
              <a:rPr lang="zh-CN" altLang="en-US" dirty="0"/>
              <a:t>应用程序的基本组成部分，文件和模块是一一对应的。换言之，一个 </a:t>
            </a:r>
            <a:r>
              <a:rPr lang="en-US" altLang="zh-CN" dirty="0"/>
              <a:t>Node.js </a:t>
            </a:r>
            <a:r>
              <a:rPr lang="zh-CN" altLang="en-US" dirty="0"/>
              <a:t>文件就是一个模块，这个文件可能是</a:t>
            </a:r>
            <a:r>
              <a:rPr lang="en-US" altLang="zh-CN" dirty="0"/>
              <a:t>JavaScript </a:t>
            </a:r>
            <a:r>
              <a:rPr lang="zh-CN" altLang="en-US" dirty="0"/>
              <a:t>代码、</a:t>
            </a:r>
            <a:r>
              <a:rPr lang="en-US" altLang="zh-CN" dirty="0"/>
              <a:t>JSON </a:t>
            </a:r>
            <a:r>
              <a:rPr lang="zh-CN" altLang="en-US" dirty="0"/>
              <a:t>或者编译过的</a:t>
            </a:r>
            <a:r>
              <a:rPr lang="en-US" altLang="zh-CN" dirty="0"/>
              <a:t>C/C++ </a:t>
            </a:r>
            <a:r>
              <a:rPr lang="zh-CN" altLang="en-US" dirty="0"/>
              <a:t>扩展。</a:t>
            </a:r>
          </a:p>
        </p:txBody>
      </p:sp>
    </p:spTree>
    <p:extLst>
      <p:ext uri="{BB962C8B-B14F-4D97-AF65-F5344CB8AC3E}">
        <p14:creationId xmlns:p14="http://schemas.microsoft.com/office/powerpoint/2010/main" val="25397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80635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8264" y="1514850"/>
            <a:ext cx="4800600" cy="725561"/>
          </a:xfrm>
        </p:spPr>
        <p:txBody>
          <a:bodyPr/>
          <a:lstStyle/>
          <a:p>
            <a:r>
              <a:rPr lang="zh-CN" altLang="en-US" dirty="0" smtClean="0"/>
              <a:t>创建模块（</a:t>
            </a:r>
            <a:r>
              <a:rPr lang="en-US" altLang="zh-CN" cap="none" dirty="0" smtClean="0"/>
              <a:t>hello</a:t>
            </a:r>
            <a:r>
              <a:rPr lang="en-US" altLang="zh-CN" dirty="0" smtClean="0"/>
              <a:t>.</a:t>
            </a:r>
            <a:r>
              <a:rPr lang="en-US" altLang="zh-CN" cap="none" dirty="0" smtClean="0"/>
              <a:t>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24828" y="1514850"/>
            <a:ext cx="4800600" cy="725561"/>
          </a:xfrm>
        </p:spPr>
        <p:txBody>
          <a:bodyPr/>
          <a:lstStyle/>
          <a:p>
            <a:r>
              <a:rPr lang="zh-CN" altLang="en-US" dirty="0" smtClean="0"/>
              <a:t>引用模块</a:t>
            </a:r>
            <a:r>
              <a:rPr lang="en-US" altLang="zh-CN" cap="none" dirty="0" smtClean="0"/>
              <a:t>(main.js)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1248264" y="2567907"/>
            <a:ext cx="4800600" cy="3437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exports.world</a:t>
            </a:r>
            <a:r>
              <a:rPr lang="en-US" altLang="zh-CN" dirty="0"/>
              <a:t> = function() { console.log('Hello World'); }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624828" y="2567907"/>
            <a:ext cx="4800600" cy="3437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var hello = require('./hello'); </a:t>
            </a:r>
            <a:endParaRPr lang="en-US" altLang="zh-CN" dirty="0" smtClean="0"/>
          </a:p>
          <a:p>
            <a:r>
              <a:rPr lang="en-US" altLang="zh-CN" dirty="0" smtClean="0"/>
              <a:t>hello.world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4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449</TotalTime>
  <Words>872</Words>
  <Application>Microsoft Office PowerPoint</Application>
  <PresentationFormat>宽屏</PresentationFormat>
  <Paragraphs>151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 Unicode MS</vt:lpstr>
      <vt:lpstr>Menlo</vt:lpstr>
      <vt:lpstr>黑体</vt:lpstr>
      <vt:lpstr>华文行楷</vt:lpstr>
      <vt:lpstr>华文隶书</vt:lpstr>
      <vt:lpstr>华文中宋</vt:lpstr>
      <vt:lpstr>宋体</vt:lpstr>
      <vt:lpstr>Arial</vt:lpstr>
      <vt:lpstr>Calibri</vt:lpstr>
      <vt:lpstr>Gill Sans MT</vt:lpstr>
      <vt:lpstr>Impact</vt:lpstr>
      <vt:lpstr>Microsoft Yi Baiti</vt:lpstr>
      <vt:lpstr>Wingdings</vt:lpstr>
      <vt:lpstr>Badge</vt:lpstr>
      <vt:lpstr>Nodejs分享</vt:lpstr>
      <vt:lpstr>目录</vt:lpstr>
      <vt:lpstr>开始—安装、包管理 </vt:lpstr>
      <vt:lpstr>开始—安装、包管理</vt:lpstr>
      <vt:lpstr>Npm介绍</vt:lpstr>
      <vt:lpstr>Npm 使用</vt:lpstr>
      <vt:lpstr>Node.js代码组织</vt:lpstr>
      <vt:lpstr>Node.js模块系统</vt:lpstr>
      <vt:lpstr>PowerPoint 演示文稿</vt:lpstr>
      <vt:lpstr>Node.js常用模块</vt:lpstr>
      <vt:lpstr>http 模块</vt:lpstr>
      <vt:lpstr>系统模块(fs)</vt:lpstr>
      <vt:lpstr>Path 模块</vt:lpstr>
      <vt:lpstr>PowerPoint 演示文稿</vt:lpstr>
      <vt:lpstr>Node.js的框架有哪些？</vt:lpstr>
      <vt:lpstr>PowerPoint 演示文稿</vt:lpstr>
      <vt:lpstr>Express简单介绍</vt:lpstr>
      <vt:lpstr>了解Express</vt:lpstr>
      <vt:lpstr>Express脚手架</vt:lpstr>
      <vt:lpstr>Express 路由</vt:lpstr>
      <vt:lpstr>Express 模板引擎</vt:lpstr>
      <vt:lpstr>Node.Js调试</vt:lpstr>
      <vt:lpstr>debugger 调试器</vt:lpstr>
      <vt:lpstr>PowerPoint 演示文稿</vt:lpstr>
      <vt:lpstr>项目中用到的nodejs</vt:lpstr>
      <vt:lpstr>PowerPoint 演示文稿</vt:lpstr>
      <vt:lpstr>谢谢！</vt:lpstr>
    </vt:vector>
  </TitlesOfParts>
  <Company>MSJR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Xuefang Yang(杨雪芳)</dc:creator>
  <cp:lastModifiedBy>Xuefang Yang(杨雪芳)</cp:lastModifiedBy>
  <cp:revision>80</cp:revision>
  <dcterms:created xsi:type="dcterms:W3CDTF">2017-12-15T09:58:08Z</dcterms:created>
  <dcterms:modified xsi:type="dcterms:W3CDTF">2017-12-18T09:28:40Z</dcterms:modified>
</cp:coreProperties>
</file>