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7" r:id="rId2"/>
    <p:sldId id="258" r:id="rId3"/>
    <p:sldId id="259" r:id="rId4"/>
    <p:sldId id="261"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429385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165283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02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20278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9448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3144122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1536436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104095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340988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3723-E742-4983-A95F-8AFB5B0D2C6D}"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210208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53723-E742-4983-A95F-8AFB5B0D2C6D}"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314325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53723-E742-4983-A95F-8AFB5B0D2C6D}"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132885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53723-E742-4983-A95F-8AFB5B0D2C6D}"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236361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53723-E742-4983-A95F-8AFB5B0D2C6D}"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177447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53723-E742-4983-A95F-8AFB5B0D2C6D}"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50936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53723-E742-4983-A95F-8AFB5B0D2C6D}"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C0875-E901-4740-B41E-E85BE52E3C46}" type="slidenum">
              <a:rPr lang="en-IN" smtClean="0"/>
              <a:t>‹#›</a:t>
            </a:fld>
            <a:endParaRPr lang="en-IN"/>
          </a:p>
        </p:txBody>
      </p:sp>
    </p:spTree>
    <p:extLst>
      <p:ext uri="{BB962C8B-B14F-4D97-AF65-F5344CB8AC3E}">
        <p14:creationId xmlns:p14="http://schemas.microsoft.com/office/powerpoint/2010/main" val="5713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353723-E742-4983-A95F-8AFB5B0D2C6D}" type="datetimeFigureOut">
              <a:rPr lang="en-IN" smtClean="0"/>
              <a:t>07-11-2023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4C0875-E901-4740-B41E-E85BE52E3C46}" type="slidenum">
              <a:rPr lang="en-IN" smtClean="0"/>
              <a:t>‹#›</a:t>
            </a:fld>
            <a:endParaRPr lang="en-IN"/>
          </a:p>
        </p:txBody>
      </p:sp>
    </p:spTree>
    <p:extLst>
      <p:ext uri="{BB962C8B-B14F-4D97-AF65-F5344CB8AC3E}">
        <p14:creationId xmlns:p14="http://schemas.microsoft.com/office/powerpoint/2010/main" val="16486375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42BA84-875C-F3F5-40C2-2286155CD1CA}"/>
              </a:ext>
            </a:extLst>
          </p:cNvPr>
          <p:cNvPicPr>
            <a:picLocks noChangeAspect="1"/>
          </p:cNvPicPr>
          <p:nvPr/>
        </p:nvPicPr>
        <p:blipFill>
          <a:blip r:embed="rId2"/>
          <a:stretch>
            <a:fillRect/>
          </a:stretch>
        </p:blipFill>
        <p:spPr>
          <a:xfrm>
            <a:off x="4213410" y="4232799"/>
            <a:ext cx="1685365" cy="1557127"/>
          </a:xfrm>
          <a:prstGeom prst="rect">
            <a:avLst/>
          </a:prstGeom>
        </p:spPr>
      </p:pic>
      <p:sp>
        <p:nvSpPr>
          <p:cNvPr id="5" name="TextBox 4">
            <a:extLst>
              <a:ext uri="{FF2B5EF4-FFF2-40B4-BE49-F238E27FC236}">
                <a16:creationId xmlns:a16="http://schemas.microsoft.com/office/drawing/2014/main" id="{C27924B3-2402-8581-6AE6-AAD1EE306218}"/>
              </a:ext>
            </a:extLst>
          </p:cNvPr>
          <p:cNvSpPr txBox="1"/>
          <p:nvPr/>
        </p:nvSpPr>
        <p:spPr>
          <a:xfrm>
            <a:off x="1519517" y="268942"/>
            <a:ext cx="6750424" cy="165256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a:t>
            </a:r>
          </a:p>
          <a:p>
            <a:pPr algn="ctr"/>
            <a:r>
              <a:rPr lang="en-IN" dirty="0">
                <a:latin typeface="Times New Roman" panose="02020603050405020304" pitchFamily="18" charset="0"/>
                <a:cs typeface="Times New Roman" panose="02020603050405020304" pitchFamily="18" charset="0"/>
              </a:rPr>
              <a:t>Project Presentation </a:t>
            </a:r>
          </a:p>
          <a:p>
            <a:pPr algn="ctr"/>
            <a:r>
              <a:rPr lang="en-IN" dirty="0">
                <a:latin typeface="Times New Roman" panose="02020603050405020304" pitchFamily="18" charset="0"/>
                <a:cs typeface="Times New Roman" panose="02020603050405020304" pitchFamily="18" charset="0"/>
              </a:rPr>
              <a:t>on</a:t>
            </a:r>
          </a:p>
          <a:p>
            <a:pPr algn="ctr">
              <a:lnSpc>
                <a:spcPct val="150000"/>
              </a:lnSpc>
            </a:pPr>
            <a:r>
              <a:rPr lang="en-IN" dirty="0">
                <a:latin typeface="Times New Roman" panose="02020603050405020304" pitchFamily="18" charset="0"/>
                <a:cs typeface="Times New Roman" panose="02020603050405020304" pitchFamily="18" charset="0"/>
              </a:rPr>
              <a:t>   </a:t>
            </a:r>
            <a:r>
              <a:rPr lang="en-IN" sz="3600" dirty="0">
                <a:solidFill>
                  <a:srgbClr val="FF0000"/>
                </a:solidFill>
                <a:latin typeface="Times New Roman" panose="02020603050405020304" pitchFamily="18" charset="0"/>
                <a:cs typeface="Times New Roman" panose="02020603050405020304" pitchFamily="18" charset="0"/>
              </a:rPr>
              <a:t>“Audacity Audio Analysis Tool” </a:t>
            </a:r>
          </a:p>
        </p:txBody>
      </p:sp>
      <p:sp>
        <p:nvSpPr>
          <p:cNvPr id="6" name="TextBox 5">
            <a:extLst>
              <a:ext uri="{FF2B5EF4-FFF2-40B4-BE49-F238E27FC236}">
                <a16:creationId xmlns:a16="http://schemas.microsoft.com/office/drawing/2014/main" id="{E06BDBEA-9A83-1F38-BB10-09E9567C63C9}"/>
              </a:ext>
            </a:extLst>
          </p:cNvPr>
          <p:cNvSpPr txBox="1"/>
          <p:nvPr/>
        </p:nvSpPr>
        <p:spPr>
          <a:xfrm>
            <a:off x="3119717" y="2285999"/>
            <a:ext cx="5038166" cy="1703480"/>
          </a:xfrm>
          <a:prstGeom prst="rect">
            <a:avLst/>
          </a:prstGeom>
          <a:noFill/>
        </p:spPr>
        <p:txBody>
          <a:bodyPr wrap="square" rtlCol="0">
            <a:spAutoFit/>
          </a:bodyPr>
          <a:lstStyle/>
          <a:p>
            <a:pPr>
              <a:lnSpc>
                <a:spcPct val="150000"/>
              </a:lnSpc>
            </a:pPr>
            <a:r>
              <a:rPr lang="en-IN" dirty="0" err="1">
                <a:latin typeface="Times New Roman" panose="02020603050405020304" pitchFamily="18" charset="0"/>
                <a:cs typeface="Times New Roman" panose="02020603050405020304" pitchFamily="18" charset="0"/>
              </a:rPr>
              <a:t>Ms.Rutuja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Jalindar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Athare</a:t>
            </a:r>
            <a:r>
              <a:rPr lang="en-IN" dirty="0">
                <a:latin typeface="Times New Roman" panose="02020603050405020304" pitchFamily="18" charset="0"/>
                <a:cs typeface="Times New Roman" panose="02020603050405020304" pitchFamily="18" charset="0"/>
              </a:rPr>
              <a:t>(4104)</a:t>
            </a:r>
          </a:p>
          <a:p>
            <a:pPr>
              <a:lnSpc>
                <a:spcPct val="150000"/>
              </a:lnSpc>
            </a:pPr>
            <a:r>
              <a:rPr lang="en-IN" dirty="0" err="1">
                <a:latin typeface="Times New Roman" panose="02020603050405020304" pitchFamily="18" charset="0"/>
                <a:cs typeface="Times New Roman" panose="02020603050405020304" pitchFamily="18" charset="0"/>
              </a:rPr>
              <a:t>Ms.Urmila</a:t>
            </a:r>
            <a:r>
              <a:rPr lang="en-IN" dirty="0">
                <a:latin typeface="Times New Roman" panose="02020603050405020304" pitchFamily="18" charset="0"/>
                <a:cs typeface="Times New Roman" panose="02020603050405020304" pitchFamily="18" charset="0"/>
              </a:rPr>
              <a:t> Uttam Barkade(4108)</a:t>
            </a:r>
          </a:p>
          <a:p>
            <a:pPr>
              <a:lnSpc>
                <a:spcPct val="150000"/>
              </a:lnSpc>
            </a:pPr>
            <a:r>
              <a:rPr lang="en-IN" dirty="0" err="1">
                <a:latin typeface="Times New Roman" panose="02020603050405020304" pitchFamily="18" charset="0"/>
                <a:cs typeface="Times New Roman" panose="02020603050405020304" pitchFamily="18" charset="0"/>
              </a:rPr>
              <a:t>Ms.Sanjivani</a:t>
            </a:r>
            <a:r>
              <a:rPr lang="en-IN" dirty="0">
                <a:latin typeface="Times New Roman" panose="02020603050405020304" pitchFamily="18" charset="0"/>
                <a:cs typeface="Times New Roman" panose="02020603050405020304" pitchFamily="18" charset="0"/>
              </a:rPr>
              <a:t> Pandurang </a:t>
            </a:r>
            <a:r>
              <a:rPr lang="en-IN" dirty="0" err="1">
                <a:latin typeface="Times New Roman" panose="02020603050405020304" pitchFamily="18" charset="0"/>
                <a:cs typeface="Times New Roman" panose="02020603050405020304" pitchFamily="18" charset="0"/>
              </a:rPr>
              <a:t>Dhande</a:t>
            </a:r>
            <a:r>
              <a:rPr lang="en-IN" dirty="0">
                <a:latin typeface="Times New Roman" panose="02020603050405020304" pitchFamily="18" charset="0"/>
                <a:cs typeface="Times New Roman" panose="02020603050405020304" pitchFamily="18" charset="0"/>
              </a:rPr>
              <a:t>(4128)</a:t>
            </a:r>
          </a:p>
          <a:p>
            <a:pPr>
              <a:lnSpc>
                <a:spcPct val="150000"/>
              </a:lnSpc>
            </a:pPr>
            <a:r>
              <a:rPr lang="en-IN" dirty="0" err="1">
                <a:latin typeface="Times New Roman" panose="02020603050405020304" pitchFamily="18" charset="0"/>
                <a:cs typeface="Times New Roman" panose="02020603050405020304" pitchFamily="18" charset="0"/>
              </a:rPr>
              <a:t>Ms.Apeksha</a:t>
            </a:r>
            <a:r>
              <a:rPr lang="en-IN" dirty="0">
                <a:latin typeface="Times New Roman" panose="02020603050405020304" pitchFamily="18" charset="0"/>
                <a:cs typeface="Times New Roman" panose="02020603050405020304" pitchFamily="18" charset="0"/>
              </a:rPr>
              <a:t> Bajirao </a:t>
            </a:r>
            <a:r>
              <a:rPr lang="en-IN" dirty="0" err="1">
                <a:latin typeface="Times New Roman" panose="02020603050405020304" pitchFamily="18" charset="0"/>
                <a:cs typeface="Times New Roman" panose="02020603050405020304" pitchFamily="18" charset="0"/>
              </a:rPr>
              <a:t>Dhomse</a:t>
            </a:r>
            <a:r>
              <a:rPr lang="en-IN" dirty="0">
                <a:latin typeface="Times New Roman" panose="02020603050405020304" pitchFamily="18" charset="0"/>
                <a:cs typeface="Times New Roman" panose="02020603050405020304" pitchFamily="18" charset="0"/>
              </a:rPr>
              <a:t>(4130)</a:t>
            </a:r>
          </a:p>
        </p:txBody>
      </p:sp>
      <p:sp>
        <p:nvSpPr>
          <p:cNvPr id="7" name="TextBox 6">
            <a:extLst>
              <a:ext uri="{FF2B5EF4-FFF2-40B4-BE49-F238E27FC236}">
                <a16:creationId xmlns:a16="http://schemas.microsoft.com/office/drawing/2014/main" id="{E60ED873-6F6B-8124-96D8-57BD66B7F913}"/>
              </a:ext>
            </a:extLst>
          </p:cNvPr>
          <p:cNvSpPr txBox="1"/>
          <p:nvPr/>
        </p:nvSpPr>
        <p:spPr>
          <a:xfrm>
            <a:off x="3316940" y="6033247"/>
            <a:ext cx="516367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Guidance of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M. A. </a:t>
            </a:r>
            <a:r>
              <a:rPr lang="en-IN" dirty="0" err="1">
                <a:latin typeface="Times New Roman" panose="02020603050405020304" pitchFamily="18" charset="0"/>
                <a:cs typeface="Times New Roman" panose="02020603050405020304" pitchFamily="18" charset="0"/>
              </a:rPr>
              <a:t>Wakchaure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0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09917-026B-A762-F145-D880998874B1}"/>
              </a:ext>
            </a:extLst>
          </p:cNvPr>
          <p:cNvSpPr txBox="1"/>
          <p:nvPr/>
        </p:nvSpPr>
        <p:spPr>
          <a:xfrm>
            <a:off x="3523129" y="457200"/>
            <a:ext cx="367553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14B0091-EC73-56C5-6C2D-990F2A016760}"/>
              </a:ext>
            </a:extLst>
          </p:cNvPr>
          <p:cNvSpPr txBox="1"/>
          <p:nvPr/>
        </p:nvSpPr>
        <p:spPr>
          <a:xfrm>
            <a:off x="493060" y="1690062"/>
            <a:ext cx="9466728"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Digital forensic investigations often involve the analysis of various types of digital evidence, including audio files.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Tools should provide the necessary features and capabilities to effectively examine audio files for evidence collection, authentication, and analysis.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Audacity is an open-source, cross-platform audio editing software that is widely used for recording, editing, and manipulating digital audio.</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powerful and user-friendly tool that allows individuals to work with audio files in a variety of formats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23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A8F24-47B9-5DFF-40C6-3DDF4DAC2038}"/>
              </a:ext>
            </a:extLst>
          </p:cNvPr>
          <p:cNvSpPr txBox="1"/>
          <p:nvPr/>
        </p:nvSpPr>
        <p:spPr>
          <a:xfrm>
            <a:off x="3532094" y="394447"/>
            <a:ext cx="398929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Feature Of Audacity </a:t>
            </a:r>
          </a:p>
        </p:txBody>
      </p:sp>
      <p:sp>
        <p:nvSpPr>
          <p:cNvPr id="5" name="TextBox 4">
            <a:extLst>
              <a:ext uri="{FF2B5EF4-FFF2-40B4-BE49-F238E27FC236}">
                <a16:creationId xmlns:a16="http://schemas.microsoft.com/office/drawing/2014/main" id="{5694820F-5775-C66D-6416-F341519F4ED8}"/>
              </a:ext>
            </a:extLst>
          </p:cNvPr>
          <p:cNvSpPr txBox="1"/>
          <p:nvPr/>
        </p:nvSpPr>
        <p:spPr>
          <a:xfrm>
            <a:off x="179294" y="1381942"/>
            <a:ext cx="9699812" cy="3785652"/>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Recording</a:t>
            </a:r>
            <a:r>
              <a:rPr lang="en-IN" sz="2000" dirty="0">
                <a:latin typeface="Times New Roman" panose="02020603050405020304" pitchFamily="18" charset="0"/>
                <a:cs typeface="Times New Roman" panose="02020603050405020304" pitchFamily="18" charset="0"/>
              </a:rPr>
              <a:t>: You can record live audio from a microphone or other input device, or you can import audio files from other sources.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Editing</a:t>
            </a:r>
            <a:r>
              <a:rPr lang="en-IN" sz="2000" dirty="0">
                <a:latin typeface="Times New Roman" panose="02020603050405020304" pitchFamily="18" charset="0"/>
                <a:cs typeface="Times New Roman" panose="02020603050405020304" pitchFamily="18" charset="0"/>
              </a:rPr>
              <a:t>: You can edit your audio recordings by cutting, copying, pasting, and deleting parts of the audio. You can also apply effects to your audio, such as equalization, noise reduction, and reverb</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Spectrogram view</a:t>
            </a:r>
            <a:r>
              <a:rPr lang="en-US" sz="2000" dirty="0">
                <a:latin typeface="Times New Roman" panose="02020603050405020304" pitchFamily="18" charset="0"/>
                <a:cs typeface="Times New Roman" panose="02020603050405020304" pitchFamily="18" charset="0"/>
              </a:rPr>
              <a:t>: The spectrogram view allows you to visualize the frequency content of your audio. This can be helpful for identifying and removing noise.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Label tracks</a:t>
            </a:r>
            <a:r>
              <a:rPr lang="en-US" sz="2000" dirty="0">
                <a:latin typeface="Times New Roman" panose="02020603050405020304" pitchFamily="18" charset="0"/>
                <a:cs typeface="Times New Roman" panose="02020603050405020304" pitchFamily="18" charset="0"/>
              </a:rPr>
              <a:t>: Label tracks allow you to add text annotations to your audio. This can be helpful for organizing and keeping track of your audio files.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81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0B4A13-337D-3647-6144-DD5AC78C3D7E}"/>
              </a:ext>
            </a:extLst>
          </p:cNvPr>
          <p:cNvSpPr txBox="1"/>
          <p:nvPr/>
        </p:nvSpPr>
        <p:spPr>
          <a:xfrm>
            <a:off x="3684495" y="219200"/>
            <a:ext cx="6427694"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Short Key</a:t>
            </a:r>
          </a:p>
        </p:txBody>
      </p:sp>
      <p:sp>
        <p:nvSpPr>
          <p:cNvPr id="6" name="TextBox 5">
            <a:extLst>
              <a:ext uri="{FF2B5EF4-FFF2-40B4-BE49-F238E27FC236}">
                <a16:creationId xmlns:a16="http://schemas.microsoft.com/office/drawing/2014/main" id="{FC875322-EF8A-7776-810E-35118337FC68}"/>
              </a:ext>
            </a:extLst>
          </p:cNvPr>
          <p:cNvSpPr txBox="1"/>
          <p:nvPr/>
        </p:nvSpPr>
        <p:spPr>
          <a:xfrm>
            <a:off x="1461248" y="1138518"/>
            <a:ext cx="5540188" cy="37240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Export Audio</a:t>
            </a:r>
            <a:r>
              <a:rPr lang="en-IN" sz="2400" dirty="0">
                <a:latin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cs typeface="Times New Roman" panose="02020603050405020304" pitchFamily="18" charset="0"/>
              </a:rPr>
              <a:t>Ctrl+Shift+E</a:t>
            </a:r>
            <a:endParaRPr lang="en-IN" sz="240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solidFill>
                  <a:srgbClr val="000000"/>
                </a:solidFill>
                <a:latin typeface="Times New Roman" panose="02020603050405020304" pitchFamily="18" charset="0"/>
                <a:cs typeface="Times New Roman" panose="02020603050405020304" pitchFamily="18" charset="0"/>
              </a:rPr>
              <a:t>Trim Audio</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cs typeface="Times New Roman" panose="02020603050405020304" pitchFamily="18" charset="0"/>
              </a:rPr>
              <a:t>Ctrl+T</a:t>
            </a:r>
            <a:endParaRPr lang="en-IN" sz="240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solidFill>
                  <a:srgbClr val="000000"/>
                </a:solidFill>
                <a:effectLst/>
                <a:latin typeface="Times New Roman" panose="02020603050405020304" pitchFamily="18" charset="0"/>
                <a:cs typeface="Times New Roman" panose="02020603050405020304" pitchFamily="18" charset="0"/>
              </a:rPr>
              <a:t>Add </a:t>
            </a:r>
            <a:r>
              <a:rPr lang="en-IN" sz="2400" b="1" dirty="0">
                <a:solidFill>
                  <a:srgbClr val="000000"/>
                </a:solidFill>
                <a:latin typeface="Times New Roman" panose="02020603050405020304" pitchFamily="18" charset="0"/>
                <a:cs typeface="Times New Roman" panose="02020603050405020304" pitchFamily="18" charset="0"/>
              </a:rPr>
              <a:t>Label At Selection</a:t>
            </a:r>
            <a:r>
              <a:rPr lang="en-IN" sz="2400" dirty="0">
                <a:solidFill>
                  <a:srgbClr val="000000"/>
                </a:solidFill>
                <a:latin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cs typeface="Times New Roman" panose="02020603050405020304" pitchFamily="18" charset="0"/>
              </a:rPr>
              <a:t>Ctrl+B</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solidFill>
                  <a:srgbClr val="000000"/>
                </a:solidFill>
                <a:effectLst/>
                <a:latin typeface="Times New Roman" panose="02020603050405020304" pitchFamily="18" charset="0"/>
                <a:cs typeface="Times New Roman" panose="02020603050405020304" pitchFamily="18" charset="0"/>
              </a:rPr>
              <a:t>Cut : </a:t>
            </a:r>
            <a:r>
              <a:rPr lang="en-IN" sz="2400" dirty="0" err="1">
                <a:solidFill>
                  <a:srgbClr val="000000"/>
                </a:solidFill>
                <a:effectLst/>
                <a:latin typeface="Times New Roman" panose="02020603050405020304" pitchFamily="18" charset="0"/>
                <a:cs typeface="Times New Roman" panose="02020603050405020304" pitchFamily="18" charset="0"/>
              </a:rPr>
              <a:t>Ctrl+X</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solidFill>
                  <a:srgbClr val="000000"/>
                </a:solidFill>
                <a:effectLst/>
                <a:latin typeface="Times New Roman" panose="02020603050405020304" pitchFamily="18" charset="0"/>
                <a:cs typeface="Times New Roman" panose="02020603050405020304" pitchFamily="18" charset="0"/>
              </a:rPr>
              <a:t>Delete: </a:t>
            </a:r>
            <a:r>
              <a:rPr lang="en-IN" sz="2400" dirty="0">
                <a:solidFill>
                  <a:srgbClr val="000000"/>
                </a:solidFill>
                <a:effectLst/>
                <a:latin typeface="Times New Roman" panose="02020603050405020304" pitchFamily="18" charset="0"/>
                <a:cs typeface="Times New Roman" panose="02020603050405020304" pitchFamily="18" charset="0"/>
              </a:rPr>
              <a:t>Ctrl+K</a:t>
            </a:r>
          </a:p>
          <a:p>
            <a:pPr marL="342900" indent="-342900">
              <a:lnSpc>
                <a:spcPct val="150000"/>
              </a:lnSpc>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Preferences: </a:t>
            </a:r>
            <a:r>
              <a:rPr lang="en-IN" sz="2400" dirty="0" err="1">
                <a:solidFill>
                  <a:srgbClr val="000000"/>
                </a:solidFill>
                <a:effectLst/>
                <a:latin typeface="Times New Roman" panose="02020603050405020304" pitchFamily="18" charset="0"/>
                <a:cs typeface="Times New Roman" panose="02020603050405020304" pitchFamily="18" charset="0"/>
              </a:rPr>
              <a:t>Ctrl+P</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0F2BFC-1AD5-FEC9-3D67-B39903993314}"/>
              </a:ext>
            </a:extLst>
          </p:cNvPr>
          <p:cNvPicPr>
            <a:picLocks noChangeAspect="1"/>
          </p:cNvPicPr>
          <p:nvPr/>
        </p:nvPicPr>
        <p:blipFill>
          <a:blip r:embed="rId2"/>
          <a:stretch>
            <a:fillRect/>
          </a:stretch>
        </p:blipFill>
        <p:spPr>
          <a:xfrm>
            <a:off x="5447089" y="3278472"/>
            <a:ext cx="2902505" cy="2894259"/>
          </a:xfrm>
          <a:prstGeom prst="rect">
            <a:avLst/>
          </a:prstGeom>
        </p:spPr>
      </p:pic>
    </p:spTree>
    <p:extLst>
      <p:ext uri="{BB962C8B-B14F-4D97-AF65-F5344CB8AC3E}">
        <p14:creationId xmlns:p14="http://schemas.microsoft.com/office/powerpoint/2010/main" val="37106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68E06E-F7AB-DF6A-07E5-A8B8DE4C1677}"/>
              </a:ext>
            </a:extLst>
          </p:cNvPr>
          <p:cNvSpPr txBox="1"/>
          <p:nvPr/>
        </p:nvSpPr>
        <p:spPr>
          <a:xfrm>
            <a:off x="3316941" y="326322"/>
            <a:ext cx="480508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Upload Audio In Audacity</a:t>
            </a:r>
          </a:p>
        </p:txBody>
      </p:sp>
      <p:sp>
        <p:nvSpPr>
          <p:cNvPr id="4" name="TextBox 3">
            <a:extLst>
              <a:ext uri="{FF2B5EF4-FFF2-40B4-BE49-F238E27FC236}">
                <a16:creationId xmlns:a16="http://schemas.microsoft.com/office/drawing/2014/main" id="{59697907-A27D-09ED-D6E9-93A19DA8703E}"/>
              </a:ext>
            </a:extLst>
          </p:cNvPr>
          <p:cNvSpPr txBox="1"/>
          <p:nvPr/>
        </p:nvSpPr>
        <p:spPr>
          <a:xfrm>
            <a:off x="627529" y="1448323"/>
            <a:ext cx="8514229" cy="369331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Open Audacity</a:t>
            </a:r>
            <a:r>
              <a:rPr lang="en-IN" dirty="0">
                <a:latin typeface="Times New Roman" panose="02020603050405020304" pitchFamily="18" charset="0"/>
                <a:cs typeface="Times New Roman" panose="02020603050405020304" pitchFamily="18" charset="0"/>
              </a:rPr>
              <a:t>: Launch the Audacity application on your computer.</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Create a New Project </a:t>
            </a:r>
            <a:r>
              <a:rPr lang="en-IN" dirty="0">
                <a:latin typeface="Times New Roman" panose="02020603050405020304" pitchFamily="18" charset="0"/>
                <a:cs typeface="Times New Roman" panose="02020603050405020304" pitchFamily="18" charset="0"/>
              </a:rPr>
              <a:t>: If you're starting a new project, go to "File" &gt; "New" to create a new project. If you have an existing project, you can skip this step.</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Import Audio File</a:t>
            </a:r>
            <a:r>
              <a:rPr lang="en-IN" dirty="0">
                <a:latin typeface="Times New Roman" panose="02020603050405020304" pitchFamily="18" charset="0"/>
                <a:cs typeface="Times New Roman" panose="02020603050405020304" pitchFamily="18" charset="0"/>
              </a:rPr>
              <a:t>:a. Go to "File" &gt; "Import" &gt; "Audio..."b. Navigate to the location of the audio file you want to upload, select it, and click "Open.“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Your audio file will now appear in the Audacity workspace as a new track, and you can edit and manipulate it as needed.</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Save</a:t>
            </a:r>
            <a:r>
              <a:rPr lang="en-IN" dirty="0">
                <a:latin typeface="Times New Roman" panose="02020603050405020304" pitchFamily="18" charset="0"/>
                <a:cs typeface="Times New Roman" panose="02020603050405020304" pitchFamily="18" charset="0"/>
              </a:rPr>
              <a:t>: You can use the "File" &gt; "Save Project" option to save your Audacity project file, or "File" &gt; "Export" to save the edited audio as a separate audio file when you're done.</a:t>
            </a:r>
          </a:p>
        </p:txBody>
      </p:sp>
    </p:spTree>
    <p:extLst>
      <p:ext uri="{BB962C8B-B14F-4D97-AF65-F5344CB8AC3E}">
        <p14:creationId xmlns:p14="http://schemas.microsoft.com/office/powerpoint/2010/main" val="118767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F9A47-642C-8F3B-5C96-35DA225F21A4}"/>
              </a:ext>
            </a:extLst>
          </p:cNvPr>
          <p:cNvPicPr>
            <a:picLocks noChangeAspect="1"/>
          </p:cNvPicPr>
          <p:nvPr/>
        </p:nvPicPr>
        <p:blipFill>
          <a:blip r:embed="rId2"/>
          <a:stretch>
            <a:fillRect/>
          </a:stretch>
        </p:blipFill>
        <p:spPr>
          <a:xfrm>
            <a:off x="5147345" y="3932143"/>
            <a:ext cx="4531885" cy="2591921"/>
          </a:xfrm>
          <a:prstGeom prst="rect">
            <a:avLst/>
          </a:prstGeom>
        </p:spPr>
      </p:pic>
      <p:sp>
        <p:nvSpPr>
          <p:cNvPr id="7" name="TextBox 6">
            <a:extLst>
              <a:ext uri="{FF2B5EF4-FFF2-40B4-BE49-F238E27FC236}">
                <a16:creationId xmlns:a16="http://schemas.microsoft.com/office/drawing/2014/main" id="{769BF947-815F-803B-7C3B-2ECB8CD30AEC}"/>
              </a:ext>
            </a:extLst>
          </p:cNvPr>
          <p:cNvSpPr txBox="1"/>
          <p:nvPr/>
        </p:nvSpPr>
        <p:spPr>
          <a:xfrm>
            <a:off x="3621741" y="225924"/>
            <a:ext cx="42672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Output of Audacity</a:t>
            </a:r>
          </a:p>
        </p:txBody>
      </p:sp>
      <p:pic>
        <p:nvPicPr>
          <p:cNvPr id="11" name="Picture 10">
            <a:extLst>
              <a:ext uri="{FF2B5EF4-FFF2-40B4-BE49-F238E27FC236}">
                <a16:creationId xmlns:a16="http://schemas.microsoft.com/office/drawing/2014/main" id="{20B6D367-0D4F-4223-5660-99C0F080EC79}"/>
              </a:ext>
            </a:extLst>
          </p:cNvPr>
          <p:cNvPicPr>
            <a:picLocks noChangeAspect="1"/>
          </p:cNvPicPr>
          <p:nvPr/>
        </p:nvPicPr>
        <p:blipFill>
          <a:blip r:embed="rId3"/>
          <a:stretch>
            <a:fillRect/>
          </a:stretch>
        </p:blipFill>
        <p:spPr>
          <a:xfrm>
            <a:off x="286870" y="1103717"/>
            <a:ext cx="4616824" cy="2596963"/>
          </a:xfrm>
          <a:prstGeom prst="rect">
            <a:avLst/>
          </a:prstGeom>
        </p:spPr>
      </p:pic>
      <p:sp>
        <p:nvSpPr>
          <p:cNvPr id="12" name="TextBox 11">
            <a:extLst>
              <a:ext uri="{FF2B5EF4-FFF2-40B4-BE49-F238E27FC236}">
                <a16:creationId xmlns:a16="http://schemas.microsoft.com/office/drawing/2014/main" id="{62A17E61-8D8B-351F-671D-302D737EA4E4}"/>
              </a:ext>
            </a:extLst>
          </p:cNvPr>
          <p:cNvSpPr txBox="1"/>
          <p:nvPr/>
        </p:nvSpPr>
        <p:spPr>
          <a:xfrm>
            <a:off x="5226424" y="2171366"/>
            <a:ext cx="233082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Speech Audio</a:t>
            </a:r>
          </a:p>
        </p:txBody>
      </p:sp>
      <p:sp>
        <p:nvSpPr>
          <p:cNvPr id="13" name="TextBox 12">
            <a:extLst>
              <a:ext uri="{FF2B5EF4-FFF2-40B4-BE49-F238E27FC236}">
                <a16:creationId xmlns:a16="http://schemas.microsoft.com/office/drawing/2014/main" id="{01351FFB-9F6A-3758-8143-E65A2AABE54E}"/>
              </a:ext>
            </a:extLst>
          </p:cNvPr>
          <p:cNvSpPr txBox="1"/>
          <p:nvPr/>
        </p:nvSpPr>
        <p:spPr>
          <a:xfrm>
            <a:off x="2595282" y="4942385"/>
            <a:ext cx="16764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Audio Tune</a:t>
            </a:r>
          </a:p>
        </p:txBody>
      </p:sp>
    </p:spTree>
    <p:extLst>
      <p:ext uri="{BB962C8B-B14F-4D97-AF65-F5344CB8AC3E}">
        <p14:creationId xmlns:p14="http://schemas.microsoft.com/office/powerpoint/2010/main" val="115703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7CCDE-B064-EF2E-1E8F-D02F07F5EDFC}"/>
              </a:ext>
            </a:extLst>
          </p:cNvPr>
          <p:cNvSpPr txBox="1"/>
          <p:nvPr/>
        </p:nvSpPr>
        <p:spPr>
          <a:xfrm>
            <a:off x="2931459" y="2707341"/>
            <a:ext cx="5325035" cy="1200329"/>
          </a:xfrm>
          <a:prstGeom prst="rect">
            <a:avLst/>
          </a:prstGeom>
          <a:noFill/>
        </p:spPr>
        <p:txBody>
          <a:bodyPr wrap="square" rtlCol="0">
            <a:spAutoFit/>
          </a:bodyPr>
          <a:lstStyle/>
          <a:p>
            <a:r>
              <a:rPr lang="en-IN" sz="7200" dirty="0">
                <a:solidFill>
                  <a:schemeClr val="accent1">
                    <a:lumMod val="75000"/>
                  </a:schemeClr>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2087003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479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Uttam Barkade</dc:creator>
  <cp:lastModifiedBy>Sanjivani Dhande</cp:lastModifiedBy>
  <cp:revision>6</cp:revision>
  <dcterms:created xsi:type="dcterms:W3CDTF">2023-11-06T16:36:01Z</dcterms:created>
  <dcterms:modified xsi:type="dcterms:W3CDTF">2023-11-07T07:58:37Z</dcterms:modified>
</cp:coreProperties>
</file>