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9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3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2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9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94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0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6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0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9B50-CAEE-4717-B455-BAFCF2132A53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26B7FF-6287-48C8-A864-81AA1A5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2BA84-875C-F3F5-40C2-2286155C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0" y="4232799"/>
            <a:ext cx="1685365" cy="1557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924B3-2402-8581-6AE6-AAD1EE306218}"/>
              </a:ext>
            </a:extLst>
          </p:cNvPr>
          <p:cNvSpPr txBox="1"/>
          <p:nvPr/>
        </p:nvSpPr>
        <p:spPr>
          <a:xfrm>
            <a:off x="278543" y="268942"/>
            <a:ext cx="8548214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“Software Testing Using Selenium IDE”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BDBEA-9A83-1F38-BB10-09E9567C63C9}"/>
              </a:ext>
            </a:extLst>
          </p:cNvPr>
          <p:cNvSpPr txBox="1"/>
          <p:nvPr/>
        </p:nvSpPr>
        <p:spPr>
          <a:xfrm>
            <a:off x="3119717" y="2285999"/>
            <a:ext cx="5038166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Rutuja Jalindar Athare(4104)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Urmila Uttam Barkade(4108)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Sanjivani Pandurang Dhande(4128)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Apeksha Bajirao Dhomse(4130)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D873-6F6B-8124-96D8-57BD66B7F913}"/>
              </a:ext>
            </a:extLst>
          </p:cNvPr>
          <p:cNvSpPr txBox="1"/>
          <p:nvPr/>
        </p:nvSpPr>
        <p:spPr>
          <a:xfrm>
            <a:off x="2850412" y="6033247"/>
            <a:ext cx="51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Dr. S. K. Sonkar</a:t>
            </a:r>
          </a:p>
        </p:txBody>
      </p:sp>
    </p:spTree>
    <p:extLst>
      <p:ext uri="{BB962C8B-B14F-4D97-AF65-F5344CB8AC3E}">
        <p14:creationId xmlns:p14="http://schemas.microsoft.com/office/powerpoint/2010/main" val="405020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56DA-2D88-1791-02D5-36D8753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Report on Amazon Online Shopping App 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17E1-FBCC-0E15-C164-AE88B2DB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Test Environment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Browser: Chrome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Operating System: Windows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Devices: Desktop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8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6241-8471-6312-B5E4-95146BDD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Installation of Selenium 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A5C5-71E2-836D-387E-64432513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1: Download Selenium IDE Chrome Extension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2: Click On Add to Chrome.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3: Check  the icon on of IDE Square in right side of the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browser after installation to chrome.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4: Now click on record button do some operation on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 5: See the report in console of IDE command, target and value.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2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2DE46F-3371-59C8-2A37-1D66FBC35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1" y="1033422"/>
            <a:ext cx="8143633" cy="4592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D5C7-CBE3-008C-417D-9167DDFA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Cases For Our Amazon Online Shopping Application: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E116-F4CB-D67A-2DA8-C8BEEA49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Verify User Registration.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2. Confirm that uses can log in with valid credentials.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3. Test the search bar by entering different types of product searches.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4. Check that clicking on a product shows detailed information.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5. Verify that users can add products to their cart.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6. Test the checkout process, including entering shipping and payment information.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7. Verify that users can complete the purchase successfully.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8. Test different payment methods.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9. Check that the users order history is updated after making a purchase.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10. Test various account settings like changing password, email, or contact 	  	   		information.</a:t>
            </a:r>
          </a:p>
        </p:txBody>
      </p:sp>
    </p:spTree>
    <p:extLst>
      <p:ext uri="{BB962C8B-B14F-4D97-AF65-F5344CB8AC3E}">
        <p14:creationId xmlns:p14="http://schemas.microsoft.com/office/powerpoint/2010/main" val="186096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BBFB5-B494-058A-FCC5-4C9E3A17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3" y="1250301"/>
            <a:ext cx="9848573" cy="5206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F2FA4-AD14-4C70-0B47-499322377F8E}"/>
              </a:ext>
            </a:extLst>
          </p:cNvPr>
          <p:cNvSpPr txBox="1"/>
          <p:nvPr/>
        </p:nvSpPr>
        <p:spPr>
          <a:xfrm>
            <a:off x="1028745" y="468477"/>
            <a:ext cx="422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1: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Add To Cart 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D52-684A-5DDD-55D0-3B3EB3F0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24327" cy="5847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2: Search Functionality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5DBE-B419-5424-69DD-B794726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4" y="1626812"/>
            <a:ext cx="8973598" cy="47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DD30-95BC-EFBA-4DE0-B81AAC02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F37D-359D-F274-B324-FF1CE05A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have studied how to use Selenium IDE to test different types of web application like Amazon Online shopping website and understand the working of Selenium IDE.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583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338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Test Report on Amazon Online Shopping App :</vt:lpstr>
      <vt:lpstr>Installation of Selenium :</vt:lpstr>
      <vt:lpstr>PowerPoint Presentation</vt:lpstr>
      <vt:lpstr>Test Cases For Our Amazon Online Shopping Application:</vt:lpstr>
      <vt:lpstr>PowerPoint Presentation</vt:lpstr>
      <vt:lpstr>TEST 2: Search Functionality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Sanjivani Dhande</dc:creator>
  <cp:lastModifiedBy>Sanjivani Dhande</cp:lastModifiedBy>
  <cp:revision>10</cp:revision>
  <dcterms:created xsi:type="dcterms:W3CDTF">2023-11-07T06:00:14Z</dcterms:created>
  <dcterms:modified xsi:type="dcterms:W3CDTF">2023-11-07T06:33:01Z</dcterms:modified>
</cp:coreProperties>
</file>