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54" r:id="rId2"/>
    <p:sldMasterId id="2147483655" r:id="rId3"/>
  </p:sldMasterIdLst>
  <p:notesMasterIdLst>
    <p:notesMasterId r:id="rId35"/>
  </p:notesMasterIdLst>
  <p:handoutMasterIdLst>
    <p:handoutMasterId r:id="rId36"/>
  </p:handoutMasterIdLst>
  <p:sldIdLst>
    <p:sldId id="287" r:id="rId4"/>
    <p:sldId id="301" r:id="rId5"/>
    <p:sldId id="303" r:id="rId6"/>
    <p:sldId id="305" r:id="rId7"/>
    <p:sldId id="304" r:id="rId8"/>
    <p:sldId id="316" r:id="rId9"/>
    <p:sldId id="308" r:id="rId10"/>
    <p:sldId id="309" r:id="rId11"/>
    <p:sldId id="317" r:id="rId12"/>
    <p:sldId id="315" r:id="rId13"/>
    <p:sldId id="318" r:id="rId14"/>
    <p:sldId id="321" r:id="rId15"/>
    <p:sldId id="327" r:id="rId16"/>
    <p:sldId id="328" r:id="rId17"/>
    <p:sldId id="322" r:id="rId18"/>
    <p:sldId id="325" r:id="rId19"/>
    <p:sldId id="333" r:id="rId20"/>
    <p:sldId id="334" r:id="rId21"/>
    <p:sldId id="319" r:id="rId22"/>
    <p:sldId id="324" r:id="rId23"/>
    <p:sldId id="323" r:id="rId24"/>
    <p:sldId id="326" r:id="rId25"/>
    <p:sldId id="335" r:id="rId26"/>
    <p:sldId id="320" r:id="rId27"/>
    <p:sldId id="331" r:id="rId28"/>
    <p:sldId id="339" r:id="rId29"/>
    <p:sldId id="332" r:id="rId30"/>
    <p:sldId id="336" r:id="rId31"/>
    <p:sldId id="337" r:id="rId32"/>
    <p:sldId id="306" r:id="rId33"/>
    <p:sldId id="300" r:id="rId3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110000"/>
      </a:lnSpc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맑은고딕"/>
        <a:ea typeface="맑은고딕"/>
        <a:cs typeface="맑은고딕"/>
      </a:defRPr>
    </a:lvl1pPr>
    <a:lvl2pPr marL="457200" algn="l" rtl="0" fontAlgn="base">
      <a:lnSpc>
        <a:spcPct val="110000"/>
      </a:lnSpc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맑은고딕"/>
        <a:ea typeface="맑은고딕"/>
        <a:cs typeface="맑은고딕"/>
      </a:defRPr>
    </a:lvl2pPr>
    <a:lvl3pPr marL="914400" algn="l" rtl="0" fontAlgn="base">
      <a:lnSpc>
        <a:spcPct val="110000"/>
      </a:lnSpc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맑은고딕"/>
        <a:ea typeface="맑은고딕"/>
        <a:cs typeface="맑은고딕"/>
      </a:defRPr>
    </a:lvl3pPr>
    <a:lvl4pPr marL="1371600" algn="l" rtl="0" fontAlgn="base">
      <a:lnSpc>
        <a:spcPct val="110000"/>
      </a:lnSpc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맑은고딕"/>
        <a:ea typeface="맑은고딕"/>
        <a:cs typeface="맑은고딕"/>
      </a:defRPr>
    </a:lvl4pPr>
    <a:lvl5pPr marL="1828800" algn="l" rtl="0" fontAlgn="base">
      <a:lnSpc>
        <a:spcPct val="110000"/>
      </a:lnSpc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맑은고딕"/>
        <a:ea typeface="맑은고딕"/>
        <a:cs typeface="맑은고딕"/>
      </a:defRPr>
    </a:lvl5pPr>
    <a:lvl6pPr marL="2286000" algn="l" defTabSz="914400" rtl="0" eaLnBrk="1" latinLnBrk="1" hangingPunct="1">
      <a:defRPr sz="2600" b="1" kern="1200">
        <a:solidFill>
          <a:schemeClr val="tx1"/>
        </a:solidFill>
        <a:latin typeface="맑은고딕"/>
        <a:ea typeface="맑은고딕"/>
        <a:cs typeface="맑은고딕"/>
      </a:defRPr>
    </a:lvl6pPr>
    <a:lvl7pPr marL="2743200" algn="l" defTabSz="914400" rtl="0" eaLnBrk="1" latinLnBrk="1" hangingPunct="1">
      <a:defRPr sz="2600" b="1" kern="1200">
        <a:solidFill>
          <a:schemeClr val="tx1"/>
        </a:solidFill>
        <a:latin typeface="맑은고딕"/>
        <a:ea typeface="맑은고딕"/>
        <a:cs typeface="맑은고딕"/>
      </a:defRPr>
    </a:lvl7pPr>
    <a:lvl8pPr marL="3200400" algn="l" defTabSz="914400" rtl="0" eaLnBrk="1" latinLnBrk="1" hangingPunct="1">
      <a:defRPr sz="2600" b="1" kern="1200">
        <a:solidFill>
          <a:schemeClr val="tx1"/>
        </a:solidFill>
        <a:latin typeface="맑은고딕"/>
        <a:ea typeface="맑은고딕"/>
        <a:cs typeface="맑은고딕"/>
      </a:defRPr>
    </a:lvl8pPr>
    <a:lvl9pPr marL="3657600" algn="l" defTabSz="914400" rtl="0" eaLnBrk="1" latinLnBrk="1" hangingPunct="1">
      <a:defRPr sz="2600" b="1" kern="1200">
        <a:solidFill>
          <a:schemeClr val="tx1"/>
        </a:solidFill>
        <a:latin typeface="맑은고딕"/>
        <a:ea typeface="맑은고딕"/>
        <a:cs typeface="맑은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F33F"/>
    <a:srgbClr val="F7993B"/>
    <a:srgbClr val="D18701"/>
    <a:srgbClr val="FDA301"/>
    <a:srgbClr val="CCFF33"/>
    <a:srgbClr val="CCCC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기원 김" userId="10c09ee1aa6cf02a" providerId="LiveId" clId="{8A483C62-015F-426E-A86E-744C032217E3}"/>
    <pc:docChg chg="undo redo custSel addSld delSld modSld sldOrd modMainMaster">
      <pc:chgData name="기원 김" userId="10c09ee1aa6cf02a" providerId="LiveId" clId="{8A483C62-015F-426E-A86E-744C032217E3}" dt="2019-03-25T13:19:13.399" v="9487" actId="1076"/>
      <pc:docMkLst>
        <pc:docMk/>
      </pc:docMkLst>
      <pc:sldChg chg="addSp modSp">
        <pc:chgData name="기원 김" userId="10c09ee1aa6cf02a" providerId="LiveId" clId="{8A483C62-015F-426E-A86E-744C032217E3}" dt="2019-01-28T10:48:27.141" v="6436"/>
        <pc:sldMkLst>
          <pc:docMk/>
          <pc:sldMk cId="0" sldId="287"/>
        </pc:sldMkLst>
        <pc:spChg chg="add mod">
          <ac:chgData name="기원 김" userId="10c09ee1aa6cf02a" providerId="LiveId" clId="{8A483C62-015F-426E-A86E-744C032217E3}" dt="2019-01-22T13:37:12.779" v="4687" actId="20577"/>
          <ac:spMkLst>
            <pc:docMk/>
            <pc:sldMk cId="0" sldId="287"/>
            <ac:spMk id="6" creationId="{CF39D2D9-674E-4FB1-803D-E6BB2E3D9EA9}"/>
          </ac:spMkLst>
        </pc:spChg>
        <pc:spChg chg="mod">
          <ac:chgData name="기원 김" userId="10c09ee1aa6cf02a" providerId="LiveId" clId="{8A483C62-015F-426E-A86E-744C032217E3}" dt="2019-01-28T10:48:27.141" v="6436"/>
          <ac:spMkLst>
            <pc:docMk/>
            <pc:sldMk cId="0" sldId="287"/>
            <ac:spMk id="116745" creationId="{4F70E501-F584-40AE-8F44-087EB780975D}"/>
          </ac:spMkLst>
        </pc:spChg>
        <pc:picChg chg="mod">
          <ac:chgData name="기원 김" userId="10c09ee1aa6cf02a" providerId="LiveId" clId="{8A483C62-015F-426E-A86E-744C032217E3}" dt="2018-12-18T13:03:47.818" v="1" actId="1076"/>
          <ac:picMkLst>
            <pc:docMk/>
            <pc:sldMk cId="0" sldId="287"/>
            <ac:picMk id="3" creationId="{D6AE9E04-8D03-4560-B45D-AEE3C985D0D0}"/>
          </ac:picMkLst>
        </pc:picChg>
      </pc:sldChg>
      <pc:sldChg chg="modSp">
        <pc:chgData name="기원 김" userId="10c09ee1aa6cf02a" providerId="LiveId" clId="{8A483C62-015F-426E-A86E-744C032217E3}" dt="2019-01-28T16:34:22.965" v="8811" actId="20577"/>
        <pc:sldMkLst>
          <pc:docMk/>
          <pc:sldMk cId="0" sldId="301"/>
        </pc:sldMkLst>
        <pc:spChg chg="mod">
          <ac:chgData name="기원 김" userId="10c09ee1aa6cf02a" providerId="LiveId" clId="{8A483C62-015F-426E-A86E-744C032217E3}" dt="2018-12-18T13:06:28.344" v="150" actId="20577"/>
          <ac:spMkLst>
            <pc:docMk/>
            <pc:sldMk cId="0" sldId="301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8T16:34:22.965" v="8811" actId="20577"/>
          <ac:spMkLst>
            <pc:docMk/>
            <pc:sldMk cId="0" sldId="301"/>
            <ac:spMk id="6147" creationId="{DA5FBC04-09D2-4B07-A968-E0D009A51F27}"/>
          </ac:spMkLst>
        </pc:spChg>
      </pc:sldChg>
      <pc:sldChg chg="addSp delSp modSp add">
        <pc:chgData name="기원 김" userId="10c09ee1aa6cf02a" providerId="LiveId" clId="{8A483C62-015F-426E-A86E-744C032217E3}" dt="2019-01-22T13:17:39.348" v="4676" actId="113"/>
        <pc:sldMkLst>
          <pc:docMk/>
          <pc:sldMk cId="393897689" sldId="303"/>
        </pc:sldMkLst>
        <pc:spChg chg="mod">
          <ac:chgData name="기원 김" userId="10c09ee1aa6cf02a" providerId="LiveId" clId="{8A483C62-015F-426E-A86E-744C032217E3}" dt="2018-12-26T12:39:36.251" v="243" actId="20577"/>
          <ac:spMkLst>
            <pc:docMk/>
            <pc:sldMk cId="393897689" sldId="303"/>
            <ac:spMk id="6146" creationId="{821B39B4-091E-42BA-A5FF-D914E13B6CF5}"/>
          </ac:spMkLst>
        </pc:spChg>
        <pc:graphicFrameChg chg="add del">
          <ac:chgData name="기원 김" userId="10c09ee1aa6cf02a" providerId="LiveId" clId="{8A483C62-015F-426E-A86E-744C032217E3}" dt="2018-12-26T12:38:15.845" v="236"/>
          <ac:graphicFrameMkLst>
            <pc:docMk/>
            <pc:sldMk cId="393897689" sldId="303"/>
            <ac:graphicFrameMk id="2" creationId="{C5980449-83A9-4451-996F-2EE2D0EC2000}"/>
          </ac:graphicFrameMkLst>
        </pc:graphicFrameChg>
        <pc:graphicFrameChg chg="add mod modGraphic">
          <ac:chgData name="기원 김" userId="10c09ee1aa6cf02a" providerId="LiveId" clId="{8A483C62-015F-426E-A86E-744C032217E3}" dt="2019-01-22T13:17:39.348" v="4676" actId="113"/>
          <ac:graphicFrameMkLst>
            <pc:docMk/>
            <pc:sldMk cId="393897689" sldId="303"/>
            <ac:graphicFrameMk id="3" creationId="{6A7F8205-F95C-4630-ACA1-524ECAD21187}"/>
          </ac:graphicFrameMkLst>
        </pc:graphicFrameChg>
      </pc:sldChg>
      <pc:sldChg chg="modSp add">
        <pc:chgData name="기원 김" userId="10c09ee1aa6cf02a" providerId="LiveId" clId="{8A483C62-015F-426E-A86E-744C032217E3}" dt="2019-01-22T12:54:00.014" v="4631" actId="20577"/>
        <pc:sldMkLst>
          <pc:docMk/>
          <pc:sldMk cId="1824894932" sldId="304"/>
        </pc:sldMkLst>
        <pc:spChg chg="mod">
          <ac:chgData name="기원 김" userId="10c09ee1aa6cf02a" providerId="LiveId" clId="{8A483C62-015F-426E-A86E-744C032217E3}" dt="2018-12-26T12:36:15.910" v="234" actId="20577"/>
          <ac:spMkLst>
            <pc:docMk/>
            <pc:sldMk cId="1824894932" sldId="304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2T12:54:00.014" v="4631" actId="20577"/>
          <ac:spMkLst>
            <pc:docMk/>
            <pc:sldMk cId="1824894932" sldId="304"/>
            <ac:spMk id="6147" creationId="{DA5FBC04-09D2-4B07-A968-E0D009A51F27}"/>
          </ac:spMkLst>
        </pc:spChg>
      </pc:sldChg>
      <pc:sldChg chg="modSp add">
        <pc:chgData name="기원 김" userId="10c09ee1aa6cf02a" providerId="LiveId" clId="{8A483C62-015F-426E-A86E-744C032217E3}" dt="2018-12-26T13:01:23.414" v="752" actId="20577"/>
        <pc:sldMkLst>
          <pc:docMk/>
          <pc:sldMk cId="199320467" sldId="305"/>
        </pc:sldMkLst>
        <pc:spChg chg="mod">
          <ac:chgData name="기원 김" userId="10c09ee1aa6cf02a" providerId="LiveId" clId="{8A483C62-015F-426E-A86E-744C032217E3}" dt="2018-12-26T12:43:26.818" v="277" actId="20577"/>
          <ac:spMkLst>
            <pc:docMk/>
            <pc:sldMk cId="199320467" sldId="305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8-12-26T12:45:40.028" v="328" actId="5793"/>
          <ac:spMkLst>
            <pc:docMk/>
            <pc:sldMk cId="199320467" sldId="305"/>
            <ac:spMk id="6147" creationId="{DA5FBC04-09D2-4B07-A968-E0D009A51F27}"/>
          </ac:spMkLst>
        </pc:spChg>
        <pc:graphicFrameChg chg="mod modGraphic">
          <ac:chgData name="기원 김" userId="10c09ee1aa6cf02a" providerId="LiveId" clId="{8A483C62-015F-426E-A86E-744C032217E3}" dt="2018-12-26T13:01:23.414" v="752" actId="20577"/>
          <ac:graphicFrameMkLst>
            <pc:docMk/>
            <pc:sldMk cId="199320467" sldId="305"/>
            <ac:graphicFrameMk id="3" creationId="{6A7F8205-F95C-4630-ACA1-524ECAD21187}"/>
          </ac:graphicFrameMkLst>
        </pc:graphicFrameChg>
      </pc:sldChg>
      <pc:sldChg chg="modSp add ord">
        <pc:chgData name="기원 김" userId="10c09ee1aa6cf02a" providerId="LiveId" clId="{8A483C62-015F-426E-A86E-744C032217E3}" dt="2019-01-28T16:28:14.923" v="8404"/>
        <pc:sldMkLst>
          <pc:docMk/>
          <pc:sldMk cId="3250566363" sldId="306"/>
        </pc:sldMkLst>
        <pc:spChg chg="mod">
          <ac:chgData name="기원 김" userId="10c09ee1aa6cf02a" providerId="LiveId" clId="{8A483C62-015F-426E-A86E-744C032217E3}" dt="2019-01-23T15:37:22.228" v="6069" actId="6549"/>
          <ac:spMkLst>
            <pc:docMk/>
            <pc:sldMk cId="3250566363" sldId="306"/>
            <ac:spMk id="2" creationId="{B9FFBE94-E694-419F-9A06-C0ECBDACDCEF}"/>
          </ac:spMkLst>
        </pc:spChg>
        <pc:spChg chg="mod">
          <ac:chgData name="기원 김" userId="10c09ee1aa6cf02a" providerId="LiveId" clId="{8A483C62-015F-426E-A86E-744C032217E3}" dt="2019-01-28T16:28:14.923" v="8404"/>
          <ac:spMkLst>
            <pc:docMk/>
            <pc:sldMk cId="3250566363" sldId="306"/>
            <ac:spMk id="3" creationId="{A234B6F7-152E-438B-811D-DFC9871AB229}"/>
          </ac:spMkLst>
        </pc:spChg>
      </pc:sldChg>
      <pc:sldChg chg="addSp delSp modSp add">
        <pc:chgData name="기원 김" userId="10c09ee1aa6cf02a" providerId="LiveId" clId="{8A483C62-015F-426E-A86E-744C032217E3}" dt="2019-01-22T12:53:50.474" v="4626" actId="6549"/>
        <pc:sldMkLst>
          <pc:docMk/>
          <pc:sldMk cId="2865986060" sldId="308"/>
        </pc:sldMkLst>
        <pc:spChg chg="add del mod">
          <ac:chgData name="기원 김" userId="10c09ee1aa6cf02a" providerId="LiveId" clId="{8A483C62-015F-426E-A86E-744C032217E3}" dt="2019-01-02T13:49:08.387" v="1561" actId="478"/>
          <ac:spMkLst>
            <pc:docMk/>
            <pc:sldMk cId="2865986060" sldId="308"/>
            <ac:spMk id="7" creationId="{584180A2-68C0-4A86-94FE-99D7FD0E0E5E}"/>
          </ac:spMkLst>
        </pc:spChg>
        <pc:spChg chg="mod">
          <ac:chgData name="기원 김" userId="10c09ee1aa6cf02a" providerId="LiveId" clId="{8A483C62-015F-426E-A86E-744C032217E3}" dt="2019-01-21T14:04:15.593" v="1663" actId="20577"/>
          <ac:spMkLst>
            <pc:docMk/>
            <pc:sldMk cId="2865986060" sldId="308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2T12:53:50.474" v="4626" actId="6549"/>
          <ac:spMkLst>
            <pc:docMk/>
            <pc:sldMk cId="2865986060" sldId="308"/>
            <ac:spMk id="6147" creationId="{DA5FBC04-09D2-4B07-A968-E0D009A51F27}"/>
          </ac:spMkLst>
        </pc:spChg>
        <pc:picChg chg="del">
          <ac:chgData name="기원 김" userId="10c09ee1aa6cf02a" providerId="LiveId" clId="{8A483C62-015F-426E-A86E-744C032217E3}" dt="2019-01-02T12:51:36.059" v="1423" actId="478"/>
          <ac:picMkLst>
            <pc:docMk/>
            <pc:sldMk cId="2865986060" sldId="308"/>
            <ac:picMk id="2" creationId="{6A2F0BCD-82C1-42F0-8A46-6B35951918B1}"/>
          </ac:picMkLst>
        </pc:picChg>
        <pc:picChg chg="del">
          <ac:chgData name="기원 김" userId="10c09ee1aa6cf02a" providerId="LiveId" clId="{8A483C62-015F-426E-A86E-744C032217E3}" dt="2019-01-02T12:51:37.510" v="1424" actId="478"/>
          <ac:picMkLst>
            <pc:docMk/>
            <pc:sldMk cId="2865986060" sldId="308"/>
            <ac:picMk id="3" creationId="{24E86751-94CF-454F-B46E-74807CDDEBD9}"/>
          </ac:picMkLst>
        </pc:picChg>
        <pc:picChg chg="add del mod">
          <ac:chgData name="기원 김" userId="10c09ee1aa6cf02a" providerId="LiveId" clId="{8A483C62-015F-426E-A86E-744C032217E3}" dt="2019-01-02T12:53:37.948" v="1431" actId="478"/>
          <ac:picMkLst>
            <pc:docMk/>
            <pc:sldMk cId="2865986060" sldId="308"/>
            <ac:picMk id="4" creationId="{0734B722-6D17-480A-9899-39A5B83FA842}"/>
          </ac:picMkLst>
        </pc:picChg>
        <pc:picChg chg="add del">
          <ac:chgData name="기원 김" userId="10c09ee1aa6cf02a" providerId="LiveId" clId="{8A483C62-015F-426E-A86E-744C032217E3}" dt="2019-01-02T12:53:35.116" v="1429"/>
          <ac:picMkLst>
            <pc:docMk/>
            <pc:sldMk cId="2865986060" sldId="308"/>
            <ac:picMk id="5" creationId="{430A0845-84D3-4449-B10E-AE886EFE7229}"/>
          </ac:picMkLst>
        </pc:picChg>
        <pc:picChg chg="add mod">
          <ac:chgData name="기원 김" userId="10c09ee1aa6cf02a" providerId="LiveId" clId="{8A483C62-015F-426E-A86E-744C032217E3}" dt="2019-01-21T13:57:15.297" v="1600" actId="14100"/>
          <ac:picMkLst>
            <pc:docMk/>
            <pc:sldMk cId="2865986060" sldId="308"/>
            <ac:picMk id="5" creationId="{D52F59CF-E096-462C-B72F-393ACF322ADC}"/>
          </ac:picMkLst>
        </pc:picChg>
        <pc:picChg chg="add mod">
          <ac:chgData name="기원 김" userId="10c09ee1aa6cf02a" providerId="LiveId" clId="{8A483C62-015F-426E-A86E-744C032217E3}" dt="2019-01-21T14:12:09.421" v="1726" actId="1076"/>
          <ac:picMkLst>
            <pc:docMk/>
            <pc:sldMk cId="2865986060" sldId="308"/>
            <ac:picMk id="6" creationId="{272CE452-01C4-4587-8670-0129C6750CEE}"/>
          </ac:picMkLst>
        </pc:picChg>
        <pc:picChg chg="add mod ord">
          <ac:chgData name="기원 김" userId="10c09ee1aa6cf02a" providerId="LiveId" clId="{8A483C62-015F-426E-A86E-744C032217E3}" dt="2019-01-21T14:02:39.430" v="1642"/>
          <ac:picMkLst>
            <pc:docMk/>
            <pc:sldMk cId="2865986060" sldId="308"/>
            <ac:picMk id="7" creationId="{D14B909F-2793-4273-9C42-4D86AC849305}"/>
          </ac:picMkLst>
        </pc:picChg>
      </pc:sldChg>
      <pc:sldChg chg="addSp delSp modSp add">
        <pc:chgData name="기원 김" userId="10c09ee1aa6cf02a" providerId="LiveId" clId="{8A483C62-015F-426E-A86E-744C032217E3}" dt="2019-01-21T15:24:42.815" v="3766" actId="20577"/>
        <pc:sldMkLst>
          <pc:docMk/>
          <pc:sldMk cId="3208424191" sldId="309"/>
        </pc:sldMkLst>
        <pc:spChg chg="mod">
          <ac:chgData name="기원 김" userId="10c09ee1aa6cf02a" providerId="LiveId" clId="{8A483C62-015F-426E-A86E-744C032217E3}" dt="2019-01-21T14:13:59.922" v="1752" actId="20577"/>
          <ac:spMkLst>
            <pc:docMk/>
            <pc:sldMk cId="3208424191" sldId="309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1T15:24:42.815" v="3766" actId="20577"/>
          <ac:spMkLst>
            <pc:docMk/>
            <pc:sldMk cId="3208424191" sldId="309"/>
            <ac:spMk id="6147" creationId="{DA5FBC04-09D2-4B07-A968-E0D009A51F27}"/>
          </ac:spMkLst>
        </pc:spChg>
        <pc:picChg chg="add mod">
          <ac:chgData name="기원 김" userId="10c09ee1aa6cf02a" providerId="LiveId" clId="{8A483C62-015F-426E-A86E-744C032217E3}" dt="2019-01-21T14:11:05.812" v="1719" actId="1076"/>
          <ac:picMkLst>
            <pc:docMk/>
            <pc:sldMk cId="3208424191" sldId="309"/>
            <ac:picMk id="2" creationId="{8444E873-D825-4FE5-B176-B79657A8DE3D}"/>
          </ac:picMkLst>
        </pc:picChg>
        <pc:picChg chg="add del mod">
          <ac:chgData name="기원 김" userId="10c09ee1aa6cf02a" providerId="LiveId" clId="{8A483C62-015F-426E-A86E-744C032217E3}" dt="2019-01-21T14:11:41.148" v="1723" actId="478"/>
          <ac:picMkLst>
            <pc:docMk/>
            <pc:sldMk cId="3208424191" sldId="309"/>
            <ac:picMk id="3" creationId="{53CF3314-FF30-40C6-8AE3-E2B1E85C7B6F}"/>
          </ac:picMkLst>
        </pc:picChg>
        <pc:picChg chg="add mod">
          <ac:chgData name="기원 김" userId="10c09ee1aa6cf02a" providerId="LiveId" clId="{8A483C62-015F-426E-A86E-744C032217E3}" dt="2019-01-21T14:12:22.432" v="1729" actId="1035"/>
          <ac:picMkLst>
            <pc:docMk/>
            <pc:sldMk cId="3208424191" sldId="309"/>
            <ac:picMk id="4" creationId="{21EF2A2D-0F63-4AA8-BD50-3F2947FFF54E}"/>
          </ac:picMkLst>
        </pc:picChg>
        <pc:picChg chg="del">
          <ac:chgData name="기원 김" userId="10c09ee1aa6cf02a" providerId="LiveId" clId="{8A483C62-015F-426E-A86E-744C032217E3}" dt="2019-01-21T14:10:59.336" v="1717" actId="478"/>
          <ac:picMkLst>
            <pc:docMk/>
            <pc:sldMk cId="3208424191" sldId="309"/>
            <ac:picMk id="5" creationId="{D52F59CF-E096-462C-B72F-393ACF322ADC}"/>
          </ac:picMkLst>
        </pc:picChg>
        <pc:picChg chg="del">
          <ac:chgData name="기원 김" userId="10c09ee1aa6cf02a" providerId="LiveId" clId="{8A483C62-015F-426E-A86E-744C032217E3}" dt="2019-01-21T14:11:08.742" v="1720" actId="478"/>
          <ac:picMkLst>
            <pc:docMk/>
            <pc:sldMk cId="3208424191" sldId="309"/>
            <ac:picMk id="6" creationId="{272CE452-01C4-4587-8670-0129C6750CEE}"/>
          </ac:picMkLst>
        </pc:picChg>
        <pc:picChg chg="del">
          <ac:chgData name="기원 김" userId="10c09ee1aa6cf02a" providerId="LiveId" clId="{8A483C62-015F-426E-A86E-744C032217E3}" dt="2019-01-21T14:13:21.424" v="1734" actId="478"/>
          <ac:picMkLst>
            <pc:docMk/>
            <pc:sldMk cId="3208424191" sldId="309"/>
            <ac:picMk id="7" creationId="{D14B909F-2793-4273-9C42-4D86AC849305}"/>
          </ac:picMkLst>
        </pc:picChg>
        <pc:picChg chg="add mod">
          <ac:chgData name="기원 김" userId="10c09ee1aa6cf02a" providerId="LiveId" clId="{8A483C62-015F-426E-A86E-744C032217E3}" dt="2019-01-21T14:13:29.387" v="1737" actId="14100"/>
          <ac:picMkLst>
            <pc:docMk/>
            <pc:sldMk cId="3208424191" sldId="309"/>
            <ac:picMk id="8" creationId="{E75D9CA6-7C7D-4A28-97E9-38AC348EFD88}"/>
          </ac:picMkLst>
        </pc:picChg>
      </pc:sldChg>
      <pc:sldChg chg="addSp delSp modSp add">
        <pc:chgData name="기원 김" userId="10c09ee1aa6cf02a" providerId="LiveId" clId="{8A483C62-015F-426E-A86E-744C032217E3}" dt="2019-01-21T14:47:14.503" v="2167" actId="20577"/>
        <pc:sldMkLst>
          <pc:docMk/>
          <pc:sldMk cId="3561999706" sldId="315"/>
        </pc:sldMkLst>
        <pc:spChg chg="mod">
          <ac:chgData name="기원 김" userId="10c09ee1aa6cf02a" providerId="LiveId" clId="{8A483C62-015F-426E-A86E-744C032217E3}" dt="2019-01-21T14:47:14.503" v="2167" actId="20577"/>
          <ac:spMkLst>
            <pc:docMk/>
            <pc:sldMk cId="3561999706" sldId="315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1T14:34:35.798" v="2134" actId="20577"/>
          <ac:spMkLst>
            <pc:docMk/>
            <pc:sldMk cId="3561999706" sldId="315"/>
            <ac:spMk id="6147" creationId="{DA5FBC04-09D2-4B07-A968-E0D009A51F27}"/>
          </ac:spMkLst>
        </pc:spChg>
        <pc:picChg chg="del">
          <ac:chgData name="기원 김" userId="10c09ee1aa6cf02a" providerId="LiveId" clId="{8A483C62-015F-426E-A86E-744C032217E3}" dt="2019-01-21T14:26:36.512" v="1855" actId="478"/>
          <ac:picMkLst>
            <pc:docMk/>
            <pc:sldMk cId="3561999706" sldId="315"/>
            <ac:picMk id="2" creationId="{8444E873-D825-4FE5-B176-B79657A8DE3D}"/>
          </ac:picMkLst>
        </pc:picChg>
        <pc:picChg chg="add mod">
          <ac:chgData name="기원 김" userId="10c09ee1aa6cf02a" providerId="LiveId" clId="{8A483C62-015F-426E-A86E-744C032217E3}" dt="2019-01-21T14:43:46.105" v="2136" actId="1076"/>
          <ac:picMkLst>
            <pc:docMk/>
            <pc:sldMk cId="3561999706" sldId="315"/>
            <ac:picMk id="3" creationId="{672FA692-E785-4A0B-A4EA-5EAAB45DEA8A}"/>
          </ac:picMkLst>
        </pc:picChg>
        <pc:picChg chg="del">
          <ac:chgData name="기원 김" userId="10c09ee1aa6cf02a" providerId="LiveId" clId="{8A483C62-015F-426E-A86E-744C032217E3}" dt="2019-01-21T14:26:34.632" v="1854" actId="478"/>
          <ac:picMkLst>
            <pc:docMk/>
            <pc:sldMk cId="3561999706" sldId="315"/>
            <ac:picMk id="4" creationId="{21EF2A2D-0F63-4AA8-BD50-3F2947FFF54E}"/>
          </ac:picMkLst>
        </pc:picChg>
        <pc:picChg chg="del">
          <ac:chgData name="기원 김" userId="10c09ee1aa6cf02a" providerId="LiveId" clId="{8A483C62-015F-426E-A86E-744C032217E3}" dt="2019-01-21T14:26:38.105" v="1856" actId="478"/>
          <ac:picMkLst>
            <pc:docMk/>
            <pc:sldMk cId="3561999706" sldId="315"/>
            <ac:picMk id="8" creationId="{E75D9CA6-7C7D-4A28-97E9-38AC348EFD88}"/>
          </ac:picMkLst>
        </pc:picChg>
      </pc:sldChg>
      <pc:sldChg chg="addSp delSp modSp add">
        <pc:chgData name="기원 김" userId="10c09ee1aa6cf02a" providerId="LiveId" clId="{8A483C62-015F-426E-A86E-744C032217E3}" dt="2019-01-21T14:24:13.082" v="1804"/>
        <pc:sldMkLst>
          <pc:docMk/>
          <pc:sldMk cId="3279388401" sldId="316"/>
        </pc:sldMkLst>
        <pc:spChg chg="del">
          <ac:chgData name="기원 김" userId="10c09ee1aa6cf02a" providerId="LiveId" clId="{8A483C62-015F-426E-A86E-744C032217E3}" dt="2019-01-21T14:21:12.808" v="1772"/>
          <ac:spMkLst>
            <pc:docMk/>
            <pc:sldMk cId="3279388401" sldId="316"/>
            <ac:spMk id="2" creationId="{1A9F1E4A-A67B-4986-A31B-1E8BDFE487CE}"/>
          </ac:spMkLst>
        </pc:spChg>
        <pc:spChg chg="del">
          <ac:chgData name="기원 김" userId="10c09ee1aa6cf02a" providerId="LiveId" clId="{8A483C62-015F-426E-A86E-744C032217E3}" dt="2019-01-21T14:21:12.808" v="1772"/>
          <ac:spMkLst>
            <pc:docMk/>
            <pc:sldMk cId="3279388401" sldId="316"/>
            <ac:spMk id="3" creationId="{0BC2EF10-7EE7-4A18-B09B-B0730AFE9F1A}"/>
          </ac:spMkLst>
        </pc:spChg>
        <pc:spChg chg="add del mod">
          <ac:chgData name="기원 김" userId="10c09ee1aa6cf02a" providerId="LiveId" clId="{8A483C62-015F-426E-A86E-744C032217E3}" dt="2019-01-21T14:24:13.082" v="1804"/>
          <ac:spMkLst>
            <pc:docMk/>
            <pc:sldMk cId="3279388401" sldId="316"/>
            <ac:spMk id="4" creationId="{E94D72D5-F3B8-401C-AFBD-D36D18A97AA7}"/>
          </ac:spMkLst>
        </pc:spChg>
        <pc:spChg chg="add mod">
          <ac:chgData name="기원 김" userId="10c09ee1aa6cf02a" providerId="LiveId" clId="{8A483C62-015F-426E-A86E-744C032217E3}" dt="2019-01-21T14:21:24.621" v="1789" actId="20577"/>
          <ac:spMkLst>
            <pc:docMk/>
            <pc:sldMk cId="3279388401" sldId="316"/>
            <ac:spMk id="5" creationId="{E6A29EF3-3C80-4167-9A0C-B9811CC00196}"/>
          </ac:spMkLst>
        </pc:spChg>
        <pc:spChg chg="add mod">
          <ac:chgData name="기원 김" userId="10c09ee1aa6cf02a" providerId="LiveId" clId="{8A483C62-015F-426E-A86E-744C032217E3}" dt="2019-01-21T14:24:13.082" v="1804"/>
          <ac:spMkLst>
            <pc:docMk/>
            <pc:sldMk cId="3279388401" sldId="316"/>
            <ac:spMk id="6" creationId="{0887CCD8-4AFC-4D90-823D-D549D3314921}"/>
          </ac:spMkLst>
        </pc:spChg>
      </pc:sldChg>
      <pc:sldChg chg="addSp delSp modSp add ord">
        <pc:chgData name="기원 김" userId="10c09ee1aa6cf02a" providerId="LiveId" clId="{8A483C62-015F-426E-A86E-744C032217E3}" dt="2019-01-21T14:25:31.463" v="1831" actId="20577"/>
        <pc:sldMkLst>
          <pc:docMk/>
          <pc:sldMk cId="1475837485" sldId="317"/>
        </pc:sldMkLst>
        <pc:spChg chg="del">
          <ac:chgData name="기원 김" userId="10c09ee1aa6cf02a" providerId="LiveId" clId="{8A483C62-015F-426E-A86E-744C032217E3}" dt="2019-01-21T14:24:22.659" v="1805"/>
          <ac:spMkLst>
            <pc:docMk/>
            <pc:sldMk cId="1475837485" sldId="317"/>
            <ac:spMk id="2" creationId="{3AAC0ECD-5E5C-4613-B917-602E8AAD1E2A}"/>
          </ac:spMkLst>
        </pc:spChg>
        <pc:spChg chg="del">
          <ac:chgData name="기원 김" userId="10c09ee1aa6cf02a" providerId="LiveId" clId="{8A483C62-015F-426E-A86E-744C032217E3}" dt="2019-01-21T14:24:22.659" v="1805"/>
          <ac:spMkLst>
            <pc:docMk/>
            <pc:sldMk cId="1475837485" sldId="317"/>
            <ac:spMk id="3" creationId="{329F8C5D-8BE4-48E8-96EA-F6B268FFC117}"/>
          </ac:spMkLst>
        </pc:spChg>
        <pc:spChg chg="add mod">
          <ac:chgData name="기원 김" userId="10c09ee1aa6cf02a" providerId="LiveId" clId="{8A483C62-015F-426E-A86E-744C032217E3}" dt="2019-01-21T14:24:22.659" v="1805"/>
          <ac:spMkLst>
            <pc:docMk/>
            <pc:sldMk cId="1475837485" sldId="317"/>
            <ac:spMk id="4" creationId="{B197E677-0D0D-4951-BEA3-312046749A66}"/>
          </ac:spMkLst>
        </pc:spChg>
        <pc:spChg chg="add mod">
          <ac:chgData name="기원 김" userId="10c09ee1aa6cf02a" providerId="LiveId" clId="{8A483C62-015F-426E-A86E-744C032217E3}" dt="2019-01-21T14:25:31.463" v="1831" actId="20577"/>
          <ac:spMkLst>
            <pc:docMk/>
            <pc:sldMk cId="1475837485" sldId="317"/>
            <ac:spMk id="5" creationId="{0155EA5F-E240-45B1-ADC9-D5CFE771EBC1}"/>
          </ac:spMkLst>
        </pc:spChg>
      </pc:sldChg>
      <pc:sldChg chg="modSp add ord">
        <pc:chgData name="기원 김" userId="10c09ee1aa6cf02a" providerId="LiveId" clId="{8A483C62-015F-426E-A86E-744C032217E3}" dt="2019-01-21T14:44:21.473" v="2137"/>
        <pc:sldMkLst>
          <pc:docMk/>
          <pc:sldMk cId="1623797599" sldId="318"/>
        </pc:sldMkLst>
        <pc:spChg chg="mod">
          <ac:chgData name="기원 김" userId="10c09ee1aa6cf02a" providerId="LiveId" clId="{8A483C62-015F-426E-A86E-744C032217E3}" dt="2019-01-21T14:44:21.473" v="2137"/>
          <ac:spMkLst>
            <pc:docMk/>
            <pc:sldMk cId="1623797599" sldId="318"/>
            <ac:spMk id="5" creationId="{0155EA5F-E240-45B1-ADC9-D5CFE771EBC1}"/>
          </ac:spMkLst>
        </pc:spChg>
      </pc:sldChg>
      <pc:sldChg chg="modSp add ord">
        <pc:chgData name="기원 김" userId="10c09ee1aa6cf02a" providerId="LiveId" clId="{8A483C62-015F-426E-A86E-744C032217E3}" dt="2019-01-23T15:36:02.872" v="6006"/>
        <pc:sldMkLst>
          <pc:docMk/>
          <pc:sldMk cId="2573546802" sldId="319"/>
        </pc:sldMkLst>
        <pc:spChg chg="mod">
          <ac:chgData name="기원 김" userId="10c09ee1aa6cf02a" providerId="LiveId" clId="{8A483C62-015F-426E-A86E-744C032217E3}" dt="2019-01-23T15:36:02.872" v="6006"/>
          <ac:spMkLst>
            <pc:docMk/>
            <pc:sldMk cId="2573546802" sldId="319"/>
            <ac:spMk id="5" creationId="{0155EA5F-E240-45B1-ADC9-D5CFE771EBC1}"/>
          </ac:spMkLst>
        </pc:spChg>
      </pc:sldChg>
      <pc:sldChg chg="modSp add ord">
        <pc:chgData name="기원 김" userId="10c09ee1aa6cf02a" providerId="LiveId" clId="{8A483C62-015F-426E-A86E-744C032217E3}" dt="2019-01-24T11:56:37.524" v="6321"/>
        <pc:sldMkLst>
          <pc:docMk/>
          <pc:sldMk cId="2253325910" sldId="320"/>
        </pc:sldMkLst>
        <pc:spChg chg="mod">
          <ac:chgData name="기원 김" userId="10c09ee1aa6cf02a" providerId="LiveId" clId="{8A483C62-015F-426E-A86E-744C032217E3}" dt="2019-01-24T11:56:37.524" v="6321"/>
          <ac:spMkLst>
            <pc:docMk/>
            <pc:sldMk cId="2253325910" sldId="320"/>
            <ac:spMk id="5" creationId="{0155EA5F-E240-45B1-ADC9-D5CFE771EBC1}"/>
          </ac:spMkLst>
        </pc:spChg>
      </pc:sldChg>
      <pc:sldChg chg="addSp delSp modSp add">
        <pc:chgData name="기원 김" userId="10c09ee1aa6cf02a" providerId="LiveId" clId="{8A483C62-015F-426E-A86E-744C032217E3}" dt="2019-01-28T12:17:42.437" v="6440" actId="20577"/>
        <pc:sldMkLst>
          <pc:docMk/>
          <pc:sldMk cId="1029720360" sldId="321"/>
        </pc:sldMkLst>
        <pc:spChg chg="add mod">
          <ac:chgData name="기원 김" userId="10c09ee1aa6cf02a" providerId="LiveId" clId="{8A483C62-015F-426E-A86E-744C032217E3}" dt="2019-01-21T15:34:12.390" v="3845" actId="20577"/>
          <ac:spMkLst>
            <pc:docMk/>
            <pc:sldMk cId="1029720360" sldId="321"/>
            <ac:spMk id="7" creationId="{3BD2261F-7F71-4FA0-B87A-24A1A32E2F9A}"/>
          </ac:spMkLst>
        </pc:spChg>
        <pc:spChg chg="mod">
          <ac:chgData name="기원 김" userId="10c09ee1aa6cf02a" providerId="LiveId" clId="{8A483C62-015F-426E-A86E-744C032217E3}" dt="2019-01-21T14:49:00.335" v="2203" actId="20577"/>
          <ac:spMkLst>
            <pc:docMk/>
            <pc:sldMk cId="1029720360" sldId="321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8T12:17:42.437" v="6440" actId="20577"/>
          <ac:spMkLst>
            <pc:docMk/>
            <pc:sldMk cId="1029720360" sldId="321"/>
            <ac:spMk id="6147" creationId="{DA5FBC04-09D2-4B07-A968-E0D009A51F27}"/>
          </ac:spMkLst>
        </pc:spChg>
        <pc:grpChg chg="add mod">
          <ac:chgData name="기원 김" userId="10c09ee1aa6cf02a" providerId="LiveId" clId="{8A483C62-015F-426E-A86E-744C032217E3}" dt="2019-01-21T15:38:29.776" v="3937"/>
          <ac:grpSpMkLst>
            <pc:docMk/>
            <pc:sldMk cId="1029720360" sldId="321"/>
            <ac:grpSpMk id="8" creationId="{24FD00F5-298C-4218-8F76-4EC134C3142A}"/>
          </ac:grpSpMkLst>
        </pc:grpChg>
        <pc:picChg chg="add del mod">
          <ac:chgData name="기원 김" userId="10c09ee1aa6cf02a" providerId="LiveId" clId="{8A483C62-015F-426E-A86E-744C032217E3}" dt="2019-01-21T15:06:05.118" v="2880" actId="478"/>
          <ac:picMkLst>
            <pc:docMk/>
            <pc:sldMk cId="1029720360" sldId="321"/>
            <ac:picMk id="2" creationId="{9282FDCB-B43B-4168-9175-1CD1E3C76BD8}"/>
          </ac:picMkLst>
        </pc:picChg>
        <pc:picChg chg="del">
          <ac:chgData name="기원 김" userId="10c09ee1aa6cf02a" providerId="LiveId" clId="{8A483C62-015F-426E-A86E-744C032217E3}" dt="2019-01-21T14:49:06.759" v="2205" actId="478"/>
          <ac:picMkLst>
            <pc:docMk/>
            <pc:sldMk cId="1029720360" sldId="321"/>
            <ac:picMk id="3" creationId="{672FA692-E785-4A0B-A4EA-5EAAB45DEA8A}"/>
          </ac:picMkLst>
        </pc:picChg>
        <pc:picChg chg="add del mod">
          <ac:chgData name="기원 김" userId="10c09ee1aa6cf02a" providerId="LiveId" clId="{8A483C62-015F-426E-A86E-744C032217E3}" dt="2019-01-21T15:13:55.605" v="3085"/>
          <ac:picMkLst>
            <pc:docMk/>
            <pc:sldMk cId="1029720360" sldId="321"/>
            <ac:picMk id="4" creationId="{1BA9FDC8-4740-4EB8-B015-0207A4C9F83C}"/>
          </ac:picMkLst>
        </pc:picChg>
        <pc:picChg chg="add mod">
          <ac:chgData name="기원 김" userId="10c09ee1aa6cf02a" providerId="LiveId" clId="{8A483C62-015F-426E-A86E-744C032217E3}" dt="2019-01-21T15:32:56.663" v="3811" actId="1076"/>
          <ac:picMkLst>
            <pc:docMk/>
            <pc:sldMk cId="1029720360" sldId="321"/>
            <ac:picMk id="5" creationId="{CB6FA4D4-31E6-466D-BA6F-0AC6AD31EDBC}"/>
          </ac:picMkLst>
        </pc:picChg>
        <pc:picChg chg="add mod">
          <ac:chgData name="기원 김" userId="10c09ee1aa6cf02a" providerId="LiveId" clId="{8A483C62-015F-426E-A86E-744C032217E3}" dt="2019-01-21T15:34:07.336" v="3841" actId="164"/>
          <ac:picMkLst>
            <pc:docMk/>
            <pc:sldMk cId="1029720360" sldId="321"/>
            <ac:picMk id="6" creationId="{50940AD8-C882-40C8-A77D-B2580313175F}"/>
          </ac:picMkLst>
        </pc:picChg>
      </pc:sldChg>
      <pc:sldChg chg="modSp add">
        <pc:chgData name="기원 김" userId="10c09ee1aa6cf02a" providerId="LiveId" clId="{8A483C62-015F-426E-A86E-744C032217E3}" dt="2019-01-21T14:55:55.943" v="2876"/>
        <pc:sldMkLst>
          <pc:docMk/>
          <pc:sldMk cId="1234888536" sldId="322"/>
        </pc:sldMkLst>
        <pc:spChg chg="mod">
          <ac:chgData name="기원 김" userId="10c09ee1aa6cf02a" providerId="LiveId" clId="{8A483C62-015F-426E-A86E-744C032217E3}" dt="2019-01-21T14:55:55.943" v="2876"/>
          <ac:spMkLst>
            <pc:docMk/>
            <pc:sldMk cId="1234888536" sldId="322"/>
            <ac:spMk id="5" creationId="{0155EA5F-E240-45B1-ADC9-D5CFE771EBC1}"/>
          </ac:spMkLst>
        </pc:spChg>
      </pc:sldChg>
      <pc:sldChg chg="modSp add">
        <pc:chgData name="기원 김" userId="10c09ee1aa6cf02a" providerId="LiveId" clId="{8A483C62-015F-426E-A86E-744C032217E3}" dt="2019-01-24T12:59:07.348" v="6414" actId="6549"/>
        <pc:sldMkLst>
          <pc:docMk/>
          <pc:sldMk cId="2826153754" sldId="323"/>
        </pc:sldMkLst>
        <pc:spChg chg="mod">
          <ac:chgData name="기원 김" userId="10c09ee1aa6cf02a" providerId="LiveId" clId="{8A483C62-015F-426E-A86E-744C032217E3}" dt="2019-01-24T12:59:07.348" v="6414" actId="6549"/>
          <ac:spMkLst>
            <pc:docMk/>
            <pc:sldMk cId="2826153754" sldId="323"/>
            <ac:spMk id="5" creationId="{0155EA5F-E240-45B1-ADC9-D5CFE771EBC1}"/>
          </ac:spMkLst>
        </pc:spChg>
      </pc:sldChg>
      <pc:sldChg chg="addSp delSp modSp add">
        <pc:chgData name="기원 김" userId="10c09ee1aa6cf02a" providerId="LiveId" clId="{8A483C62-015F-426E-A86E-744C032217E3}" dt="2019-01-23T14:20:18.889" v="4700" actId="20577"/>
        <pc:sldMkLst>
          <pc:docMk/>
          <pc:sldMk cId="1787775622" sldId="324"/>
        </pc:sldMkLst>
        <pc:spChg chg="mod">
          <ac:chgData name="기원 김" userId="10c09ee1aa6cf02a" providerId="LiveId" clId="{8A483C62-015F-426E-A86E-744C032217E3}" dt="2019-01-23T14:20:18.889" v="4700" actId="20577"/>
          <ac:spMkLst>
            <pc:docMk/>
            <pc:sldMk cId="1787775622" sldId="324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2T12:53:37.287" v="4625" actId="20577"/>
          <ac:spMkLst>
            <pc:docMk/>
            <pc:sldMk cId="1787775622" sldId="324"/>
            <ac:spMk id="6147" creationId="{DA5FBC04-09D2-4B07-A968-E0D009A51F27}"/>
          </ac:spMkLst>
        </pc:spChg>
        <pc:picChg chg="add mod">
          <ac:chgData name="기원 김" userId="10c09ee1aa6cf02a" providerId="LiveId" clId="{8A483C62-015F-426E-A86E-744C032217E3}" dt="2019-01-22T13:28:48.700" v="4686" actId="14100"/>
          <ac:picMkLst>
            <pc:docMk/>
            <pc:sldMk cId="1787775622" sldId="324"/>
            <ac:picMk id="2" creationId="{854E5E74-558C-470C-B7A3-C5262C08B187}"/>
          </ac:picMkLst>
        </pc:picChg>
        <pc:picChg chg="del">
          <ac:chgData name="기원 김" userId="10c09ee1aa6cf02a" providerId="LiveId" clId="{8A483C62-015F-426E-A86E-744C032217E3}" dt="2019-01-21T15:08:04.622" v="2940" actId="478"/>
          <ac:picMkLst>
            <pc:docMk/>
            <pc:sldMk cId="1787775622" sldId="324"/>
            <ac:picMk id="4" creationId="{1BA9FDC8-4740-4EB8-B015-0207A4C9F83C}"/>
          </ac:picMkLst>
        </pc:picChg>
      </pc:sldChg>
      <pc:sldChg chg="addSp delSp modSp add ord">
        <pc:chgData name="기원 김" userId="10c09ee1aa6cf02a" providerId="LiveId" clId="{8A483C62-015F-426E-A86E-744C032217E3}" dt="2019-01-28T12:29:45.313" v="6455"/>
        <pc:sldMkLst>
          <pc:docMk/>
          <pc:sldMk cId="4028096164" sldId="325"/>
        </pc:sldMkLst>
        <pc:spChg chg="add del mod">
          <ac:chgData name="기원 김" userId="10c09ee1aa6cf02a" providerId="LiveId" clId="{8A483C62-015F-426E-A86E-744C032217E3}" dt="2019-01-23T14:28:14.263" v="4867" actId="478"/>
          <ac:spMkLst>
            <pc:docMk/>
            <pc:sldMk cId="4028096164" sldId="325"/>
            <ac:spMk id="2" creationId="{EA5F28BB-D96A-4664-82DE-A01C35A1B8F2}"/>
          </ac:spMkLst>
        </pc:spChg>
        <pc:spChg chg="add mod">
          <ac:chgData name="기원 김" userId="10c09ee1aa6cf02a" providerId="LiveId" clId="{8A483C62-015F-426E-A86E-744C032217E3}" dt="2019-01-24T11:41:41.372" v="6319" actId="1038"/>
          <ac:spMkLst>
            <pc:docMk/>
            <pc:sldMk cId="4028096164" sldId="325"/>
            <ac:spMk id="5" creationId="{BA9ED99C-BB24-43E7-BBD0-C9CA13313667}"/>
          </ac:spMkLst>
        </pc:spChg>
        <pc:spChg chg="mod">
          <ac:chgData name="기원 김" userId="10c09ee1aa6cf02a" providerId="LiveId" clId="{8A483C62-015F-426E-A86E-744C032217E3}" dt="2019-01-24T12:24:31.985" v="6325" actId="20577"/>
          <ac:spMkLst>
            <pc:docMk/>
            <pc:sldMk cId="4028096164" sldId="325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8T12:29:45.313" v="6455"/>
          <ac:spMkLst>
            <pc:docMk/>
            <pc:sldMk cId="4028096164" sldId="325"/>
            <ac:spMk id="6147" creationId="{DA5FBC04-09D2-4B07-A968-E0D009A51F27}"/>
          </ac:spMkLst>
        </pc:spChg>
      </pc:sldChg>
      <pc:sldChg chg="modSp add">
        <pc:chgData name="기원 김" userId="10c09ee1aa6cf02a" providerId="LiveId" clId="{8A483C62-015F-426E-A86E-744C032217E3}" dt="2019-01-28T15:47:12.462" v="7577" actId="20577"/>
        <pc:sldMkLst>
          <pc:docMk/>
          <pc:sldMk cId="1664314559" sldId="326"/>
        </pc:sldMkLst>
        <pc:spChg chg="mod">
          <ac:chgData name="기원 김" userId="10c09ee1aa6cf02a" providerId="LiveId" clId="{8A483C62-015F-426E-A86E-744C032217E3}" dt="2019-01-28T15:47:12.462" v="7577" actId="20577"/>
          <ac:spMkLst>
            <pc:docMk/>
            <pc:sldMk cId="1664314559" sldId="326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8T15:42:34.646" v="7571" actId="20577"/>
          <ac:spMkLst>
            <pc:docMk/>
            <pc:sldMk cId="1664314559" sldId="326"/>
            <ac:spMk id="6147" creationId="{DA5FBC04-09D2-4B07-A968-E0D009A51F27}"/>
          </ac:spMkLst>
        </pc:spChg>
      </pc:sldChg>
      <pc:sldChg chg="addSp modSp add">
        <pc:chgData name="기원 김" userId="10c09ee1aa6cf02a" providerId="LiveId" clId="{8A483C62-015F-426E-A86E-744C032217E3}" dt="2019-01-28T12:18:06.928" v="6442" actId="20577"/>
        <pc:sldMkLst>
          <pc:docMk/>
          <pc:sldMk cId="3425979784" sldId="327"/>
        </pc:sldMkLst>
        <pc:spChg chg="mod">
          <ac:chgData name="기원 김" userId="10c09ee1aa6cf02a" providerId="LiveId" clId="{8A483C62-015F-426E-A86E-744C032217E3}" dt="2019-01-21T15:35:42.224" v="3851" actId="20577"/>
          <ac:spMkLst>
            <pc:docMk/>
            <pc:sldMk cId="3425979784" sldId="327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8T12:18:06.928" v="6442" actId="20577"/>
          <ac:spMkLst>
            <pc:docMk/>
            <pc:sldMk cId="3425979784" sldId="327"/>
            <ac:spMk id="6147" creationId="{DA5FBC04-09D2-4B07-A968-E0D009A51F27}"/>
          </ac:spMkLst>
        </pc:spChg>
        <pc:picChg chg="add mod">
          <ac:chgData name="기원 김" userId="10c09ee1aa6cf02a" providerId="LiveId" clId="{8A483C62-015F-426E-A86E-744C032217E3}" dt="2019-01-21T15:23:08.531" v="3759" actId="14100"/>
          <ac:picMkLst>
            <pc:docMk/>
            <pc:sldMk cId="3425979784" sldId="327"/>
            <ac:picMk id="4" creationId="{F7EAA7AE-7B61-4960-AFB7-1065B9915E26}"/>
          </ac:picMkLst>
        </pc:picChg>
      </pc:sldChg>
      <pc:sldChg chg="addSp delSp modSp add">
        <pc:chgData name="기원 김" userId="10c09ee1aa6cf02a" providerId="LiveId" clId="{8A483C62-015F-426E-A86E-744C032217E3}" dt="2019-01-21T15:39:12.048" v="3967" actId="164"/>
        <pc:sldMkLst>
          <pc:docMk/>
          <pc:sldMk cId="1923598240" sldId="328"/>
        </pc:sldMkLst>
        <pc:spChg chg="add mod">
          <ac:chgData name="기원 김" userId="10c09ee1aa6cf02a" providerId="LiveId" clId="{8A483C62-015F-426E-A86E-744C032217E3}" dt="2019-01-21T15:39:12.048" v="3967" actId="164"/>
          <ac:spMkLst>
            <pc:docMk/>
            <pc:sldMk cId="1923598240" sldId="328"/>
            <ac:spMk id="5" creationId="{231C73FF-3ED1-41FA-9EC3-092DC4501FEA}"/>
          </ac:spMkLst>
        </pc:spChg>
        <pc:spChg chg="mod">
          <ac:chgData name="기원 김" userId="10c09ee1aa6cf02a" providerId="LiveId" clId="{8A483C62-015F-426E-A86E-744C032217E3}" dt="2019-01-21T15:35:54.994" v="3853" actId="20577"/>
          <ac:spMkLst>
            <pc:docMk/>
            <pc:sldMk cId="1923598240" sldId="328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1T15:36:28.015" v="3926"/>
          <ac:spMkLst>
            <pc:docMk/>
            <pc:sldMk cId="1923598240" sldId="328"/>
            <ac:spMk id="6147" creationId="{DA5FBC04-09D2-4B07-A968-E0D009A51F27}"/>
          </ac:spMkLst>
        </pc:spChg>
        <pc:grpChg chg="add mod">
          <ac:chgData name="기원 김" userId="10c09ee1aa6cf02a" providerId="LiveId" clId="{8A483C62-015F-426E-A86E-744C032217E3}" dt="2019-01-21T15:39:12.048" v="3967" actId="164"/>
          <ac:grpSpMkLst>
            <pc:docMk/>
            <pc:sldMk cId="1923598240" sldId="328"/>
            <ac:grpSpMk id="6" creationId="{35A4AA9B-A03F-4886-BF3F-0060D3CE363B}"/>
          </ac:grpSpMkLst>
        </pc:grpChg>
        <pc:picChg chg="add mod">
          <ac:chgData name="기원 김" userId="10c09ee1aa6cf02a" providerId="LiveId" clId="{8A483C62-015F-426E-A86E-744C032217E3}" dt="2019-01-21T15:39:12.048" v="3967" actId="164"/>
          <ac:picMkLst>
            <pc:docMk/>
            <pc:sldMk cId="1923598240" sldId="328"/>
            <ac:picMk id="2" creationId="{7AEB3502-0219-4B1F-BE82-1A281A8769DD}"/>
          </ac:picMkLst>
        </pc:picChg>
        <pc:picChg chg="add mod">
          <ac:chgData name="기원 김" userId="10c09ee1aa6cf02a" providerId="LiveId" clId="{8A483C62-015F-426E-A86E-744C032217E3}" dt="2019-01-21T15:38:16.157" v="3935"/>
          <ac:picMkLst>
            <pc:docMk/>
            <pc:sldMk cId="1923598240" sldId="328"/>
            <ac:picMk id="3" creationId="{0977F922-366C-465E-AAD2-534787C9AD29}"/>
          </ac:picMkLst>
        </pc:picChg>
        <pc:picChg chg="del">
          <ac:chgData name="기원 김" userId="10c09ee1aa6cf02a" providerId="LiveId" clId="{8A483C62-015F-426E-A86E-744C032217E3}" dt="2019-01-21T15:36:05.323" v="3855" actId="478"/>
          <ac:picMkLst>
            <pc:docMk/>
            <pc:sldMk cId="1923598240" sldId="328"/>
            <ac:picMk id="4" creationId="{F7EAA7AE-7B61-4960-AFB7-1065B9915E26}"/>
          </ac:picMkLst>
        </pc:picChg>
      </pc:sldChg>
      <pc:sldChg chg="addSp modSp add">
        <pc:chgData name="기원 김" userId="10c09ee1aa6cf02a" providerId="LiveId" clId="{8A483C62-015F-426E-A86E-744C032217E3}" dt="2019-03-25T13:19:13.399" v="9487" actId="1076"/>
        <pc:sldMkLst>
          <pc:docMk/>
          <pc:sldMk cId="2119176748" sldId="331"/>
        </pc:sldMkLst>
        <pc:spChg chg="add mod">
          <ac:chgData name="기원 김" userId="10c09ee1aa6cf02a" providerId="LiveId" clId="{8A483C62-015F-426E-A86E-744C032217E3}" dt="2019-03-25T13:18:36.502" v="9481" actId="164"/>
          <ac:spMkLst>
            <pc:docMk/>
            <pc:sldMk cId="2119176748" sldId="331"/>
            <ac:spMk id="2" creationId="{1BDFDFFD-2FC4-4CB1-B02D-74ECB7FEB10D}"/>
          </ac:spMkLst>
        </pc:spChg>
        <pc:spChg chg="add mod">
          <ac:chgData name="기원 김" userId="10c09ee1aa6cf02a" providerId="LiveId" clId="{8A483C62-015F-426E-A86E-744C032217E3}" dt="2019-01-28T16:54:55.405" v="9404" actId="1076"/>
          <ac:spMkLst>
            <pc:docMk/>
            <pc:sldMk cId="2119176748" sldId="331"/>
            <ac:spMk id="3" creationId="{45004021-F29F-40E2-8B20-963F1490D347}"/>
          </ac:spMkLst>
        </pc:spChg>
        <pc:spChg chg="add mod">
          <ac:chgData name="기원 김" userId="10c09ee1aa6cf02a" providerId="LiveId" clId="{8A483C62-015F-426E-A86E-744C032217E3}" dt="2019-03-25T13:18:36.502" v="9481" actId="164"/>
          <ac:spMkLst>
            <pc:docMk/>
            <pc:sldMk cId="2119176748" sldId="331"/>
            <ac:spMk id="4" creationId="{BF82C88A-FD8D-4EC9-9C9D-3572FC1DEF86}"/>
          </ac:spMkLst>
        </pc:spChg>
        <pc:spChg chg="add mod">
          <ac:chgData name="기원 김" userId="10c09ee1aa6cf02a" providerId="LiveId" clId="{8A483C62-015F-426E-A86E-744C032217E3}" dt="2019-01-28T16:45:41.705" v="9090" actId="571"/>
          <ac:spMkLst>
            <pc:docMk/>
            <pc:sldMk cId="2119176748" sldId="331"/>
            <ac:spMk id="5" creationId="{889FD6B8-3FB7-4512-AD94-A939B5B19D7B}"/>
          </ac:spMkLst>
        </pc:spChg>
        <pc:spChg chg="add mod">
          <ac:chgData name="기원 김" userId="10c09ee1aa6cf02a" providerId="LiveId" clId="{8A483C62-015F-426E-A86E-744C032217E3}" dt="2019-03-25T13:18:35.051" v="9480" actId="164"/>
          <ac:spMkLst>
            <pc:docMk/>
            <pc:sldMk cId="2119176748" sldId="331"/>
            <ac:spMk id="6" creationId="{E6C3507A-2D95-4470-AF74-EB94BBC193A0}"/>
          </ac:spMkLst>
        </pc:spChg>
        <pc:spChg chg="add mod">
          <ac:chgData name="기원 김" userId="10c09ee1aa6cf02a" providerId="LiveId" clId="{8A483C62-015F-426E-A86E-744C032217E3}" dt="2019-03-25T13:18:32.754" v="9479" actId="164"/>
          <ac:spMkLst>
            <pc:docMk/>
            <pc:sldMk cId="2119176748" sldId="331"/>
            <ac:spMk id="7" creationId="{58989053-F01E-4A34-95FD-43C40932B4E4}"/>
          </ac:spMkLst>
        </pc:spChg>
        <pc:spChg chg="add mod">
          <ac:chgData name="기원 김" userId="10c09ee1aa6cf02a" providerId="LiveId" clId="{8A483C62-015F-426E-A86E-744C032217E3}" dt="2019-03-25T13:18:29.129" v="9478" actId="164"/>
          <ac:spMkLst>
            <pc:docMk/>
            <pc:sldMk cId="2119176748" sldId="331"/>
            <ac:spMk id="9" creationId="{AA8C0CEC-A5EE-49BA-83F7-7333BFFB3BC0}"/>
          </ac:spMkLst>
        </pc:spChg>
        <pc:spChg chg="add mod">
          <ac:chgData name="기원 김" userId="10c09ee1aa6cf02a" providerId="LiveId" clId="{8A483C62-015F-426E-A86E-744C032217E3}" dt="2019-03-25T13:18:35.051" v="9480" actId="164"/>
          <ac:spMkLst>
            <pc:docMk/>
            <pc:sldMk cId="2119176748" sldId="331"/>
            <ac:spMk id="11" creationId="{02CD48E3-4EDB-40B3-B350-D8570E1F6B93}"/>
          </ac:spMkLst>
        </pc:spChg>
        <pc:spChg chg="add mod">
          <ac:chgData name="기원 김" userId="10c09ee1aa6cf02a" providerId="LiveId" clId="{8A483C62-015F-426E-A86E-744C032217E3}" dt="2019-03-25T13:18:32.754" v="9479" actId="164"/>
          <ac:spMkLst>
            <pc:docMk/>
            <pc:sldMk cId="2119176748" sldId="331"/>
            <ac:spMk id="12" creationId="{D8357221-C043-4B55-8A0F-FF3E6DD05F87}"/>
          </ac:spMkLst>
        </pc:spChg>
        <pc:spChg chg="add mod">
          <ac:chgData name="기원 김" userId="10c09ee1aa6cf02a" providerId="LiveId" clId="{8A483C62-015F-426E-A86E-744C032217E3}" dt="2019-03-25T13:18:29.129" v="9478" actId="164"/>
          <ac:spMkLst>
            <pc:docMk/>
            <pc:sldMk cId="2119176748" sldId="331"/>
            <ac:spMk id="13" creationId="{19B545FE-0359-4438-B423-ED92184C0001}"/>
          </ac:spMkLst>
        </pc:spChg>
        <pc:spChg chg="mod">
          <ac:chgData name="기원 김" userId="10c09ee1aa6cf02a" providerId="LiveId" clId="{8A483C62-015F-426E-A86E-744C032217E3}" dt="2019-01-28T16:34:06.568" v="8782" actId="20577"/>
          <ac:spMkLst>
            <pc:docMk/>
            <pc:sldMk cId="2119176748" sldId="331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8T16:50:56.755" v="9264" actId="20577"/>
          <ac:spMkLst>
            <pc:docMk/>
            <pc:sldMk cId="2119176748" sldId="331"/>
            <ac:spMk id="6147" creationId="{DA5FBC04-09D2-4B07-A968-E0D009A51F27}"/>
          </ac:spMkLst>
        </pc:spChg>
        <pc:grpChg chg="add mod">
          <ac:chgData name="기원 김" userId="10c09ee1aa6cf02a" providerId="LiveId" clId="{8A483C62-015F-426E-A86E-744C032217E3}" dt="2019-03-25T13:18:49.790" v="9483" actId="1076"/>
          <ac:grpSpMkLst>
            <pc:docMk/>
            <pc:sldMk cId="2119176748" sldId="331"/>
            <ac:grpSpMk id="5" creationId="{0F9BF17E-25D4-4E3D-8048-063DFAC10BA9}"/>
          </ac:grpSpMkLst>
        </pc:grpChg>
        <pc:grpChg chg="add mod">
          <ac:chgData name="기원 김" userId="10c09ee1aa6cf02a" providerId="LiveId" clId="{8A483C62-015F-426E-A86E-744C032217E3}" dt="2019-03-25T13:19:08.846" v="9486" actId="1076"/>
          <ac:grpSpMkLst>
            <pc:docMk/>
            <pc:sldMk cId="2119176748" sldId="331"/>
            <ac:grpSpMk id="8" creationId="{DF31421F-BDCF-4850-82E7-D4E02645E5A5}"/>
          </ac:grpSpMkLst>
        </pc:grpChg>
        <pc:grpChg chg="add mod">
          <ac:chgData name="기원 김" userId="10c09ee1aa6cf02a" providerId="LiveId" clId="{8A483C62-015F-426E-A86E-744C032217E3}" dt="2019-03-25T13:19:13.399" v="9487" actId="1076"/>
          <ac:grpSpMkLst>
            <pc:docMk/>
            <pc:sldMk cId="2119176748" sldId="331"/>
            <ac:grpSpMk id="14" creationId="{436A0949-B6B2-464F-80D9-DB0317D27C09}"/>
          </ac:grpSpMkLst>
        </pc:grpChg>
        <pc:grpChg chg="add mod">
          <ac:chgData name="기원 김" userId="10c09ee1aa6cf02a" providerId="LiveId" clId="{8A483C62-015F-426E-A86E-744C032217E3}" dt="2019-03-25T13:19:01.979" v="9485" actId="1076"/>
          <ac:grpSpMkLst>
            <pc:docMk/>
            <pc:sldMk cId="2119176748" sldId="331"/>
            <ac:grpSpMk id="15" creationId="{C7A96FB4-CC56-4207-BD44-5780C978767A}"/>
          </ac:grpSpMkLst>
        </pc:grpChg>
        <pc:cxnChg chg="add mod">
          <ac:chgData name="기원 김" userId="10c09ee1aa6cf02a" providerId="LiveId" clId="{8A483C62-015F-426E-A86E-744C032217E3}" dt="2019-03-25T13:19:01.979" v="9485" actId="1076"/>
          <ac:cxnSpMkLst>
            <pc:docMk/>
            <pc:sldMk cId="2119176748" sldId="331"/>
            <ac:cxnSpMk id="10" creationId="{31B4F00E-47E1-4E79-9B7C-8FCC486398A4}"/>
          </ac:cxnSpMkLst>
        </pc:cxnChg>
        <pc:cxnChg chg="add mod">
          <ac:chgData name="기원 김" userId="10c09ee1aa6cf02a" providerId="LiveId" clId="{8A483C62-015F-426E-A86E-744C032217E3}" dt="2019-03-25T13:19:13.399" v="9487" actId="1076"/>
          <ac:cxnSpMkLst>
            <pc:docMk/>
            <pc:sldMk cId="2119176748" sldId="331"/>
            <ac:cxnSpMk id="17" creationId="{9DC330B6-AFB6-4CE9-B192-5F117A913621}"/>
          </ac:cxnSpMkLst>
        </pc:cxnChg>
        <pc:cxnChg chg="add mod">
          <ac:chgData name="기원 김" userId="10c09ee1aa6cf02a" providerId="LiveId" clId="{8A483C62-015F-426E-A86E-744C032217E3}" dt="2019-03-25T13:19:08.846" v="9486" actId="1076"/>
          <ac:cxnSpMkLst>
            <pc:docMk/>
            <pc:sldMk cId="2119176748" sldId="331"/>
            <ac:cxnSpMk id="20" creationId="{DC64654E-E19D-4679-A891-C680A90BC595}"/>
          </ac:cxnSpMkLst>
        </pc:cxnChg>
        <pc:cxnChg chg="add mod">
          <ac:chgData name="기원 김" userId="10c09ee1aa6cf02a" providerId="LiveId" clId="{8A483C62-015F-426E-A86E-744C032217E3}" dt="2019-03-25T13:18:49.790" v="9483" actId="1076"/>
          <ac:cxnSpMkLst>
            <pc:docMk/>
            <pc:sldMk cId="2119176748" sldId="331"/>
            <ac:cxnSpMk id="21" creationId="{E37A505E-BA9D-4AAF-8FB1-DD5239C57F32}"/>
          </ac:cxnSpMkLst>
        </pc:cxnChg>
      </pc:sldChg>
      <pc:sldChg chg="modSp add">
        <pc:chgData name="기원 김" userId="10c09ee1aa6cf02a" providerId="LiveId" clId="{8A483C62-015F-426E-A86E-744C032217E3}" dt="2019-01-28T16:40:33.607" v="8828"/>
        <pc:sldMkLst>
          <pc:docMk/>
          <pc:sldMk cId="3432430922" sldId="332"/>
        </pc:sldMkLst>
        <pc:spChg chg="mod">
          <ac:chgData name="기원 김" userId="10c09ee1aa6cf02a" providerId="LiveId" clId="{8A483C62-015F-426E-A86E-744C032217E3}" dt="2019-01-28T16:40:33.607" v="8828"/>
          <ac:spMkLst>
            <pc:docMk/>
            <pc:sldMk cId="3432430922" sldId="332"/>
            <ac:spMk id="5" creationId="{0155EA5F-E240-45B1-ADC9-D5CFE771EBC1}"/>
          </ac:spMkLst>
        </pc:spChg>
      </pc:sldChg>
      <pc:sldChg chg="addSp delSp modSp add">
        <pc:chgData name="기원 김" userId="10c09ee1aa6cf02a" providerId="LiveId" clId="{8A483C62-015F-426E-A86E-744C032217E3}" dt="2019-01-28T12:32:59.801" v="6505" actId="5793"/>
        <pc:sldMkLst>
          <pc:docMk/>
          <pc:sldMk cId="948104234" sldId="333"/>
        </pc:sldMkLst>
        <pc:spChg chg="add del mod">
          <ac:chgData name="기원 김" userId="10c09ee1aa6cf02a" providerId="LiveId" clId="{8A483C62-015F-426E-A86E-744C032217E3}" dt="2019-01-23T14:41:10.235" v="5611" actId="478"/>
          <ac:spMkLst>
            <pc:docMk/>
            <pc:sldMk cId="948104234" sldId="333"/>
            <ac:spMk id="2" creationId="{0A05FB74-9524-4585-B1F5-E2BBB1FA61E7}"/>
          </ac:spMkLst>
        </pc:spChg>
        <pc:spChg chg="del">
          <ac:chgData name="기원 김" userId="10c09ee1aa6cf02a" providerId="LiveId" clId="{8A483C62-015F-426E-A86E-744C032217E3}" dt="2019-01-23T14:39:05.378" v="5381" actId="478"/>
          <ac:spMkLst>
            <pc:docMk/>
            <pc:sldMk cId="948104234" sldId="333"/>
            <ac:spMk id="5" creationId="{BA9ED99C-BB24-43E7-BBD0-C9CA13313667}"/>
          </ac:spMkLst>
        </pc:spChg>
        <pc:spChg chg="mod">
          <ac:chgData name="기원 김" userId="10c09ee1aa6cf02a" providerId="LiveId" clId="{8A483C62-015F-426E-A86E-744C032217E3}" dt="2019-01-24T12:24:28.033" v="6323" actId="20577"/>
          <ac:spMkLst>
            <pc:docMk/>
            <pc:sldMk cId="948104234" sldId="333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8T12:32:59.801" v="6505" actId="5793"/>
          <ac:spMkLst>
            <pc:docMk/>
            <pc:sldMk cId="948104234" sldId="333"/>
            <ac:spMk id="6147" creationId="{DA5FBC04-09D2-4B07-A968-E0D009A51F27}"/>
          </ac:spMkLst>
        </pc:spChg>
      </pc:sldChg>
      <pc:sldChg chg="addSp delSp modSp add">
        <pc:chgData name="기원 김" userId="10c09ee1aa6cf02a" providerId="LiveId" clId="{8A483C62-015F-426E-A86E-744C032217E3}" dt="2019-01-24T12:26:50.534" v="6413" actId="15"/>
        <pc:sldMkLst>
          <pc:docMk/>
          <pc:sldMk cId="1622677304" sldId="334"/>
        </pc:sldMkLst>
        <pc:spChg chg="add del">
          <ac:chgData name="기원 김" userId="10c09ee1aa6cf02a" providerId="LiveId" clId="{8A483C62-015F-426E-A86E-744C032217E3}" dt="2019-01-24T12:24:50.541" v="6332"/>
          <ac:spMkLst>
            <pc:docMk/>
            <pc:sldMk cId="1622677304" sldId="334"/>
            <ac:spMk id="2" creationId="{E661F4D3-ABE3-4ABA-A70F-341635FAAF86}"/>
          </ac:spMkLst>
        </pc:spChg>
        <pc:spChg chg="mod">
          <ac:chgData name="기원 김" userId="10c09ee1aa6cf02a" providerId="LiveId" clId="{8A483C62-015F-426E-A86E-744C032217E3}" dt="2019-01-24T12:24:39.987" v="6330" actId="20577"/>
          <ac:spMkLst>
            <pc:docMk/>
            <pc:sldMk cId="1622677304" sldId="334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4T12:26:50.534" v="6413" actId="15"/>
          <ac:spMkLst>
            <pc:docMk/>
            <pc:sldMk cId="1622677304" sldId="334"/>
            <ac:spMk id="6147" creationId="{DA5FBC04-09D2-4B07-A968-E0D009A51F27}"/>
          </ac:spMkLst>
        </pc:spChg>
      </pc:sldChg>
      <pc:sldChg chg="modSp add">
        <pc:chgData name="기원 김" userId="10c09ee1aa6cf02a" providerId="LiveId" clId="{8A483C62-015F-426E-A86E-744C032217E3}" dt="2019-01-28T15:53:50.073" v="8390"/>
        <pc:sldMkLst>
          <pc:docMk/>
          <pc:sldMk cId="3169427844" sldId="335"/>
        </pc:sldMkLst>
        <pc:spChg chg="mod">
          <ac:chgData name="기원 김" userId="10c09ee1aa6cf02a" providerId="LiveId" clId="{8A483C62-015F-426E-A86E-744C032217E3}" dt="2019-01-28T15:47:17.466" v="7580" actId="20577"/>
          <ac:spMkLst>
            <pc:docMk/>
            <pc:sldMk cId="3169427844" sldId="335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1-28T15:53:50.073" v="8390"/>
          <ac:spMkLst>
            <pc:docMk/>
            <pc:sldMk cId="3169427844" sldId="335"/>
            <ac:spMk id="6147" creationId="{DA5FBC04-09D2-4B07-A968-E0D009A51F27}"/>
          </ac:spMkLst>
        </pc:spChg>
      </pc:sldChg>
      <pc:sldChg chg="modSp add">
        <pc:chgData name="기원 김" userId="10c09ee1aa6cf02a" providerId="LiveId" clId="{8A483C62-015F-426E-A86E-744C032217E3}" dt="2019-02-24T14:48:31.608" v="9435"/>
        <pc:sldMkLst>
          <pc:docMk/>
          <pc:sldMk cId="1766350270" sldId="336"/>
        </pc:sldMkLst>
        <pc:spChg chg="mod">
          <ac:chgData name="기원 김" userId="10c09ee1aa6cf02a" providerId="LiveId" clId="{8A483C62-015F-426E-A86E-744C032217E3}" dt="2019-01-28T16:34:46.413" v="8816" actId="20577"/>
          <ac:spMkLst>
            <pc:docMk/>
            <pc:sldMk cId="1766350270" sldId="336"/>
            <ac:spMk id="6146" creationId="{821B39B4-091E-42BA-A5FF-D914E13B6CF5}"/>
          </ac:spMkLst>
        </pc:spChg>
        <pc:spChg chg="mod">
          <ac:chgData name="기원 김" userId="10c09ee1aa6cf02a" providerId="LiveId" clId="{8A483C62-015F-426E-A86E-744C032217E3}" dt="2019-02-24T14:48:31.608" v="9435"/>
          <ac:spMkLst>
            <pc:docMk/>
            <pc:sldMk cId="1766350270" sldId="336"/>
            <ac:spMk id="6147" creationId="{DA5FBC04-09D2-4B07-A968-E0D009A51F27}"/>
          </ac:spMkLst>
        </pc:spChg>
      </pc:sldChg>
      <pc:sldChg chg="modSp add">
        <pc:chgData name="기원 김" userId="10c09ee1aa6cf02a" providerId="LiveId" clId="{8A483C62-015F-426E-A86E-744C032217E3}" dt="2019-01-28T16:35:14.201" v="8827" actId="6549"/>
        <pc:sldMkLst>
          <pc:docMk/>
          <pc:sldMk cId="3957356386" sldId="337"/>
        </pc:sldMkLst>
        <pc:spChg chg="mod">
          <ac:chgData name="기원 김" userId="10c09ee1aa6cf02a" providerId="LiveId" clId="{8A483C62-015F-426E-A86E-744C032217E3}" dt="2019-01-28T16:35:14.201" v="8827" actId="6549"/>
          <ac:spMkLst>
            <pc:docMk/>
            <pc:sldMk cId="3957356386" sldId="337"/>
            <ac:spMk id="5" creationId="{0155EA5F-E240-45B1-ADC9-D5CFE771EBC1}"/>
          </ac:spMkLst>
        </pc:spChg>
      </pc:sldChg>
      <pc:sldChg chg="modSp add del">
        <pc:chgData name="기원 김" userId="10c09ee1aa6cf02a" providerId="LiveId" clId="{8A483C62-015F-426E-A86E-744C032217E3}" dt="2019-03-25T11:51:26.557" v="9460" actId="2696"/>
        <pc:sldMkLst>
          <pc:docMk/>
          <pc:sldMk cId="357598736" sldId="338"/>
        </pc:sldMkLst>
        <pc:spChg chg="mod">
          <ac:chgData name="기원 김" userId="10c09ee1aa6cf02a" providerId="LiveId" clId="{8A483C62-015F-426E-A86E-744C032217E3}" dt="2019-03-25T11:50:44.919" v="9445" actId="20577"/>
          <ac:spMkLst>
            <pc:docMk/>
            <pc:sldMk cId="357598736" sldId="338"/>
            <ac:spMk id="5" creationId="{0155EA5F-E240-45B1-ADC9-D5CFE771EBC1}"/>
          </ac:spMkLst>
        </pc:spChg>
      </pc:sldChg>
      <pc:sldChg chg="addSp delSp modSp add">
        <pc:chgData name="기원 김" userId="10c09ee1aa6cf02a" providerId="LiveId" clId="{8A483C62-015F-426E-A86E-744C032217E3}" dt="2019-03-25T11:53:23.456" v="9477" actId="1076"/>
        <pc:sldMkLst>
          <pc:docMk/>
          <pc:sldMk cId="1376249918" sldId="339"/>
        </pc:sldMkLst>
        <pc:spChg chg="del">
          <ac:chgData name="기원 김" userId="10c09ee1aa6cf02a" providerId="LiveId" clId="{8A483C62-015F-426E-A86E-744C032217E3}" dt="2019-03-25T11:51:38.258" v="9463" actId="478"/>
          <ac:spMkLst>
            <pc:docMk/>
            <pc:sldMk cId="1376249918" sldId="339"/>
            <ac:spMk id="2" creationId="{1BDFDFFD-2FC4-4CB1-B02D-74ECB7FEB10D}"/>
          </ac:spMkLst>
        </pc:spChg>
        <pc:spChg chg="del mod">
          <ac:chgData name="기원 김" userId="10c09ee1aa6cf02a" providerId="LiveId" clId="{8A483C62-015F-426E-A86E-744C032217E3}" dt="2019-03-25T11:51:38.258" v="9463" actId="478"/>
          <ac:spMkLst>
            <pc:docMk/>
            <pc:sldMk cId="1376249918" sldId="339"/>
            <ac:spMk id="3" creationId="{45004021-F29F-40E2-8B20-963F1490D347}"/>
          </ac:spMkLst>
        </pc:spChg>
        <pc:spChg chg="del">
          <ac:chgData name="기원 김" userId="10c09ee1aa6cf02a" providerId="LiveId" clId="{8A483C62-015F-426E-A86E-744C032217E3}" dt="2019-03-25T11:51:38.258" v="9463" actId="478"/>
          <ac:spMkLst>
            <pc:docMk/>
            <pc:sldMk cId="1376249918" sldId="339"/>
            <ac:spMk id="4" creationId="{BF82C88A-FD8D-4EC9-9C9D-3572FC1DEF86}"/>
          </ac:spMkLst>
        </pc:spChg>
        <pc:spChg chg="del">
          <ac:chgData name="기원 김" userId="10c09ee1aa6cf02a" providerId="LiveId" clId="{8A483C62-015F-426E-A86E-744C032217E3}" dt="2019-03-25T11:51:38.258" v="9463" actId="478"/>
          <ac:spMkLst>
            <pc:docMk/>
            <pc:sldMk cId="1376249918" sldId="339"/>
            <ac:spMk id="6" creationId="{E6C3507A-2D95-4470-AF74-EB94BBC193A0}"/>
          </ac:spMkLst>
        </pc:spChg>
        <pc:spChg chg="del">
          <ac:chgData name="기원 김" userId="10c09ee1aa6cf02a" providerId="LiveId" clId="{8A483C62-015F-426E-A86E-744C032217E3}" dt="2019-03-25T11:51:38.258" v="9463" actId="478"/>
          <ac:spMkLst>
            <pc:docMk/>
            <pc:sldMk cId="1376249918" sldId="339"/>
            <ac:spMk id="7" creationId="{58989053-F01E-4A34-95FD-43C40932B4E4}"/>
          </ac:spMkLst>
        </pc:spChg>
        <pc:spChg chg="del">
          <ac:chgData name="기원 김" userId="10c09ee1aa6cf02a" providerId="LiveId" clId="{8A483C62-015F-426E-A86E-744C032217E3}" dt="2019-03-25T11:51:38.258" v="9463" actId="478"/>
          <ac:spMkLst>
            <pc:docMk/>
            <pc:sldMk cId="1376249918" sldId="339"/>
            <ac:spMk id="9" creationId="{AA8C0CEC-A5EE-49BA-83F7-7333BFFB3BC0}"/>
          </ac:spMkLst>
        </pc:spChg>
        <pc:spChg chg="del">
          <ac:chgData name="기원 김" userId="10c09ee1aa6cf02a" providerId="LiveId" clId="{8A483C62-015F-426E-A86E-744C032217E3}" dt="2019-03-25T11:51:38.258" v="9463" actId="478"/>
          <ac:spMkLst>
            <pc:docMk/>
            <pc:sldMk cId="1376249918" sldId="339"/>
            <ac:spMk id="11" creationId="{02CD48E3-4EDB-40B3-B350-D8570E1F6B93}"/>
          </ac:spMkLst>
        </pc:spChg>
        <pc:spChg chg="del">
          <ac:chgData name="기원 김" userId="10c09ee1aa6cf02a" providerId="LiveId" clId="{8A483C62-015F-426E-A86E-744C032217E3}" dt="2019-03-25T11:51:38.258" v="9463" actId="478"/>
          <ac:spMkLst>
            <pc:docMk/>
            <pc:sldMk cId="1376249918" sldId="339"/>
            <ac:spMk id="12" creationId="{D8357221-C043-4B55-8A0F-FF3E6DD05F87}"/>
          </ac:spMkLst>
        </pc:spChg>
        <pc:spChg chg="del">
          <ac:chgData name="기원 김" userId="10c09ee1aa6cf02a" providerId="LiveId" clId="{8A483C62-015F-426E-A86E-744C032217E3}" dt="2019-03-25T11:51:38.258" v="9463" actId="478"/>
          <ac:spMkLst>
            <pc:docMk/>
            <pc:sldMk cId="1376249918" sldId="339"/>
            <ac:spMk id="13" creationId="{19B545FE-0359-4438-B423-ED92184C0001}"/>
          </ac:spMkLst>
        </pc:spChg>
        <pc:spChg chg="mod">
          <ac:chgData name="기원 김" userId="10c09ee1aa6cf02a" providerId="LiveId" clId="{8A483C62-015F-426E-A86E-744C032217E3}" dt="2019-03-25T11:51:23.831" v="9459" actId="20577"/>
          <ac:spMkLst>
            <pc:docMk/>
            <pc:sldMk cId="1376249918" sldId="339"/>
            <ac:spMk id="6146" creationId="{821B39B4-091E-42BA-A5FF-D914E13B6CF5}"/>
          </ac:spMkLst>
        </pc:spChg>
        <pc:spChg chg="del mod">
          <ac:chgData name="기원 김" userId="10c09ee1aa6cf02a" providerId="LiveId" clId="{8A483C62-015F-426E-A86E-744C032217E3}" dt="2019-03-25T11:51:47.629" v="9469" actId="478"/>
          <ac:spMkLst>
            <pc:docMk/>
            <pc:sldMk cId="1376249918" sldId="339"/>
            <ac:spMk id="6147" creationId="{DA5FBC04-09D2-4B07-A968-E0D009A51F27}"/>
          </ac:spMkLst>
        </pc:spChg>
        <pc:picChg chg="add mod">
          <ac:chgData name="기원 김" userId="10c09ee1aa6cf02a" providerId="LiveId" clId="{8A483C62-015F-426E-A86E-744C032217E3}" dt="2019-03-25T11:51:51.473" v="9470" actId="1076"/>
          <ac:picMkLst>
            <pc:docMk/>
            <pc:sldMk cId="1376249918" sldId="339"/>
            <ac:picMk id="5" creationId="{BA54CA05-0536-427E-824C-E0AD65EBFEA3}"/>
          </ac:picMkLst>
        </pc:picChg>
        <pc:picChg chg="add mod">
          <ac:chgData name="기원 김" userId="10c09ee1aa6cf02a" providerId="LiveId" clId="{8A483C62-015F-426E-A86E-744C032217E3}" dt="2019-03-25T11:52:22.380" v="9472" actId="1076"/>
          <ac:picMkLst>
            <pc:docMk/>
            <pc:sldMk cId="1376249918" sldId="339"/>
            <ac:picMk id="8" creationId="{9820E713-3DF8-4A13-8EB5-7617C5115EB6}"/>
          </ac:picMkLst>
        </pc:picChg>
        <pc:picChg chg="add mod">
          <ac:chgData name="기원 김" userId="10c09ee1aa6cf02a" providerId="LiveId" clId="{8A483C62-015F-426E-A86E-744C032217E3}" dt="2019-03-25T11:53:18.588" v="9475" actId="1076"/>
          <ac:picMkLst>
            <pc:docMk/>
            <pc:sldMk cId="1376249918" sldId="339"/>
            <ac:picMk id="14" creationId="{E7378B02-76F5-499E-BD9F-068252119C83}"/>
          </ac:picMkLst>
        </pc:picChg>
        <pc:picChg chg="add mod">
          <ac:chgData name="기원 김" userId="10c09ee1aa6cf02a" providerId="LiveId" clId="{8A483C62-015F-426E-A86E-744C032217E3}" dt="2019-03-25T11:53:23.456" v="9477" actId="1076"/>
          <ac:picMkLst>
            <pc:docMk/>
            <pc:sldMk cId="1376249918" sldId="339"/>
            <ac:picMk id="15" creationId="{27B8A84D-0D5A-43BA-A3AC-F8697960363D}"/>
          </ac:picMkLst>
        </pc:picChg>
        <pc:cxnChg chg="del mod">
          <ac:chgData name="기원 김" userId="10c09ee1aa6cf02a" providerId="LiveId" clId="{8A483C62-015F-426E-A86E-744C032217E3}" dt="2019-03-25T11:51:41.206" v="9464" actId="478"/>
          <ac:cxnSpMkLst>
            <pc:docMk/>
            <pc:sldMk cId="1376249918" sldId="339"/>
            <ac:cxnSpMk id="10" creationId="{31B4F00E-47E1-4E79-9B7C-8FCC486398A4}"/>
          </ac:cxnSpMkLst>
        </pc:cxnChg>
        <pc:cxnChg chg="del mod">
          <ac:chgData name="기원 김" userId="10c09ee1aa6cf02a" providerId="LiveId" clId="{8A483C62-015F-426E-A86E-744C032217E3}" dt="2019-03-25T11:51:42.091" v="9465" actId="478"/>
          <ac:cxnSpMkLst>
            <pc:docMk/>
            <pc:sldMk cId="1376249918" sldId="339"/>
            <ac:cxnSpMk id="17" creationId="{9DC330B6-AFB6-4CE9-B192-5F117A913621}"/>
          </ac:cxnSpMkLst>
        </pc:cxnChg>
        <pc:cxnChg chg="del mod">
          <ac:chgData name="기원 김" userId="10c09ee1aa6cf02a" providerId="LiveId" clId="{8A483C62-015F-426E-A86E-744C032217E3}" dt="2019-03-25T11:51:42.990" v="9466" actId="478"/>
          <ac:cxnSpMkLst>
            <pc:docMk/>
            <pc:sldMk cId="1376249918" sldId="339"/>
            <ac:cxnSpMk id="20" creationId="{DC64654E-E19D-4679-A891-C680A90BC595}"/>
          </ac:cxnSpMkLst>
        </pc:cxnChg>
        <pc:cxnChg chg="del mod">
          <ac:chgData name="기원 김" userId="10c09ee1aa6cf02a" providerId="LiveId" clId="{8A483C62-015F-426E-A86E-744C032217E3}" dt="2019-03-25T11:51:44.238" v="9467" actId="478"/>
          <ac:cxnSpMkLst>
            <pc:docMk/>
            <pc:sldMk cId="1376249918" sldId="339"/>
            <ac:cxnSpMk id="21" creationId="{E37A505E-BA9D-4AAF-8FB1-DD5239C57F32}"/>
          </ac:cxnSpMkLst>
        </pc:cxnChg>
      </pc:sldChg>
      <pc:sldMasterChg chg="modSp modSldLayout">
        <pc:chgData name="기원 김" userId="10c09ee1aa6cf02a" providerId="LiveId" clId="{8A483C62-015F-426E-A86E-744C032217E3}" dt="2019-01-23T15:34:56.157" v="6005" actId="14100"/>
        <pc:sldMasterMkLst>
          <pc:docMk/>
          <pc:sldMasterMk cId="0" sldId="2147483652"/>
        </pc:sldMasterMkLst>
        <pc:picChg chg="mod">
          <ac:chgData name="기원 김" userId="10c09ee1aa6cf02a" providerId="LiveId" clId="{8A483C62-015F-426E-A86E-744C032217E3}" dt="2019-01-22T13:38:01.531" v="4690" actId="1076"/>
          <ac:picMkLst>
            <pc:docMk/>
            <pc:sldMasterMk cId="0" sldId="2147483652"/>
            <ac:picMk id="3" creationId="{3CC80AF1-37E9-4223-AD99-78B68E172EAF}"/>
          </ac:picMkLst>
        </pc:picChg>
        <pc:sldLayoutChg chg="modSp">
          <pc:chgData name="기원 김" userId="10c09ee1aa6cf02a" providerId="LiveId" clId="{8A483C62-015F-426E-A86E-744C032217E3}" dt="2019-01-23T15:34:56.157" v="6005" actId="14100"/>
          <pc:sldLayoutMkLst>
            <pc:docMk/>
            <pc:sldMasterMk cId="0" sldId="2147483652"/>
            <pc:sldLayoutMk cId="2199647406" sldId="2147483689"/>
          </pc:sldLayoutMkLst>
          <pc:spChg chg="mod">
            <ac:chgData name="기원 김" userId="10c09ee1aa6cf02a" providerId="LiveId" clId="{8A483C62-015F-426E-A86E-744C032217E3}" dt="2019-01-23T15:34:56.157" v="6005" actId="14100"/>
            <ac:spMkLst>
              <pc:docMk/>
              <pc:sldMasterMk cId="0" sldId="2147483652"/>
              <pc:sldLayoutMk cId="2199647406" sldId="2147483689"/>
              <ac:spMk id="3" creationId="{00000000-0000-0000-0000-000000000000}"/>
            </ac:spMkLst>
          </pc:spChg>
        </pc:sldLayoutChg>
      </pc:sldMasterChg>
      <pc:sldMasterChg chg="addSp delSp modSldLayout">
        <pc:chgData name="기원 김" userId="10c09ee1aa6cf02a" providerId="LiveId" clId="{8A483C62-015F-426E-A86E-744C032217E3}" dt="2019-01-22T13:38:09.823" v="4692"/>
        <pc:sldMasterMkLst>
          <pc:docMk/>
          <pc:sldMasterMk cId="0" sldId="2147483654"/>
        </pc:sldMasterMkLst>
        <pc:picChg chg="del">
          <ac:chgData name="기원 김" userId="10c09ee1aa6cf02a" providerId="LiveId" clId="{8A483C62-015F-426E-A86E-744C032217E3}" dt="2019-01-22T13:38:09.426" v="4691" actId="478"/>
          <ac:picMkLst>
            <pc:docMk/>
            <pc:sldMasterMk cId="0" sldId="2147483654"/>
            <ac:picMk id="7" creationId="{E2394094-7CC7-4BC7-99F3-19DA46778A3F}"/>
          </ac:picMkLst>
        </pc:picChg>
        <pc:picChg chg="add">
          <ac:chgData name="기원 김" userId="10c09ee1aa6cf02a" providerId="LiveId" clId="{8A483C62-015F-426E-A86E-744C032217E3}" dt="2019-01-22T13:38:09.823" v="4692"/>
          <ac:picMkLst>
            <pc:docMk/>
            <pc:sldMasterMk cId="0" sldId="2147483654"/>
            <ac:picMk id="8" creationId="{A82835FD-2FB5-4A87-915A-6A0CAF188472}"/>
          </ac:picMkLst>
        </pc:picChg>
        <pc:sldLayoutChg chg="modSp">
          <pc:chgData name="기원 김" userId="10c09ee1aa6cf02a" providerId="LiveId" clId="{8A483C62-015F-426E-A86E-744C032217E3}" dt="2019-01-21T14:22:53.334" v="1797" actId="255"/>
          <pc:sldLayoutMkLst>
            <pc:docMk/>
            <pc:sldMasterMk cId="0" sldId="2147483654"/>
            <pc:sldLayoutMk cId="1152085936" sldId="2147483699"/>
          </pc:sldLayoutMkLst>
          <pc:spChg chg="mod">
            <ac:chgData name="기원 김" userId="10c09ee1aa6cf02a" providerId="LiveId" clId="{8A483C62-015F-426E-A86E-744C032217E3}" dt="2019-01-21T14:22:08.330" v="1793" actId="121"/>
            <ac:spMkLst>
              <pc:docMk/>
              <pc:sldMasterMk cId="0" sldId="2147483654"/>
              <pc:sldLayoutMk cId="1152085936" sldId="2147483699"/>
              <ac:spMk id="2" creationId="{00000000-0000-0000-0000-000000000000}"/>
            </ac:spMkLst>
          </pc:spChg>
          <pc:spChg chg="mod">
            <ac:chgData name="기원 김" userId="10c09ee1aa6cf02a" providerId="LiveId" clId="{8A483C62-015F-426E-A86E-744C032217E3}" dt="2019-01-21T14:22:53.334" v="1797" actId="255"/>
            <ac:spMkLst>
              <pc:docMk/>
              <pc:sldMasterMk cId="0" sldId="2147483654"/>
              <pc:sldLayoutMk cId="1152085936" sldId="2147483699"/>
              <ac:spMk id="3" creationId="{00000000-0000-0000-0000-000000000000}"/>
            </ac:spMkLst>
          </pc:spChg>
        </pc:sldLayoutChg>
        <pc:sldLayoutChg chg="addSp modSp">
          <pc:chgData name="기원 김" userId="10c09ee1aa6cf02a" providerId="LiveId" clId="{8A483C62-015F-426E-A86E-744C032217E3}" dt="2019-01-21T14:17:27.804" v="1761" actId="14100"/>
          <pc:sldLayoutMkLst>
            <pc:docMk/>
            <pc:sldMasterMk cId="0" sldId="2147483654"/>
            <pc:sldLayoutMk cId="1779929010" sldId="2147483705"/>
          </pc:sldLayoutMkLst>
          <pc:spChg chg="add mod">
            <ac:chgData name="기원 김" userId="10c09ee1aa6cf02a" providerId="LiveId" clId="{8A483C62-015F-426E-A86E-744C032217E3}" dt="2019-01-21T14:17:27.804" v="1761" actId="14100"/>
            <ac:spMkLst>
              <pc:docMk/>
              <pc:sldMasterMk cId="0" sldId="2147483654"/>
              <pc:sldLayoutMk cId="1779929010" sldId="2147483705"/>
              <ac:spMk id="3" creationId="{2FE456D4-00E3-44B1-8823-DB126C3408F4}"/>
            </ac:spMkLst>
          </pc:spChg>
        </pc:sldLayoutChg>
        <pc:sldLayoutChg chg="modSp">
          <pc:chgData name="기원 김" userId="10c09ee1aa6cf02a" providerId="LiveId" clId="{8A483C62-015F-426E-A86E-744C032217E3}" dt="2019-01-21T14:17:57.540" v="1764" actId="782"/>
          <pc:sldLayoutMkLst>
            <pc:docMk/>
            <pc:sldMasterMk cId="0" sldId="2147483654"/>
            <pc:sldLayoutMk cId="2667295867" sldId="2147483708"/>
          </pc:sldLayoutMkLst>
          <pc:spChg chg="mod">
            <ac:chgData name="기원 김" userId="10c09ee1aa6cf02a" providerId="LiveId" clId="{8A483C62-015F-426E-A86E-744C032217E3}" dt="2019-01-21T14:17:57.540" v="1764" actId="782"/>
            <ac:spMkLst>
              <pc:docMk/>
              <pc:sldMasterMk cId="0" sldId="2147483654"/>
              <pc:sldLayoutMk cId="2667295867" sldId="2147483708"/>
              <ac:spMk id="3" creationId="{00000000-0000-0000-0000-000000000000}"/>
            </ac:spMkLst>
          </pc:spChg>
        </pc:sldLayoutChg>
      </pc:sldMasterChg>
      <pc:sldMasterChg chg="addSp delSp">
        <pc:chgData name="기원 김" userId="10c09ee1aa6cf02a" providerId="LiveId" clId="{8A483C62-015F-426E-A86E-744C032217E3}" dt="2019-01-22T13:38:16.336" v="4694"/>
        <pc:sldMasterMkLst>
          <pc:docMk/>
          <pc:sldMasterMk cId="0" sldId="2147483655"/>
        </pc:sldMasterMkLst>
        <pc:picChg chg="del">
          <ac:chgData name="기원 김" userId="10c09ee1aa6cf02a" providerId="LiveId" clId="{8A483C62-015F-426E-A86E-744C032217E3}" dt="2019-01-22T13:38:15.925" v="4693" actId="478"/>
          <ac:picMkLst>
            <pc:docMk/>
            <pc:sldMasterMk cId="0" sldId="2147483655"/>
            <ac:picMk id="5" creationId="{252353A4-8943-43E0-BCF2-288267FA576C}"/>
          </ac:picMkLst>
        </pc:picChg>
        <pc:picChg chg="add">
          <ac:chgData name="기원 김" userId="10c09ee1aa6cf02a" providerId="LiveId" clId="{8A483C62-015F-426E-A86E-744C032217E3}" dt="2019-01-22T13:38:16.336" v="4694"/>
          <ac:picMkLst>
            <pc:docMk/>
            <pc:sldMasterMk cId="0" sldId="2147483655"/>
            <ac:picMk id="6" creationId="{C37AC6DC-7106-42AF-81E0-BE85FFD12AD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8C5034A-D7C4-4392-B94E-E2C439257B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 smtClean="0"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108C586-36C0-4614-9590-7D175C5523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 smtClean="0"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4966725-B4A5-4C7C-BB89-2C025B3568E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 smtClean="0"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448E464B-170B-4D43-8FA2-CEED23D172D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FD58B906-C595-49CD-B1D9-DEEF1C69787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1FB1816-D5E5-4073-9595-8F8F82DF62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0B69B46-A040-4696-9084-4891A77680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1D2F295-2A2C-446D-B9D3-36237F2162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E53B223C-3E7B-496F-8547-7896B87782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noProof="0"/>
              <a:t>Textmasterformate durch Klicken bearbeiten</a:t>
            </a:r>
          </a:p>
          <a:p>
            <a:pPr lvl="1"/>
            <a:r>
              <a:rPr lang="de-DE" altLang="ko-KR" noProof="0"/>
              <a:t>Zweite Ebene</a:t>
            </a:r>
          </a:p>
          <a:p>
            <a:pPr lvl="2"/>
            <a:r>
              <a:rPr lang="de-DE" altLang="ko-KR" noProof="0"/>
              <a:t>Dritte Ebene</a:t>
            </a:r>
          </a:p>
          <a:p>
            <a:pPr lvl="3"/>
            <a:r>
              <a:rPr lang="de-DE" altLang="ko-KR" noProof="0"/>
              <a:t>Vierte Ebene</a:t>
            </a:r>
          </a:p>
          <a:p>
            <a:pPr lvl="4"/>
            <a:r>
              <a:rPr lang="de-DE" altLang="ko-KR" noProof="0"/>
              <a:t>Fünfte Ebene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B10F622-C27B-40C3-87AC-608D03D1DB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 smtClean="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1FEA1305-6F38-4229-AEFC-14B6F68DA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" panose="020B0604020202020204" pitchFamily="34" charset="0"/>
              </a:defRPr>
            </a:lvl1pPr>
          </a:lstStyle>
          <a:p>
            <a:fld id="{BA69F317-4514-4291-9DBA-5132D94E7C74}" type="slidenum">
              <a:rPr lang="de-DE" altLang="ko-KR"/>
              <a:pPr/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F141FC4-49E2-4E5C-8B19-37D3FC4B9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9pPr>
          </a:lstStyle>
          <a:p>
            <a:pPr eaLnBrk="1" hangingPunct="1"/>
            <a:fld id="{71CC9C08-A936-4424-BB5B-EF1E4335BEFF}" type="slidenum">
              <a:rPr lang="de-DE" altLang="ko-KR" sz="1200" b="0">
                <a:latin typeface="Arial" panose="020B0604020202020204" pitchFamily="34" charset="0"/>
              </a:rPr>
              <a:pPr eaLnBrk="1" hangingPunct="1"/>
              <a:t>1</a:t>
            </a:fld>
            <a:endParaRPr lang="de-DE" altLang="ko-KR" sz="1200" b="0">
              <a:latin typeface="Arial" panose="020B0604020202020204" pitchFamily="34" charset="0"/>
            </a:endParaRP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AD086830-98F3-46C5-B2EF-DDF7337FB2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1pPr>
            <a:lvl2pPr marL="742950" indent="-285750" defTabSz="947738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2pPr>
            <a:lvl3pPr marL="1143000" indent="-228600" defTabSz="947738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3pPr>
            <a:lvl4pPr marL="1600200" indent="-228600" defTabSz="947738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4pPr>
            <a:lvl5pPr marL="2057400" indent="-228600" defTabSz="947738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5pPr>
            <a:lvl6pPr marL="2514600" indent="-228600" defTabSz="9477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6pPr>
            <a:lvl7pPr marL="2971800" indent="-228600" defTabSz="9477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7pPr>
            <a:lvl8pPr marL="3429000" indent="-228600" defTabSz="9477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8pPr>
            <a:lvl9pPr marL="3886200" indent="-228600" defTabSz="947738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87346F21-D9FA-4B53-B893-40EFD5C183CE}" type="slidenum">
              <a:rPr lang="en-GB" altLang="ko-KR" sz="1300" b="0"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</a:pPr>
              <a:t>1</a:t>
            </a:fld>
            <a:endParaRPr lang="en-GB" altLang="ko-KR" sz="1300" b="0"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558680D4-E1EB-438B-9B2E-844659490B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ABE7759A-24E7-4F7D-AAAD-1284D4669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/>
            <a:endParaRPr lang="de-DE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4535488"/>
            <a:ext cx="7485062" cy="1081087"/>
          </a:xfrm>
        </p:spPr>
        <p:txBody>
          <a:bodyPr anchor="b"/>
          <a:lstStyle>
            <a:lvl1pPr>
              <a:lnSpc>
                <a:spcPct val="110000"/>
              </a:lnSpc>
              <a:defRPr sz="2600">
                <a:latin typeface="맑은고딕"/>
                <a:ea typeface="맑은고딕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de-DE" altLang="ko-KR" noProof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03288" y="5605463"/>
            <a:ext cx="7510462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>
                <a:latin typeface="맑은고딕"/>
                <a:ea typeface="맑은고딕"/>
              </a:defRPr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de-DE" altLang="ko-KR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38BF99-9BE7-4979-BD87-05B204660C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noProof="1" smtClean="0">
                <a:latin typeface="맑은고딕"/>
                <a:ea typeface="맑은고딕"/>
                <a:cs typeface="+mn-cs"/>
              </a:defRPr>
            </a:lvl1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029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90A9722-78D6-4C39-B5C7-3848C82307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7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6848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684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DB49AE-2678-46C3-8D19-9006E6EF26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104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8342"/>
            <a:ext cx="7772400" cy="3834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31425"/>
            <a:ext cx="6400800" cy="1507375"/>
          </a:xfrm>
        </p:spPr>
        <p:txBody>
          <a:bodyPr/>
          <a:lstStyle>
            <a:lvl1pPr marL="0" indent="0" algn="ctr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073ADD-B7E1-4961-B1B0-0F6F474800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208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AF776D-1A7F-443A-89C5-82D41A6AE4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882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C73CD7-394A-46FD-8593-25BEF647C5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393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2650" y="3254375"/>
            <a:ext cx="2693988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9038" y="3254375"/>
            <a:ext cx="2693987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B47DE2-6A05-42EC-AF9F-F5BF5F928A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250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6614024-A4D2-4F68-AC57-ED0BC641A3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90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0281CA-E396-4810-965E-B834A80F6A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314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101B158-4549-44BB-AA86-7808736F5D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456D4-00E3-44B1-8823-DB126C34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58095" y="3254375"/>
            <a:ext cx="5504930" cy="26975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9929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EF5077-44FB-4C06-9768-6B90C97C13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940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128713"/>
            <a:ext cx="8524875" cy="51165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419F656-FF5A-4288-A122-CF39E07674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9647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FC105A-23A1-4B9D-96EB-67A3859D61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1212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72836" y="3254374"/>
            <a:ext cx="8090189" cy="2847167"/>
          </a:xfrm>
        </p:spPr>
        <p:txBody>
          <a:bodyPr vert="horz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9998C7-550B-45E6-8B30-77EA2E5662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7295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37363" y="274638"/>
            <a:ext cx="2125662" cy="343693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27763" cy="3436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BCC441-6BE4-4885-9E98-B3DADD6053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0159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85D5C4-EC52-4F99-B18B-B798F0FBC2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45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D7112-0EE4-4597-8696-F754E6AFF6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184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063BA-D675-4BDE-8180-5CA77E0542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440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7BDB0A-6A14-4943-BCB1-1BCAE90FD1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213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D08F0FE-DC06-4F20-A928-672C2B83E3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7868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C7EFC4-FCC0-45AE-9D62-A94A7D3310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475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11772DE-1B87-4939-9FB8-F7489255B8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3E82B96-5955-4222-81A9-830FE6BAB8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7661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134543-C149-4370-A874-0D5EC6BCA5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35033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26A10E-787D-4995-88D1-E1896CFA59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326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0283E-17BC-4EE8-9396-66AAAF7A3C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1778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1453B-9F52-42F2-A667-26A111681B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6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95275" y="1128713"/>
            <a:ext cx="4186238" cy="4808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3913" y="1128713"/>
            <a:ext cx="4186237" cy="4808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CE274C2-6F0A-42DA-A2FB-2CD95E645A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95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1391DDF-4C90-4ABA-938B-5A8D19CD2A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94A47A8-C0E5-4D5A-A84C-EB62A09C88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533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28FA095-35BC-4F03-99A3-0CAED878DF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53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EAC47B2-8996-4350-9277-39B135A551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81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75BB1DB-532C-4CC9-A328-4333F0FA5D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4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777BF3B-77F4-4E59-B8CE-7EEA66179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128713"/>
            <a:ext cx="8524875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Textmasterformate durch Klicken bearbeiten</a:t>
            </a:r>
          </a:p>
          <a:p>
            <a:pPr lvl="1"/>
            <a:r>
              <a:rPr lang="ko-KR" altLang="en-US"/>
              <a:t>첫번째</a:t>
            </a:r>
          </a:p>
          <a:p>
            <a:pPr lvl="2"/>
            <a:r>
              <a:rPr lang="ko-KR" altLang="en-US"/>
              <a:t>두번째</a:t>
            </a:r>
          </a:p>
          <a:p>
            <a:pPr lvl="3"/>
            <a:r>
              <a:rPr lang="ko-KR" altLang="en-US"/>
              <a:t>세번째</a:t>
            </a:r>
          </a:p>
          <a:p>
            <a:pPr lvl="4"/>
            <a:r>
              <a:rPr lang="ko-KR" altLang="en-US"/>
              <a:t>네번재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1D63E950-E67F-4AEE-97CE-0B2858BD8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25241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Klicken Sie, um das Titelformat zu bearbeiten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C65E1FB1-482B-41E1-9B8E-10E4955331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Page </a:t>
            </a:r>
            <a:r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fld id="{26F58CA1-91C6-42C1-9F37-F6977EEACBC8}" type="slidenum"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de-DE" altLang="ko-KR" sz="1000" b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20607FA0-4F9A-46DE-AABA-589D839063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 smtClean="0"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80AF1-37E9-4223-AD99-78B68E172E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66" y="6365361"/>
            <a:ext cx="1487384" cy="2359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9pPr>
    </p:titleStyle>
    <p:bodyStyle>
      <a:lvl1pPr marL="180975" indent="-180975" algn="l" rtl="0" eaLnBrk="1" fontAlgn="base" latinLnBrk="1" hangingPunct="1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latinLnBrk="1" hangingPunct="1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720725" indent="-274638" algn="l" rtl="0" eaLnBrk="1" fontAlgn="base" latinLnBrk="1" hangingPunct="1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5113" algn="l" rtl="0" eaLnBrk="1" fontAlgn="base" latinLnBrk="1" hangingPunct="1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254125" indent="-265113" algn="l" rtl="0" eaLnBrk="1" fontAlgn="base" latinLnBrk="1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711325" indent="-265113" algn="l" rtl="0" eaLnBrk="1" fontAlgn="base" latinLnBrk="1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168525" indent="-265113" algn="l" rtl="0" eaLnBrk="1" fontAlgn="base" latinLnBrk="1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2625725" indent="-265113" algn="l" rtl="0" eaLnBrk="1" fontAlgn="base" latinLnBrk="1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082925" indent="-265113" algn="l" rtl="0" eaLnBrk="1" fontAlgn="base" latinLnBrk="1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9" name="Rectangle 5">
            <a:extLst>
              <a:ext uri="{FF2B5EF4-FFF2-40B4-BE49-F238E27FC236}">
                <a16:creationId xmlns:a16="http://schemas.microsoft.com/office/drawing/2014/main" id="{5240E8BD-9C0B-4243-8F08-1A724A5EF8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 smtClean="0"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E832292-AAB4-4B17-AF39-88E6FD2A8E73}"/>
              </a:ext>
            </a:extLst>
          </p:cNvPr>
          <p:cNvSpPr txBox="1"/>
          <p:nvPr/>
        </p:nvSpPr>
        <p:spPr>
          <a:xfrm>
            <a:off x="582612" y="1701276"/>
            <a:ext cx="3657601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i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ea typeface="+mn-ea"/>
                <a:cs typeface="Segoe UI" pitchFamily="34" charset="0"/>
              </a:rPr>
              <a:t>demo</a:t>
            </a:r>
          </a:p>
        </p:txBody>
      </p:sp>
      <p:sp>
        <p:nvSpPr>
          <p:cNvPr id="149514" name="Rectangle 3">
            <a:extLst>
              <a:ext uri="{FF2B5EF4-FFF2-40B4-BE49-F238E27FC236}">
                <a16:creationId xmlns:a16="http://schemas.microsoft.com/office/drawing/2014/main" id="{64D25427-4ED2-45BB-B7ED-EDC5D98BF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22650" y="3254375"/>
            <a:ext cx="554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9515" name="Rectangle 11">
            <a:extLst>
              <a:ext uri="{FF2B5EF4-FFF2-40B4-BE49-F238E27FC236}">
                <a16:creationId xmlns:a16="http://schemas.microsoft.com/office/drawing/2014/main" id="{88418AE6-DEAF-4383-B73E-617F70C8A6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Page </a:t>
            </a:r>
            <a:r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fld id="{4E776F65-F2C6-48D4-A0DE-6D49F5D2792E}" type="slidenum"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de-DE" altLang="ko-KR" sz="1000" b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2835FD-2FB5-4A87-915A-6A0CAF18847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66" y="6365361"/>
            <a:ext cx="1487384" cy="2359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>
            <a:extLst>
              <a:ext uri="{FF2B5EF4-FFF2-40B4-BE49-F238E27FC236}">
                <a16:creationId xmlns:a16="http://schemas.microsoft.com/office/drawing/2014/main" id="{3EDC5E89-B571-467B-9365-CAA56B9CEA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 smtClean="0">
                <a:effectLst/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7943" name="Rectangle 7">
            <a:extLst>
              <a:ext uri="{FF2B5EF4-FFF2-40B4-BE49-F238E27FC236}">
                <a16:creationId xmlns:a16="http://schemas.microsoft.com/office/drawing/2014/main" id="{ABAFE7E8-FDDE-496F-92B8-8E31434499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맑은고딕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Page </a:t>
            </a:r>
            <a:r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fld id="{96594CC6-9D6C-4989-931A-E8BABC23AB9B}" type="slidenum">
              <a:rPr lang="de-DE" altLang="ko-KR" sz="1000" b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de-DE" altLang="ko-KR" sz="1000" b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7AC6DC-7106-42AF-81E0-BE85FFD12AD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66" y="6365361"/>
            <a:ext cx="1487384" cy="2359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csharpcode/ILSpy/releas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csharpcode/ILSpy/releas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D%B5%EB%AA%85%20%ED%95%A8%EC%88%98" TargetMode="External"/><Relationship Id="rId2" Type="http://schemas.openxmlformats.org/officeDocument/2006/relationships/hyperlink" Target="https://namu.wiki/w/%ED%94%84%EB%A1%9C%EA%B7%B8%EB%9E%98%EB%B0%8D%20%EC%96%B8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&#46988;&#45796;&#49885;" TargetMode="External"/><Relationship Id="rId5" Type="http://schemas.openxmlformats.org/officeDocument/2006/relationships/hyperlink" Target="https://namu.wiki/w/%EA%B3%A0%EC%B0%A8%20%ED%95%A8%EC%88%98" TargetMode="External"/><Relationship Id="rId4" Type="http://schemas.openxmlformats.org/officeDocument/2006/relationships/hyperlink" Target="https://namu.wiki/w/%EB%8C%80%ED%95%99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ko-kr/dotnet/csharp/expression-trees" TargetMode="External"/><Relationship Id="rId3" Type="http://schemas.openxmlformats.org/officeDocument/2006/relationships/hyperlink" Target="http://www.csharpstudy.com/csharp/CSharp-version.aspx" TargetMode="External"/><Relationship Id="rId7" Type="http://schemas.openxmlformats.org/officeDocument/2006/relationships/hyperlink" Target="https://docs.microsoft.com/ko-kr/dotnet/csharp/linq/query-expression-basics" TargetMode="External"/><Relationship Id="rId2" Type="http://schemas.openxmlformats.org/officeDocument/2006/relationships/hyperlink" Target="https://docs.microsoft.com/ko-kr/dotnet/csharp/whats-new/csharp-version-his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ko-kr/library/bb308959.aspx" TargetMode="External"/><Relationship Id="rId5" Type="http://schemas.openxmlformats.org/officeDocument/2006/relationships/hyperlink" Target="https://tutorialspoint.com/linq" TargetMode="External"/><Relationship Id="rId10" Type="http://schemas.openxmlformats.org/officeDocument/2006/relationships/hyperlink" Target="https://github.com/icsharpcode/ILSpy" TargetMode="External"/><Relationship Id="rId4" Type="http://schemas.openxmlformats.org/officeDocument/2006/relationships/hyperlink" Target="https://www.guru99.com/c-sharp-dot-net-version-history.html" TargetMode="External"/><Relationship Id="rId9" Type="http://schemas.openxmlformats.org/officeDocument/2006/relationships/hyperlink" Target="https://www.linqpad.ne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5" name="Rectangle 9">
            <a:extLst>
              <a:ext uri="{FF2B5EF4-FFF2-40B4-BE49-F238E27FC236}">
                <a16:creationId xmlns:a16="http://schemas.microsoft.com/office/drawing/2014/main" id="{4F70E501-F584-40AE-8F44-087EB78097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3288" y="3982244"/>
            <a:ext cx="7485063" cy="800100"/>
          </a:xfrm>
        </p:spPr>
        <p:txBody>
          <a:bodyPr anchor="ctr"/>
          <a:lstStyle/>
          <a:p>
            <a:pPr algn="r">
              <a:defRPr/>
            </a:pPr>
            <a:r>
              <a:rPr lang="en-US" altLang="ko-K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C#</a:t>
            </a:r>
            <a:r>
              <a:rPr lang="ko-KR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답게 쓰자</a:t>
            </a:r>
            <a:endParaRPr lang="en-US" altLang="ko-KR" sz="1600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6746" name="Rectangle 10">
            <a:extLst>
              <a:ext uri="{FF2B5EF4-FFF2-40B4-BE49-F238E27FC236}">
                <a16:creationId xmlns:a16="http://schemas.microsoft.com/office/drawing/2014/main" id="{7557B852-9090-4995-8711-AD6112F0AC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03288" y="5605463"/>
            <a:ext cx="6772639" cy="800100"/>
          </a:xfrm>
        </p:spPr>
        <p:txBody>
          <a:bodyPr/>
          <a:lstStyle/>
          <a:p>
            <a:pPr algn="r">
              <a:defRPr/>
            </a:pPr>
            <a:r>
              <a:rPr lang="ko-KR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김  기  원</a:t>
            </a:r>
          </a:p>
        </p:txBody>
      </p:sp>
      <p:pic>
        <p:nvPicPr>
          <p:cNvPr id="5124" name="Picture 13" descr="HanmailId">
            <a:extLst>
              <a:ext uri="{FF2B5EF4-FFF2-40B4-BE49-F238E27FC236}">
                <a16:creationId xmlns:a16="http://schemas.microsoft.com/office/drawing/2014/main" id="{591B3368-6E19-4C95-80E8-008ACE423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60547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AE9E04-8D03-4560-B45D-AEE3C985D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16" y="5092117"/>
            <a:ext cx="690547" cy="913396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CF39D2D9-674E-4FB1-803D-E6BB2E3D9E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9468" y="2359025"/>
            <a:ext cx="74850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맑은고딕"/>
                <a:ea typeface="맑은고딕"/>
                <a:cs typeface="+mj-cs"/>
              </a:defRPr>
            </a:lvl1pPr>
            <a:lvl2pPr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lang="en-US" altLang="ko-KR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LINQ</a:t>
            </a:r>
            <a:br>
              <a:rPr lang="en-US" altLang="ko-KR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</a:br>
            <a:r>
              <a:rPr lang="en-US" altLang="ko-KR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(Language-</a:t>
            </a:r>
            <a:r>
              <a:rPr lang="en-US" altLang="ko-KR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INtegrated</a:t>
            </a:r>
            <a:r>
              <a:rPr lang="en-US" altLang="ko-KR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Query)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Anonymous methods (</a:t>
            </a:r>
            <a:r>
              <a:rPr lang="ko-KR" altLang="en-US" dirty="0"/>
              <a:t>무명 메서드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  <a:r>
              <a:rPr lang="ko-KR" altLang="en-US" dirty="0"/>
              <a:t> 이전 버전의</a:t>
            </a:r>
            <a:r>
              <a:rPr lang="en-US" altLang="ko-KR" dirty="0"/>
              <a:t> delegate </a:t>
            </a:r>
            <a:r>
              <a:rPr lang="ko-KR" altLang="en-US" dirty="0"/>
              <a:t>사용은 명명된 메서드</a:t>
            </a:r>
            <a:r>
              <a:rPr lang="en-US" altLang="ko-KR" dirty="0"/>
              <a:t>(named method)</a:t>
            </a:r>
            <a:r>
              <a:rPr lang="ko-KR" altLang="en-US" dirty="0"/>
              <a:t> 만을 사용</a:t>
            </a:r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에서는 무명 메서드</a:t>
            </a:r>
            <a:r>
              <a:rPr lang="en-US" altLang="ko-KR" dirty="0"/>
              <a:t>(anonymous method)</a:t>
            </a:r>
          </a:p>
          <a:p>
            <a:r>
              <a:rPr lang="en-US" altLang="ko-KR" dirty="0"/>
              <a:t>C# 3.0 </a:t>
            </a:r>
            <a:r>
              <a:rPr lang="ko-KR" altLang="en-US" dirty="0"/>
              <a:t>이상에서는 람다 식</a:t>
            </a:r>
            <a:r>
              <a:rPr lang="en-US" altLang="ko-KR" dirty="0"/>
              <a:t>(Lambda Expressions)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2FA692-E785-4A0B-A4EA-5EAAB45D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784035"/>
            <a:ext cx="524900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97E677-0D0D-4951-BEA3-31204674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155EA5F-E240-45B1-ADC9-D5CFE771E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05_AnonymousMethod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79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Implicitly typed local variables (</a:t>
            </a:r>
            <a:r>
              <a:rPr lang="ko-KR" altLang="en-US" dirty="0"/>
              <a:t>암시적 형식 지역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(=variable) keyword</a:t>
            </a:r>
          </a:p>
          <a:p>
            <a:r>
              <a:rPr lang="ko-KR" altLang="en-US" dirty="0"/>
              <a:t>컴파일러가 적절한 형식을 결정</a:t>
            </a:r>
            <a:endParaRPr lang="en-US" altLang="ko-KR" dirty="0"/>
          </a:p>
          <a:p>
            <a:r>
              <a:rPr lang="en-US" altLang="ko-KR" dirty="0"/>
              <a:t>dynamic keyword </a:t>
            </a:r>
            <a:r>
              <a:rPr lang="ko-KR" altLang="en-US" dirty="0"/>
              <a:t>처럼 형식이 동적이지 않음</a:t>
            </a:r>
            <a:endParaRPr lang="en-US" altLang="ko-KR" dirty="0"/>
          </a:p>
          <a:p>
            <a:r>
              <a:rPr lang="ko-KR" altLang="en-US" dirty="0"/>
              <a:t>개발 편의를 위해 사용되는 </a:t>
            </a:r>
            <a:r>
              <a:rPr lang="en-US" altLang="ko-KR" dirty="0"/>
              <a:t>keyword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사용하지 않을 경우 실제 클래스를 구현해야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지역 변수로만 사용</a:t>
            </a:r>
            <a:r>
              <a:rPr lang="en-US" altLang="ko-KR" dirty="0"/>
              <a:t>(</a:t>
            </a:r>
            <a:r>
              <a:rPr lang="ko-KR" altLang="en-US" dirty="0"/>
              <a:t>형식을 알 수 있게 초기화 되어야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 범위의 필드에서는 사용할 수 없음</a:t>
            </a:r>
            <a:endParaRPr lang="en-US" altLang="ko-KR" dirty="0"/>
          </a:p>
          <a:p>
            <a:r>
              <a:rPr lang="ko-KR" altLang="en-US" dirty="0"/>
              <a:t>남용할 경우 코드 가독성 저하</a:t>
            </a: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의 </a:t>
            </a:r>
            <a:r>
              <a:rPr lang="en-US" altLang="ko-KR" dirty="0" err="1"/>
              <a:t>Intellisense</a:t>
            </a:r>
            <a:r>
              <a:rPr lang="ko-KR" altLang="en-US" dirty="0"/>
              <a:t>로 형식 유추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FA4D4-31E6-466D-BA6F-0AC6AD31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91" y="5005286"/>
            <a:ext cx="3439005" cy="72400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FD00F5-298C-4218-8F76-4EC134C3142A}"/>
              </a:ext>
            </a:extLst>
          </p:cNvPr>
          <p:cNvGrpSpPr/>
          <p:nvPr/>
        </p:nvGrpSpPr>
        <p:grpSpPr>
          <a:xfrm>
            <a:off x="5652519" y="5005286"/>
            <a:ext cx="1790950" cy="878627"/>
            <a:chOff x="5652519" y="5005286"/>
            <a:chExt cx="1790950" cy="87862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0940AD8-C882-40C8-A77D-B25803131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E1"/>
                </a:clrFrom>
                <a:clrTo>
                  <a:srgbClr val="FFFFE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52519" y="5005286"/>
              <a:ext cx="1790950" cy="61921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D2261F-7F71-4FA0-B87A-24A1A32E2F9A}"/>
                </a:ext>
              </a:extLst>
            </p:cNvPr>
            <p:cNvSpPr txBox="1"/>
            <p:nvPr/>
          </p:nvSpPr>
          <p:spPr>
            <a:xfrm>
              <a:off x="5926670" y="5574661"/>
              <a:ext cx="1447832" cy="309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/>
                <a:t>[ </a:t>
              </a:r>
              <a:r>
                <a:rPr lang="en-US" altLang="ko-KR" sz="1400" b="0" dirty="0" err="1">
                  <a:hlinkClick r:id="rId4"/>
                </a:rPr>
                <a:t>ILSpy</a:t>
              </a:r>
              <a:r>
                <a:rPr lang="ko-KR" altLang="en-US" sz="1400" b="0" dirty="0">
                  <a:hlinkClick r:id="rId4"/>
                </a:rPr>
                <a:t>로 확인 </a:t>
              </a:r>
              <a:r>
                <a:rPr lang="en-US" altLang="ko-KR" sz="1400" b="0" dirty="0">
                  <a:hlinkClick r:id="rId4"/>
                </a:rPr>
                <a:t>]</a:t>
              </a:r>
              <a:endParaRPr lang="ko-KR" alt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72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Anonymous</a:t>
            </a:r>
            <a:r>
              <a:rPr lang="ko-KR" altLang="en-US" dirty="0"/>
              <a:t> </a:t>
            </a:r>
            <a:r>
              <a:rPr lang="en-US" altLang="ko-KR" dirty="0"/>
              <a:t>types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무명 형식</a:t>
            </a:r>
            <a:r>
              <a:rPr lang="en-US" altLang="ko-KR" dirty="0"/>
              <a:t>) (1/2)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명시적 형식을 정의할 필요가 없음</a:t>
            </a:r>
            <a:endParaRPr lang="en-US" altLang="ko-KR" dirty="0"/>
          </a:p>
          <a:p>
            <a:r>
              <a:rPr lang="ko-KR" altLang="en-US" dirty="0"/>
              <a:t>읽기 전용 속성 집합의 단일 개체로 캡슐화 할 수 있음</a:t>
            </a:r>
            <a:endParaRPr lang="en-US" altLang="ko-KR" dirty="0"/>
          </a:p>
          <a:p>
            <a:r>
              <a:rPr lang="ko-KR" altLang="en-US" dirty="0"/>
              <a:t>형식 이름은 컴파일러에 의해 생성되며 소스 수준에서는 사용할 수 없음</a:t>
            </a:r>
            <a:endParaRPr lang="en-US" altLang="ko-KR" dirty="0"/>
          </a:p>
          <a:p>
            <a:r>
              <a:rPr lang="en-US" altLang="ko-KR" dirty="0"/>
              <a:t>new </a:t>
            </a:r>
            <a:r>
              <a:rPr lang="ko-KR" altLang="en-US" dirty="0"/>
              <a:t>연산자를 개체 </a:t>
            </a:r>
            <a:r>
              <a:rPr lang="ko-KR" altLang="en-US" dirty="0" err="1"/>
              <a:t>이니셜라이저</a:t>
            </a:r>
            <a:r>
              <a:rPr lang="en-US" altLang="ko-KR" dirty="0"/>
              <a:t>(object initializer): new { };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함께 사용하여 생성</a:t>
            </a:r>
            <a:endParaRPr lang="en-US" altLang="ko-KR" dirty="0"/>
          </a:p>
          <a:p>
            <a:r>
              <a:rPr lang="en-US" altLang="ko-KR" dirty="0"/>
              <a:t>object</a:t>
            </a:r>
            <a:r>
              <a:rPr lang="ko-KR" altLang="en-US" dirty="0"/>
              <a:t> 이외의 개체로는 캐스팅 </a:t>
            </a:r>
            <a:r>
              <a:rPr lang="en-US" altLang="ko-KR" dirty="0"/>
              <a:t>(casting)</a:t>
            </a:r>
            <a:r>
              <a:rPr lang="ko-KR" altLang="en-US" dirty="0"/>
              <a:t> 할 수 없음</a:t>
            </a:r>
            <a:endParaRPr lang="en-US" altLang="ko-KR" dirty="0"/>
          </a:p>
          <a:p>
            <a:r>
              <a:rPr lang="ko-KR" altLang="en-US" dirty="0"/>
              <a:t>필드</a:t>
            </a:r>
            <a:r>
              <a:rPr lang="en-US" altLang="ko-KR" dirty="0"/>
              <a:t>(field), </a:t>
            </a:r>
            <a:r>
              <a:rPr lang="ko-KR" altLang="en-US" dirty="0"/>
              <a:t>속성</a:t>
            </a:r>
            <a:r>
              <a:rPr lang="en-US" altLang="ko-KR" dirty="0"/>
              <a:t>(property) </a:t>
            </a:r>
            <a:r>
              <a:rPr lang="ko-KR" altLang="en-US" dirty="0"/>
              <a:t>이벤트</a:t>
            </a:r>
            <a:r>
              <a:rPr lang="en-US" altLang="ko-KR" dirty="0"/>
              <a:t>(event), </a:t>
            </a:r>
            <a:r>
              <a:rPr lang="ko-KR" altLang="en-US" dirty="0"/>
              <a:t>메서드 반환 형식</a:t>
            </a:r>
            <a:r>
              <a:rPr lang="en-US" altLang="ko-KR" dirty="0"/>
              <a:t>(method return type)</a:t>
            </a:r>
            <a:r>
              <a:rPr lang="ko-KR" altLang="en-US" dirty="0"/>
              <a:t>은 선언할 수 없음</a:t>
            </a: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의 </a:t>
            </a:r>
            <a:r>
              <a:rPr lang="en-US" altLang="ko-KR" dirty="0" err="1"/>
              <a:t>IIntellisense</a:t>
            </a:r>
            <a:r>
              <a:rPr lang="ko-KR" altLang="en-US" dirty="0"/>
              <a:t>로 형식 유추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EAA7AE-7B61-4960-AFB7-1065B991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08" y="4635390"/>
            <a:ext cx="3661196" cy="17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7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Anonymous</a:t>
            </a:r>
            <a:r>
              <a:rPr lang="ko-KR" altLang="en-US" dirty="0"/>
              <a:t> </a:t>
            </a:r>
            <a:r>
              <a:rPr lang="en-US" altLang="ko-KR" dirty="0"/>
              <a:t>types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무명 형식</a:t>
            </a:r>
            <a:r>
              <a:rPr lang="en-US" altLang="ko-KR" dirty="0"/>
              <a:t>) (2/2)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컴파일러가 내부적으로 형식을 생성함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77F922-366C-465E-AAD2-534787C9AD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E1"/>
              </a:clrFrom>
              <a:clrTo>
                <a:srgbClr val="FFFF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609" y="1490392"/>
            <a:ext cx="1943371" cy="387721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5A4AA9B-A03F-4886-BF3F-0060D3CE363B}"/>
              </a:ext>
            </a:extLst>
          </p:cNvPr>
          <p:cNvGrpSpPr/>
          <p:nvPr/>
        </p:nvGrpSpPr>
        <p:grpSpPr>
          <a:xfrm>
            <a:off x="3961888" y="1451294"/>
            <a:ext cx="4858262" cy="5023808"/>
            <a:chOff x="3961888" y="1451294"/>
            <a:chExt cx="4858262" cy="502380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AEB3502-0219-4B1F-BE82-1A281A876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E1"/>
                </a:clrFrom>
                <a:clrTo>
                  <a:srgbClr val="FFFFE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61888" y="1451294"/>
              <a:ext cx="4858262" cy="483784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1C73FF-3ED1-41FA-9EC3-092DC4501FEA}"/>
                </a:ext>
              </a:extLst>
            </p:cNvPr>
            <p:cNvSpPr txBox="1"/>
            <p:nvPr/>
          </p:nvSpPr>
          <p:spPr>
            <a:xfrm>
              <a:off x="5667103" y="6165850"/>
              <a:ext cx="1447832" cy="309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/>
                <a:t>[ </a:t>
              </a:r>
              <a:r>
                <a:rPr lang="en-US" altLang="ko-KR" sz="1400" b="0" dirty="0" err="1">
                  <a:hlinkClick r:id="rId4"/>
                </a:rPr>
                <a:t>ILSpy</a:t>
              </a:r>
              <a:r>
                <a:rPr lang="ko-KR" altLang="en-US" sz="1400" b="0" dirty="0">
                  <a:hlinkClick r:id="rId4"/>
                </a:rPr>
                <a:t>로 확인</a:t>
              </a:r>
              <a:r>
                <a:rPr lang="ko-KR" altLang="en-US" sz="1400" b="0" dirty="0"/>
                <a:t> </a:t>
              </a:r>
              <a:r>
                <a:rPr lang="en-US" altLang="ko-KR" sz="1400" b="0" dirty="0"/>
                <a:t>]</a:t>
              </a:r>
              <a:endParaRPr lang="ko-KR" alt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59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97E677-0D0D-4951-BEA3-31204674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155EA5F-E240-45B1-ADC9-D5CFE771E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06_ImplicitlyTypedLocalVariables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88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Lambda</a:t>
            </a:r>
            <a:r>
              <a:rPr lang="ko-KR" altLang="en-US" dirty="0"/>
              <a:t> </a:t>
            </a:r>
            <a:r>
              <a:rPr lang="en-US" altLang="ko-KR" dirty="0"/>
              <a:t>expressions (</a:t>
            </a:r>
            <a:r>
              <a:rPr lang="ko-KR" altLang="en-US" dirty="0"/>
              <a:t>람다 식</a:t>
            </a:r>
            <a:r>
              <a:rPr lang="en-US" altLang="ko-KR" dirty="0"/>
              <a:t>) (1/3)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ko-KR" sz="1800" dirty="0"/>
              <a:t>Λ</a:t>
            </a:r>
            <a:r>
              <a:rPr lang="en-US" altLang="ko-KR" sz="1800" dirty="0"/>
              <a:t>: </a:t>
            </a:r>
            <a:r>
              <a:rPr lang="ko-KR" altLang="en-US" sz="1800" dirty="0"/>
              <a:t>그리스 문자 중 </a:t>
            </a:r>
            <a:r>
              <a:rPr lang="en-US" altLang="ko-KR" sz="1800" dirty="0"/>
              <a:t>11</a:t>
            </a:r>
            <a:r>
              <a:rPr lang="ko-KR" altLang="en-US" sz="1800" dirty="0"/>
              <a:t>번째</a:t>
            </a:r>
            <a:r>
              <a:rPr lang="en-US" altLang="ko-KR" sz="1800" dirty="0"/>
              <a:t>, </a:t>
            </a:r>
            <a:r>
              <a:rPr lang="ko-KR" altLang="en-US" sz="1800" dirty="0"/>
              <a:t>숫자 </a:t>
            </a:r>
            <a:r>
              <a:rPr lang="en-US" altLang="ko-KR" sz="1800" dirty="0"/>
              <a:t>30</a:t>
            </a:r>
            <a:r>
              <a:rPr lang="ko-KR" altLang="en-US" sz="1800" dirty="0"/>
              <a:t>을 의미</a:t>
            </a:r>
            <a:endParaRPr lang="en-US" altLang="ko-KR" sz="1800" dirty="0"/>
          </a:p>
          <a:p>
            <a:r>
              <a:rPr lang="ko-KR" altLang="en-US" sz="1800" dirty="0"/>
              <a:t>람다 식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sz="800" dirty="0"/>
          </a:p>
          <a:p>
            <a:pPr lvl="1"/>
            <a:r>
              <a:rPr lang="ko-KR" altLang="en-US" sz="1600" dirty="0"/>
              <a:t>람다식은 대리자</a:t>
            </a:r>
            <a:r>
              <a:rPr lang="en-US" altLang="ko-KR" sz="1600" dirty="0"/>
              <a:t>(delegate) </a:t>
            </a:r>
            <a:r>
              <a:rPr lang="ko-KR" altLang="en-US" sz="1600" dirty="0"/>
              <a:t>로 나타내거나 </a:t>
            </a:r>
            <a:r>
              <a:rPr lang="en-US" altLang="ko-KR" sz="1600" dirty="0"/>
              <a:t>delegate</a:t>
            </a:r>
            <a:r>
              <a:rPr lang="ko-KR" altLang="en-US" sz="1600" dirty="0"/>
              <a:t>로 컴파일 되는 식 트리</a:t>
            </a:r>
            <a:r>
              <a:rPr lang="en-US" altLang="ko-KR" sz="1600" dirty="0"/>
              <a:t>(Expressions Tree)</a:t>
            </a:r>
            <a:r>
              <a:rPr lang="ko-KR" altLang="en-US" sz="1600" dirty="0"/>
              <a:t>로 나타낼 수 있음​</a:t>
            </a:r>
            <a:endParaRPr lang="en-US" altLang="ko-KR" sz="1600" dirty="0"/>
          </a:p>
          <a:p>
            <a:r>
              <a:rPr lang="ko-KR" altLang="en-US" sz="1800" dirty="0"/>
              <a:t>장점</a:t>
            </a:r>
            <a:endParaRPr lang="en-US" altLang="ko-KR" sz="1800" dirty="0"/>
          </a:p>
          <a:p>
            <a:pPr lvl="1"/>
            <a:r>
              <a:rPr lang="ko-KR" altLang="en-US" sz="1600" dirty="0"/>
              <a:t>코드의 간결성 </a:t>
            </a:r>
            <a:r>
              <a:rPr lang="en-US" altLang="ko-KR" sz="1600" dirty="0"/>
              <a:t>=&gt; </a:t>
            </a:r>
            <a:r>
              <a:rPr lang="ko-KR" altLang="en-US" sz="1600" dirty="0"/>
              <a:t>가독성 증가 및 유지 보수 비용 감소</a:t>
            </a:r>
            <a:endParaRPr lang="en-US" altLang="ko-KR" sz="1600" dirty="0"/>
          </a:p>
          <a:p>
            <a:pPr lvl="1"/>
            <a:r>
              <a:rPr lang="ko-KR" altLang="en-US" sz="1600" dirty="0"/>
              <a:t>재활용 가능성 증가</a:t>
            </a:r>
            <a:endParaRPr lang="en-US" altLang="ko-KR" sz="1600" dirty="0"/>
          </a:p>
          <a:p>
            <a:pPr lvl="1"/>
            <a:r>
              <a:rPr lang="ko-KR" altLang="en-US" sz="1600" dirty="0"/>
              <a:t>지연 로딩</a:t>
            </a:r>
            <a:r>
              <a:rPr lang="en-US" altLang="ko-KR" sz="1600" dirty="0"/>
              <a:t>(Lazy loading)</a:t>
            </a:r>
            <a:r>
              <a:rPr lang="ko-KR" altLang="en-US" sz="1600" dirty="0"/>
              <a:t>으로 효율 증가</a:t>
            </a:r>
            <a:endParaRPr lang="en-US" altLang="ko-KR" sz="1600" dirty="0"/>
          </a:p>
          <a:p>
            <a:r>
              <a:rPr lang="ko-KR" altLang="en-US" sz="1800" dirty="0"/>
              <a:t>단점</a:t>
            </a:r>
            <a:endParaRPr lang="en-US" altLang="ko-KR" sz="1800" dirty="0"/>
          </a:p>
          <a:p>
            <a:pPr lvl="1"/>
            <a:r>
              <a:rPr lang="ko-KR" altLang="en-US" sz="1600" dirty="0"/>
              <a:t>디버깅이 어려울 수 있음</a:t>
            </a:r>
            <a:r>
              <a:rPr lang="en-US" altLang="ko-KR" sz="1600" dirty="0"/>
              <a:t>(Visual Studio</a:t>
            </a:r>
            <a:r>
              <a:rPr lang="ko-KR" altLang="en-US" sz="1600" dirty="0"/>
              <a:t>는 타입 추론을 통하여 단점 완화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남발할 경우 가독성 감소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ED99C-BB24-43E7-BBD0-C9CA13313667}"/>
              </a:ext>
            </a:extLst>
          </p:cNvPr>
          <p:cNvSpPr txBox="1"/>
          <p:nvPr/>
        </p:nvSpPr>
        <p:spPr>
          <a:xfrm>
            <a:off x="364947" y="1737443"/>
            <a:ext cx="8496300" cy="15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dirty="0" err="1"/>
              <a:t>람다식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또는 람다 함수는 </a:t>
            </a:r>
            <a:r>
              <a:rPr lang="ko-KR" altLang="en-US" sz="1200" b="0" dirty="0">
                <a:hlinkClick r:id="rId2" tooltip="프로그래밍 언어"/>
              </a:rPr>
              <a:t>프로그래밍 언어</a:t>
            </a:r>
            <a:r>
              <a:rPr lang="ko-KR" altLang="en-US" sz="1200" b="0" dirty="0"/>
              <a:t>에서 사용되는 개념으로 </a:t>
            </a:r>
            <a:r>
              <a:rPr lang="ko-KR" altLang="en-US" sz="1200" b="0" dirty="0">
                <a:hlinkClick r:id="rId3" tooltip="익명 함수"/>
              </a:rPr>
              <a:t>익명 함수</a:t>
            </a:r>
            <a:r>
              <a:rPr lang="en-US" altLang="ko-KR" sz="1200" b="0" dirty="0"/>
              <a:t>(Anonymous functions)</a:t>
            </a:r>
            <a:r>
              <a:rPr lang="ko-KR" altLang="en-US" sz="1200" b="0" dirty="0"/>
              <a:t>를 지칭하는 용어이다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프로그래밍 언어학적으로 파고들면 이것만 한 달 이상 배우는 경우도 많으며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실제로 여러 </a:t>
            </a:r>
            <a:r>
              <a:rPr lang="ko-KR" altLang="en-US" sz="1200" b="0" dirty="0" err="1">
                <a:hlinkClick r:id="rId4" tooltip="대학"/>
              </a:rPr>
              <a:t>대학</a:t>
            </a:r>
            <a:r>
              <a:rPr lang="ko-KR" altLang="en-US" sz="1200" b="0" dirty="0" err="1"/>
              <a:t>들에서</a:t>
            </a:r>
            <a:r>
              <a:rPr lang="ko-KR" altLang="en-US" sz="1200" b="0" dirty="0"/>
              <a:t> 사용하는 </a:t>
            </a:r>
            <a:r>
              <a:rPr lang="ko-KR" altLang="en-US" sz="1200" b="0" dirty="0">
                <a:hlinkClick r:id="rId2" tooltip="프로그래밍 언어"/>
              </a:rPr>
              <a:t>프로그래밍 언어</a:t>
            </a:r>
            <a:r>
              <a:rPr lang="ko-KR" altLang="en-US" sz="1200" b="0" dirty="0"/>
              <a:t> 교재에서도 꽤나 많은 분량을 차지하는 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실무적으로는 코드의 간결함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지연 연산을 통한 퍼포먼스 향상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그리고 기존 </a:t>
            </a:r>
            <a:r>
              <a:rPr lang="ko-KR" altLang="en-US" sz="1200" b="0" dirty="0" err="1"/>
              <a:t>이터레이션</a:t>
            </a:r>
            <a:r>
              <a:rPr lang="ko-KR" altLang="en-US" sz="1200" b="0" dirty="0"/>
              <a:t> 관련 코드를 구현하는 데 있어 불필요한 부분들을 제거할 수 있다는 점에서 비교적 중요하게 </a:t>
            </a:r>
            <a:r>
              <a:rPr lang="ko-KR" altLang="en-US" sz="1200" b="0" dirty="0" err="1"/>
              <a:t>다루어지고</a:t>
            </a:r>
            <a:r>
              <a:rPr lang="ko-KR" altLang="en-US" sz="1200" b="0" dirty="0"/>
              <a:t>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람다식은 주로 </a:t>
            </a:r>
            <a:r>
              <a:rPr lang="ko-KR" altLang="en-US" sz="1200" b="0" dirty="0">
                <a:hlinkClick r:id="rId5" tooltip="고차 함수"/>
              </a:rPr>
              <a:t>고차 함수</a:t>
            </a:r>
            <a:r>
              <a:rPr lang="ko-KR" altLang="en-US" sz="1200" b="0" dirty="0"/>
              <a:t>에 인자</a:t>
            </a:r>
            <a:r>
              <a:rPr lang="en-US" altLang="ko-KR" sz="1200" b="0" dirty="0"/>
              <a:t>(argument)</a:t>
            </a:r>
            <a:r>
              <a:rPr lang="ko-KR" altLang="en-US" sz="1200" b="0" dirty="0"/>
              <a:t>로 전달되거나 </a:t>
            </a:r>
            <a:r>
              <a:rPr lang="ko-KR" altLang="en-US" sz="1200" b="0" dirty="0">
                <a:hlinkClick r:id="rId5" tooltip="고차 함수"/>
              </a:rPr>
              <a:t>고차 함수</a:t>
            </a:r>
            <a:r>
              <a:rPr lang="ko-KR" altLang="en-US" sz="1200" b="0" dirty="0"/>
              <a:t>가 돌려주는 결과값으로 쓰인다</a:t>
            </a:r>
            <a:r>
              <a:rPr lang="en-US" altLang="ko-KR" sz="1400" b="0" dirty="0">
                <a:latin typeface="+mn-lt"/>
                <a:ea typeface="+mn-ea"/>
                <a:cs typeface="+mn-cs"/>
              </a:rPr>
              <a:t>”</a:t>
            </a:r>
          </a:p>
          <a:p>
            <a:pPr algn="r"/>
            <a:r>
              <a:rPr lang="ko-KR" altLang="en-US" sz="1400" b="0" dirty="0"/>
              <a:t>참고</a:t>
            </a:r>
            <a:r>
              <a:rPr lang="en-US" altLang="ko-KR" sz="1400" b="0" dirty="0"/>
              <a:t>: </a:t>
            </a:r>
            <a:r>
              <a:rPr lang="en-US" altLang="ko-KR" sz="1400" b="0" dirty="0">
                <a:hlinkClick r:id="rId6"/>
              </a:rPr>
              <a:t>https://namu.wiki/w/</a:t>
            </a:r>
            <a:r>
              <a:rPr lang="ko-KR" altLang="en-US" sz="1400" b="0" dirty="0" err="1">
                <a:hlinkClick r:id="rId6"/>
              </a:rPr>
              <a:t>람다식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809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Lambda</a:t>
            </a:r>
            <a:r>
              <a:rPr lang="ko-KR" altLang="en-US" dirty="0"/>
              <a:t> </a:t>
            </a:r>
            <a:r>
              <a:rPr lang="en-US" altLang="ko-KR" dirty="0"/>
              <a:t>expressions (</a:t>
            </a:r>
            <a:r>
              <a:rPr lang="ko-KR" altLang="en-US" dirty="0"/>
              <a:t>람다 식</a:t>
            </a:r>
            <a:r>
              <a:rPr lang="en-US" altLang="ko-KR" dirty="0"/>
              <a:t>) (2/3)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람다 선언 연산자 </a:t>
            </a:r>
            <a:r>
              <a:rPr lang="en-US" altLang="ko-KR" dirty="0"/>
              <a:t>(=&gt;)</a:t>
            </a:r>
            <a:r>
              <a:rPr lang="ko-KR" altLang="en-US" dirty="0"/>
              <a:t>를 사용하여 매개변수 목록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</a:t>
            </a:r>
            <a:r>
              <a:rPr lang="ko-KR" altLang="en-US" dirty="0"/>
              <a:t>과 실행 코드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r>
              <a:rPr lang="ko-KR" altLang="en-US" dirty="0"/>
              <a:t>를 구분</a:t>
            </a:r>
            <a:endParaRPr lang="en-US" altLang="ko-KR" dirty="0"/>
          </a:p>
          <a:p>
            <a:pPr lvl="1"/>
            <a:r>
              <a:rPr lang="en-US" altLang="ko-KR" dirty="0"/>
              <a:t>(input parameters) =&gt; expression</a:t>
            </a:r>
          </a:p>
          <a:p>
            <a:r>
              <a:rPr lang="ko-KR" altLang="en-US" dirty="0"/>
              <a:t>매개 변수 </a:t>
            </a:r>
            <a:r>
              <a:rPr lang="en-US" altLang="ko-KR" dirty="0"/>
              <a:t>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sz="1600" dirty="0"/>
              <a:t>() =&gt; </a:t>
            </a:r>
            <a:r>
              <a:rPr lang="ko-KR" altLang="en-US" sz="1600" dirty="0"/>
              <a:t>식 </a:t>
            </a:r>
            <a:r>
              <a:rPr lang="en-US" altLang="ko-KR" sz="1600" dirty="0"/>
              <a:t>| { </a:t>
            </a:r>
            <a:r>
              <a:rPr lang="ko-KR" altLang="en-US" sz="1600" dirty="0"/>
              <a:t>실행 블록 </a:t>
            </a:r>
            <a:r>
              <a:rPr lang="en-US" altLang="ko-KR" sz="1600" dirty="0"/>
              <a:t>}</a:t>
            </a:r>
          </a:p>
          <a:p>
            <a:pPr lvl="2"/>
            <a:r>
              <a:rPr lang="en-US" altLang="ko-KR" sz="1600" dirty="0"/>
              <a:t>() =&gt;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(“Run”);</a:t>
            </a:r>
          </a:p>
          <a:p>
            <a:r>
              <a:rPr lang="ko-KR" altLang="en-US" dirty="0"/>
              <a:t>매개 변수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괄호 생략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600" dirty="0"/>
              <a:t>매개 변수 명</a:t>
            </a:r>
            <a:r>
              <a:rPr lang="en-US" altLang="ko-KR" sz="1600" dirty="0"/>
              <a:t> =&gt; </a:t>
            </a:r>
            <a:r>
              <a:rPr lang="ko-KR" altLang="en-US" sz="1600" dirty="0"/>
              <a:t>식 </a:t>
            </a:r>
            <a:r>
              <a:rPr lang="en-US" altLang="ko-KR" sz="1600" dirty="0"/>
              <a:t>| { </a:t>
            </a:r>
            <a:r>
              <a:rPr lang="ko-KR" altLang="en-US" sz="1600" dirty="0"/>
              <a:t>실행 블록 </a:t>
            </a:r>
            <a:r>
              <a:rPr lang="en-US" altLang="ko-KR" sz="1600" dirty="0"/>
              <a:t>}</a:t>
            </a:r>
          </a:p>
          <a:p>
            <a:pPr lvl="2"/>
            <a:r>
              <a:rPr lang="en-US" altLang="ko-KR" sz="1600" dirty="0"/>
              <a:t>x =&gt; x * x</a:t>
            </a:r>
          </a:p>
          <a:p>
            <a:r>
              <a:rPr lang="ko-KR" altLang="en-US" dirty="0"/>
              <a:t>매개 변수 </a:t>
            </a:r>
            <a:r>
              <a:rPr lang="en-US" altLang="ko-KR" dirty="0"/>
              <a:t>2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매개 변수 </a:t>
            </a:r>
            <a:r>
              <a:rPr lang="en-US" altLang="ko-KR" dirty="0"/>
              <a:t>1,</a:t>
            </a:r>
            <a:r>
              <a:rPr lang="ko-KR" altLang="en-US" dirty="0"/>
              <a:t> 매개 변수 </a:t>
            </a:r>
            <a:r>
              <a:rPr lang="en-US" altLang="ko-KR" dirty="0"/>
              <a:t>2, …)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식 </a:t>
            </a:r>
            <a:r>
              <a:rPr lang="en-US" altLang="ko-KR" dirty="0"/>
              <a:t>| { </a:t>
            </a:r>
            <a:r>
              <a:rPr lang="ko-KR" altLang="en-US" dirty="0"/>
              <a:t>실행 블록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(x, y) =&gt; x * y / 2</a:t>
            </a:r>
          </a:p>
          <a:p>
            <a:r>
              <a:rPr lang="ko-KR" altLang="en-US" dirty="0"/>
              <a:t>변수 범위</a:t>
            </a:r>
            <a:endParaRPr lang="en-US" altLang="ko-KR" dirty="0"/>
          </a:p>
          <a:p>
            <a:pPr lvl="1"/>
            <a:r>
              <a:rPr lang="ko-KR" altLang="en-US" dirty="0"/>
              <a:t>식 외부 변수는 참조 가능</a:t>
            </a:r>
            <a:r>
              <a:rPr lang="en-US" altLang="ko-KR" dirty="0"/>
              <a:t>, </a:t>
            </a:r>
            <a:r>
              <a:rPr lang="ko-KR" altLang="en-US" dirty="0"/>
              <a:t>내부 변수는 외부에서 참조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810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Lambda</a:t>
            </a:r>
            <a:r>
              <a:rPr lang="ko-KR" altLang="en-US" dirty="0"/>
              <a:t> </a:t>
            </a:r>
            <a:r>
              <a:rPr lang="en-US" altLang="ko-KR" dirty="0"/>
              <a:t>expressions (</a:t>
            </a:r>
            <a:r>
              <a:rPr lang="ko-KR" altLang="en-US" dirty="0"/>
              <a:t>람다 식</a:t>
            </a:r>
            <a:r>
              <a:rPr lang="en-US" altLang="ko-KR" dirty="0"/>
              <a:t>) (3/3)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  <a:endParaRPr lang="en-US" altLang="ko-KR" dirty="0"/>
          </a:p>
          <a:p>
            <a:pPr lvl="1"/>
            <a:r>
              <a:rPr lang="ko-KR" altLang="en-US" dirty="0" err="1"/>
              <a:t>캡처된</a:t>
            </a:r>
            <a:r>
              <a:rPr lang="ko-KR" altLang="en-US" dirty="0"/>
              <a:t> 변수는 해당 변수를 참조하는 대리자가 </a:t>
            </a:r>
            <a:r>
              <a:rPr lang="ko-KR" altLang="en-US" dirty="0" err="1"/>
              <a:t>가비지</a:t>
            </a:r>
            <a:r>
              <a:rPr lang="ko-KR" altLang="en-US" dirty="0"/>
              <a:t> 수집 대상이 될 때까지 </a:t>
            </a:r>
            <a:r>
              <a:rPr lang="ko-KR" altLang="en-US" dirty="0" err="1"/>
              <a:t>가비지</a:t>
            </a:r>
            <a:r>
              <a:rPr lang="ko-KR" altLang="en-US" dirty="0"/>
              <a:t> 수집되지 않음</a:t>
            </a:r>
            <a:endParaRPr lang="en-US" altLang="ko-KR" dirty="0"/>
          </a:p>
          <a:p>
            <a:pPr lvl="1"/>
            <a:r>
              <a:rPr lang="ko-KR" altLang="en-US" dirty="0"/>
              <a:t>람다 식에 사용된 변수는 외부 메서드에 표시되지 않음</a:t>
            </a:r>
            <a:endParaRPr lang="en-US" altLang="ko-KR" dirty="0"/>
          </a:p>
          <a:p>
            <a:pPr lvl="1"/>
            <a:r>
              <a:rPr lang="ko-KR" altLang="en-US" dirty="0"/>
              <a:t>람다 식은 바깥쪽 메서드에서 </a:t>
            </a:r>
            <a:r>
              <a:rPr lang="en-US" altLang="ko-KR" dirty="0"/>
              <a:t>in, ref </a:t>
            </a:r>
            <a:r>
              <a:rPr lang="ko-KR" altLang="en-US" dirty="0"/>
              <a:t>또는 </a:t>
            </a:r>
            <a:r>
              <a:rPr lang="en-US" altLang="ko-KR" dirty="0"/>
              <a:t>out </a:t>
            </a:r>
            <a:r>
              <a:rPr lang="ko-KR" altLang="en-US" dirty="0"/>
              <a:t>매개 변수를 직접 캡처할 수 없음</a:t>
            </a:r>
            <a:endParaRPr lang="en-US" altLang="ko-KR" dirty="0"/>
          </a:p>
          <a:p>
            <a:pPr lvl="1"/>
            <a:r>
              <a:rPr lang="ko-KR" altLang="en-US" dirty="0"/>
              <a:t>람다 식의 </a:t>
            </a:r>
            <a:r>
              <a:rPr lang="en-US" altLang="ko-KR" dirty="0"/>
              <a:t>return </a:t>
            </a:r>
            <a:r>
              <a:rPr lang="ko-KR" altLang="en-US" dirty="0"/>
              <a:t>문에 의해서는 바깥쪽 메서드가 반환되지 않음</a:t>
            </a:r>
            <a:endParaRPr lang="en-US" altLang="ko-KR" dirty="0"/>
          </a:p>
          <a:p>
            <a:pPr lvl="1"/>
            <a:r>
              <a:rPr lang="ko-KR" altLang="en-US" dirty="0"/>
              <a:t>점프문의 대상이 블록 외부에 있는 경우 람다 식에 람다 함수 내에 있는 </a:t>
            </a:r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, break </a:t>
            </a:r>
            <a:r>
              <a:rPr lang="ko-KR" altLang="en-US" dirty="0"/>
              <a:t>문 또는 </a:t>
            </a:r>
            <a:r>
              <a:rPr lang="en-US" altLang="ko-KR" dirty="0"/>
              <a:t>continue </a:t>
            </a:r>
            <a:r>
              <a:rPr lang="ko-KR" altLang="en-US" dirty="0"/>
              <a:t>문을 포함할 수 없고</a:t>
            </a:r>
            <a:r>
              <a:rPr lang="en-US" altLang="ko-KR" dirty="0"/>
              <a:t>, </a:t>
            </a:r>
            <a:r>
              <a:rPr lang="ko-KR" altLang="en-US" dirty="0"/>
              <a:t>대상이 블록 내에 있는 경우 람다 함수 블록 외부에 점프문을 사용하면 오류가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267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97E677-0D0D-4951-BEA3-31204674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155EA5F-E240-45B1-ADC9-D5CFE771E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08_LambdaExpressions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54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5275" y="1128713"/>
            <a:ext cx="8524875" cy="515464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History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C#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Delegate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Action&lt;T&gt;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Func</a:t>
            </a:r>
            <a:r>
              <a:rPr lang="en-US" altLang="ko-KR" dirty="0"/>
              <a:t>&lt;T&gt;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Anonymous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Implicitly typed local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Anonymous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Lambda expressions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Extension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Query expressions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LINQ​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Extension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r>
              <a:rPr lang="ko-KR" altLang="en-US" dirty="0"/>
              <a:t> </a:t>
            </a:r>
            <a:r>
              <a:rPr lang="en-US" altLang="ko-KR" dirty="0"/>
              <a:t>Tips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Extension methods (</a:t>
            </a:r>
            <a:r>
              <a:rPr lang="ko-KR" altLang="en-US" dirty="0"/>
              <a:t>확장 메서드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클래스를 상속하지 않고 기존의 형식에 메서드를 추가할 수 있음</a:t>
            </a:r>
            <a:endParaRPr lang="en-US" altLang="ko-KR" dirty="0"/>
          </a:p>
          <a:p>
            <a:r>
              <a:rPr lang="ko-KR" altLang="en-US" dirty="0"/>
              <a:t>정적 메서드 형태이지만 인스턴스의 메서드인 것처럼 호출됨</a:t>
            </a:r>
            <a:endParaRPr lang="en-US" altLang="ko-KR" dirty="0"/>
          </a:p>
          <a:p>
            <a:r>
              <a:rPr lang="ko-KR" altLang="en-US" dirty="0"/>
              <a:t>호출하려는 형식의 인스턴스가 존재 해야 함</a:t>
            </a:r>
            <a:endParaRPr lang="en-US" altLang="ko-KR" dirty="0"/>
          </a:p>
          <a:p>
            <a:r>
              <a:rPr lang="ko-KR" altLang="en-US" dirty="0"/>
              <a:t>확장 메서드가 존재하는 클래스의 네임스페이스</a:t>
            </a:r>
            <a:r>
              <a:rPr lang="en-US" altLang="ko-KR" dirty="0"/>
              <a:t>(namespace)</a:t>
            </a:r>
            <a:r>
              <a:rPr lang="ko-KR" altLang="en-US" dirty="0"/>
              <a:t>를 사용</a:t>
            </a:r>
            <a:r>
              <a:rPr lang="en-US" altLang="ko-KR" dirty="0"/>
              <a:t>(using </a:t>
            </a:r>
            <a:r>
              <a:rPr lang="ko-KR" altLang="en-US" dirty="0"/>
              <a:t>문에 포함</a:t>
            </a:r>
            <a:r>
              <a:rPr lang="en-US" altLang="ko-KR" dirty="0"/>
              <a:t>) </a:t>
            </a:r>
            <a:r>
              <a:rPr lang="ko-KR" altLang="en-US" dirty="0"/>
              <a:t>해야 함</a:t>
            </a:r>
            <a:endParaRPr lang="en-US" altLang="ko-KR" dirty="0"/>
          </a:p>
          <a:p>
            <a:r>
              <a:rPr lang="en-US" altLang="ko-KR" dirty="0"/>
              <a:t>Base </a:t>
            </a:r>
            <a:r>
              <a:rPr lang="ko-KR" altLang="en-US" dirty="0"/>
              <a:t>클래스가 있을 경우 클래스 상속을 이용할 수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4E5E74-558C-470C-B7A3-C5262C08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8" y="3429000"/>
            <a:ext cx="4307812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97E677-0D0D-4951-BEA3-31204674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155EA5F-E240-45B1-ADC9-D5CFE771E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09_ExtensionMethods</a:t>
            </a:r>
          </a:p>
        </p:txBody>
      </p:sp>
    </p:spTree>
    <p:extLst>
      <p:ext uri="{BB962C8B-B14F-4D97-AF65-F5344CB8AC3E}">
        <p14:creationId xmlns:p14="http://schemas.microsoft.com/office/powerpoint/2010/main" val="2826153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Query</a:t>
            </a:r>
            <a:r>
              <a:rPr lang="ko-KR" altLang="en-US" dirty="0"/>
              <a:t> </a:t>
            </a:r>
            <a:r>
              <a:rPr lang="en-US" altLang="ko-KR" dirty="0"/>
              <a:t>expressions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쿼리 식</a:t>
            </a:r>
            <a:r>
              <a:rPr lang="en-US" altLang="ko-KR" dirty="0"/>
              <a:t>) (1/2)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SQL(Structured Query Language)</a:t>
            </a:r>
            <a:r>
              <a:rPr lang="ko-KR" altLang="en-US" dirty="0"/>
              <a:t>과 유사한 구문으로 표현되는 쿼리</a:t>
            </a:r>
            <a:endParaRPr lang="en-US" altLang="ko-KR" dirty="0"/>
          </a:p>
          <a:p>
            <a:r>
              <a:rPr lang="en-US" altLang="ko-KR" dirty="0" err="1"/>
              <a:t>IEnumerable</a:t>
            </a:r>
            <a:r>
              <a:rPr lang="en-US" altLang="ko-KR" dirty="0"/>
              <a:t>&lt;T&gt; </a:t>
            </a:r>
            <a:r>
              <a:rPr lang="ko-KR" altLang="en-US" dirty="0"/>
              <a:t>또는 </a:t>
            </a:r>
            <a:r>
              <a:rPr lang="en-US" altLang="ko-KR" dirty="0" err="1"/>
              <a:t>IQueryable</a:t>
            </a:r>
            <a:r>
              <a:rPr lang="en-US" altLang="ko-KR" dirty="0"/>
              <a:t>&lt;T&gt; </a:t>
            </a:r>
            <a:r>
              <a:rPr lang="ko-KR" altLang="en-US" dirty="0"/>
              <a:t>구현한 컬렉션을 대상으로 함</a:t>
            </a:r>
            <a:endParaRPr lang="en-US" altLang="ko-KR" dirty="0"/>
          </a:p>
          <a:p>
            <a:r>
              <a:rPr lang="en-US" altLang="ko-KR" dirty="0" err="1"/>
              <a:t>IQueryable</a:t>
            </a:r>
            <a:r>
              <a:rPr lang="en-US" altLang="ko-KR" dirty="0"/>
              <a:t>&lt;T&gt; </a:t>
            </a:r>
            <a:r>
              <a:rPr lang="ko-KR" altLang="en-US" dirty="0"/>
              <a:t>을 구현한 컬렉션의 경우 </a:t>
            </a:r>
            <a:br>
              <a:rPr lang="en-US" altLang="ko-KR" dirty="0"/>
            </a:br>
            <a:r>
              <a:rPr lang="ko-KR" altLang="en-US" dirty="0"/>
              <a:t>구체화 하기 전에는 쿼리의 식 만을 저장하고 있어</a:t>
            </a:r>
            <a:r>
              <a:rPr lang="en-US" altLang="ko-KR" dirty="0"/>
              <a:t>, </a:t>
            </a:r>
            <a:r>
              <a:rPr lang="ko-KR" altLang="en-US" dirty="0"/>
              <a:t>여러 쿼리 식을 한번에 실행 할 수 있음</a:t>
            </a:r>
            <a:endParaRPr lang="en-US" altLang="ko-KR" dirty="0"/>
          </a:p>
          <a:p>
            <a:pPr lvl="1"/>
            <a:r>
              <a:rPr lang="ko-KR" altLang="en-US" dirty="0"/>
              <a:t>구체화 방법</a:t>
            </a:r>
            <a:r>
              <a:rPr lang="en-US" altLang="ko-KR" dirty="0"/>
              <a:t>: </a:t>
            </a:r>
            <a:r>
              <a:rPr lang="en-US" altLang="ko-KR" dirty="0" err="1"/>
              <a:t>ToList</a:t>
            </a:r>
            <a:r>
              <a:rPr lang="en-US" altLang="ko-KR" dirty="0"/>
              <a:t>(), </a:t>
            </a:r>
            <a:r>
              <a:rPr lang="en-US" altLang="ko-KR" dirty="0" err="1"/>
              <a:t>ToArray</a:t>
            </a:r>
            <a:r>
              <a:rPr lang="en-US" altLang="ko-KR" dirty="0"/>
              <a:t>(), </a:t>
            </a:r>
            <a:r>
              <a:rPr lang="en-US" altLang="ko-KR" dirty="0" err="1"/>
              <a:t>ToDictionary</a:t>
            </a:r>
            <a:r>
              <a:rPr lang="en-US" altLang="ko-KR" dirty="0"/>
              <a:t>() …</a:t>
            </a:r>
          </a:p>
          <a:p>
            <a:r>
              <a:rPr lang="en-US" altLang="ko-KR" dirty="0" err="1"/>
              <a:t>System.Linq.Ienumerable</a:t>
            </a:r>
            <a:r>
              <a:rPr lang="en-US" altLang="ko-KR" dirty="0"/>
              <a:t>&lt;T&gt;</a:t>
            </a:r>
            <a:r>
              <a:rPr lang="ko-KR" altLang="en-US" dirty="0"/>
              <a:t>의 확장 메서드로 </a:t>
            </a:r>
            <a:r>
              <a:rPr lang="en-US" altLang="ko-KR" dirty="0"/>
              <a:t>100% </a:t>
            </a:r>
            <a:r>
              <a:rPr lang="ko-KR" altLang="en-US" dirty="0"/>
              <a:t>구현 가능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SELECT * FROM family AS p WHERE </a:t>
            </a:r>
            <a:r>
              <a:rPr lang="en-US" altLang="ko-KR" dirty="0" err="1"/>
              <a:t>p.Age</a:t>
            </a:r>
            <a:r>
              <a:rPr lang="en-US" altLang="ko-KR" dirty="0"/>
              <a:t> &gt; 15 ORDER BY </a:t>
            </a:r>
            <a:r>
              <a:rPr lang="en-US" altLang="ko-KR" dirty="0" err="1"/>
              <a:t>p.Name</a:t>
            </a:r>
            <a:endParaRPr lang="en-US" altLang="ko-KR" dirty="0"/>
          </a:p>
          <a:p>
            <a:r>
              <a:rPr lang="ko-KR" altLang="en-US" dirty="0"/>
              <a:t>쿼리 식</a:t>
            </a:r>
            <a:endParaRPr lang="en-US" altLang="ko-KR" dirty="0"/>
          </a:p>
          <a:p>
            <a:pPr lvl="1"/>
            <a:r>
              <a:rPr lang="en-US" altLang="ko-KR" dirty="0"/>
              <a:t>var persons = from p in family</a:t>
            </a:r>
            <a:br>
              <a:rPr lang="en-US" altLang="ko-KR" dirty="0"/>
            </a:br>
            <a:r>
              <a:rPr lang="en-US" altLang="ko-KR" dirty="0"/>
              <a:t>                    where </a:t>
            </a:r>
            <a:r>
              <a:rPr lang="en-US" altLang="ko-KR" dirty="0" err="1"/>
              <a:t>p.Age</a:t>
            </a:r>
            <a:r>
              <a:rPr lang="en-US" altLang="ko-KR" dirty="0"/>
              <a:t> &gt; 15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en-US" altLang="ko-KR" dirty="0" err="1"/>
              <a:t>p.Name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314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Query</a:t>
            </a:r>
            <a:r>
              <a:rPr lang="ko-KR" altLang="en-US" dirty="0"/>
              <a:t> </a:t>
            </a:r>
            <a:r>
              <a:rPr lang="en-US" altLang="ko-KR" dirty="0"/>
              <a:t>expressions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쿼리 식</a:t>
            </a:r>
            <a:r>
              <a:rPr lang="en-US" altLang="ko-KR" dirty="0"/>
              <a:t>) (2/2)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  <a:r>
              <a:rPr lang="en-US" altLang="ko-KR" dirty="0"/>
              <a:t>: from </a:t>
            </a:r>
            <a:r>
              <a:rPr lang="ko-KR" altLang="en-US" dirty="0"/>
              <a:t>절</a:t>
            </a:r>
            <a:endParaRPr lang="en-US" altLang="ko-KR" dirty="0"/>
          </a:p>
          <a:p>
            <a:pPr lvl="1"/>
            <a:r>
              <a:rPr lang="en-US" altLang="ko-KR" dirty="0"/>
              <a:t>Data </a:t>
            </a:r>
            <a:r>
              <a:rPr lang="en-US" altLang="ko-KR" dirty="0" err="1"/>
              <a:t>Sourc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대표 변수 선언</a:t>
            </a:r>
            <a:endParaRPr lang="en-US" altLang="ko-KR" dirty="0"/>
          </a:p>
          <a:p>
            <a:r>
              <a:rPr lang="ko-KR" altLang="en-US" dirty="0"/>
              <a:t>종료</a:t>
            </a:r>
            <a:r>
              <a:rPr lang="en-US" altLang="ko-KR" dirty="0"/>
              <a:t>: select,</a:t>
            </a:r>
            <a:r>
              <a:rPr lang="ko-KR" altLang="en-US" dirty="0"/>
              <a:t> </a:t>
            </a:r>
            <a:r>
              <a:rPr lang="en-US" altLang="ko-KR" dirty="0"/>
              <a:t>group</a:t>
            </a:r>
            <a:r>
              <a:rPr lang="ko-KR" altLang="en-US" dirty="0"/>
              <a:t> 절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객체에서 구하고자 하는 값 지정</a:t>
            </a:r>
            <a:endParaRPr lang="en-US" altLang="ko-KR" dirty="0"/>
          </a:p>
          <a:p>
            <a:pPr lvl="1"/>
            <a:r>
              <a:rPr lang="en-US" altLang="ko-KR" dirty="0"/>
              <a:t>group</a:t>
            </a:r>
            <a:r>
              <a:rPr lang="ko-KR" altLang="en-US" dirty="0"/>
              <a:t> 절의 경우에는 </a:t>
            </a:r>
            <a:r>
              <a:rPr lang="en-US" altLang="ko-KR" dirty="0"/>
              <a:t>into</a:t>
            </a:r>
            <a:r>
              <a:rPr lang="ko-KR" altLang="en-US" dirty="0"/>
              <a:t>절을 사용하여 쿼리 임시 저장</a:t>
            </a:r>
            <a:endParaRPr lang="en-US" altLang="ko-KR" dirty="0"/>
          </a:p>
          <a:p>
            <a:r>
              <a:rPr lang="ko-KR" altLang="en-US" dirty="0"/>
              <a:t>필터</a:t>
            </a:r>
            <a:r>
              <a:rPr lang="en-US" altLang="ko-KR" dirty="0"/>
              <a:t>: where, join</a:t>
            </a:r>
            <a:r>
              <a:rPr lang="ko-KR" altLang="en-US" dirty="0"/>
              <a:t> 절</a:t>
            </a:r>
            <a:endParaRPr lang="en-US" altLang="ko-KR" dirty="0"/>
          </a:p>
          <a:p>
            <a:pPr lvl="1"/>
            <a:r>
              <a:rPr lang="ko-KR" altLang="en-US" dirty="0"/>
              <a:t>하나의 소스</a:t>
            </a:r>
            <a:r>
              <a:rPr lang="en-US" altLang="ko-KR" dirty="0"/>
              <a:t>(where) </a:t>
            </a:r>
            <a:r>
              <a:rPr lang="ko-KR" altLang="en-US" dirty="0"/>
              <a:t>또는 두개 이상의 소스에서 원하는 내용 필터링</a:t>
            </a:r>
            <a:endParaRPr lang="en-US" altLang="ko-KR" dirty="0"/>
          </a:p>
          <a:p>
            <a:r>
              <a:rPr lang="ko-KR" altLang="en-US" dirty="0"/>
              <a:t>정렬</a:t>
            </a:r>
            <a:r>
              <a:rPr lang="en-US" altLang="ko-KR" dirty="0"/>
              <a:t>: </a:t>
            </a:r>
            <a:r>
              <a:rPr lang="en-US" altLang="ko-KR" dirty="0" err="1"/>
              <a:t>orderby</a:t>
            </a:r>
            <a:r>
              <a:rPr lang="en-US" altLang="ko-KR" dirty="0"/>
              <a:t> &lt;key&gt;, </a:t>
            </a:r>
            <a:r>
              <a:rPr lang="en-US" altLang="ko-KR" dirty="0" err="1"/>
              <a:t>orderby</a:t>
            </a:r>
            <a:r>
              <a:rPr lang="en-US" altLang="ko-KR" dirty="0"/>
              <a:t> &lt;key&gt; descending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에 의한 내림차순</a:t>
            </a:r>
            <a:r>
              <a:rPr lang="en-US" altLang="ko-KR" dirty="0"/>
              <a:t>, </a:t>
            </a:r>
            <a:r>
              <a:rPr lang="ko-KR" altLang="en-US" dirty="0"/>
              <a:t>오름 차순 정렬</a:t>
            </a:r>
            <a:endParaRPr lang="en-US" altLang="ko-KR" dirty="0"/>
          </a:p>
          <a:p>
            <a:r>
              <a:rPr lang="ko-KR" altLang="en-US" dirty="0"/>
              <a:t>하위 쿼리</a:t>
            </a:r>
            <a:r>
              <a:rPr lang="en-US" altLang="ko-KR" dirty="0"/>
              <a:t>: </a:t>
            </a:r>
            <a:r>
              <a:rPr lang="ko-KR" altLang="en-US" dirty="0"/>
              <a:t>그룹화</a:t>
            </a:r>
            <a:r>
              <a:rPr lang="en-US" altLang="ko-KR" dirty="0"/>
              <a:t>, </a:t>
            </a:r>
            <a:r>
              <a:rPr lang="ko-KR" altLang="en-US" dirty="0"/>
              <a:t>필터 등에서 하위 쿼리를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16942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97E677-0D0D-4951-BEA3-31204674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155EA5F-E240-45B1-ADC9-D5CFE771E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10_QueryExpressions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32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LINQ</a:t>
            </a:r>
            <a:r>
              <a:rPr lang="ko-KR" altLang="en-US" dirty="0"/>
              <a:t> </a:t>
            </a:r>
            <a:r>
              <a:rPr lang="en-US" altLang="ko-KR" dirty="0"/>
              <a:t>(Language</a:t>
            </a:r>
            <a:r>
              <a:rPr lang="ko-KR" altLang="en-US" dirty="0"/>
              <a:t> </a:t>
            </a:r>
            <a:r>
              <a:rPr lang="en-US" altLang="ko-KR" dirty="0" err="1"/>
              <a:t>INtegrated</a:t>
            </a:r>
            <a:r>
              <a:rPr lang="ko-KR" altLang="en-US" dirty="0"/>
              <a:t> </a:t>
            </a:r>
            <a:r>
              <a:rPr lang="en-US" altLang="ko-KR" dirty="0"/>
              <a:t>Query:</a:t>
            </a:r>
            <a:r>
              <a:rPr lang="ko-KR" altLang="en-US" dirty="0"/>
              <a:t> </a:t>
            </a:r>
            <a:r>
              <a:rPr lang="ko-KR" altLang="en-US" dirty="0" err="1"/>
              <a:t>링큐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쿼리 식으로 다양한 </a:t>
            </a:r>
            <a:r>
              <a:rPr lang="en-US" altLang="ko-KR" dirty="0"/>
              <a:t>Data Source</a:t>
            </a:r>
            <a:r>
              <a:rPr lang="ko-KR" altLang="en-US" dirty="0"/>
              <a:t>에서 데이터 추출 구문을 생성하는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004021-F29F-40E2-8B20-963F1490D347}"/>
              </a:ext>
            </a:extLst>
          </p:cNvPr>
          <p:cNvSpPr/>
          <p:nvPr/>
        </p:nvSpPr>
        <p:spPr bwMode="auto">
          <a:xfrm>
            <a:off x="705394" y="3133998"/>
            <a:ext cx="2621280" cy="1023846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  <a:ea typeface="맑은고딕"/>
                <a:cs typeface="Arial" pitchFamily="34" charset="0"/>
              </a:rPr>
              <a:t>쿼리 식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고딕"/>
              <a:ea typeface="맑은고딕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  <a:ea typeface="맑은고딕"/>
                <a:cs typeface="Arial" pitchFamily="34" charset="0"/>
              </a:rPr>
              <a:t>(</a:t>
            </a:r>
            <a:r>
              <a:rPr lang="ko-KR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  <a:ea typeface="맑은고딕"/>
                <a:cs typeface="Arial" pitchFamily="34" charset="0"/>
              </a:rPr>
              <a:t>확장 메서드</a:t>
            </a:r>
            <a:r>
              <a:rPr lang="en-US" altLang="ko-KR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  <a:ea typeface="맑은고딕"/>
                <a:cs typeface="Arial" pitchFamily="34" charset="0"/>
              </a:rPr>
              <a:t>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고딕"/>
              <a:ea typeface="맑은고딕"/>
              <a:cs typeface="Arial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A96FB4-CC56-4207-BD44-5780C978767A}"/>
              </a:ext>
            </a:extLst>
          </p:cNvPr>
          <p:cNvGrpSpPr/>
          <p:nvPr/>
        </p:nvGrpSpPr>
        <p:grpSpPr>
          <a:xfrm>
            <a:off x="4929048" y="2899884"/>
            <a:ext cx="3891101" cy="795246"/>
            <a:chOff x="4929049" y="1854927"/>
            <a:chExt cx="3891101" cy="795246"/>
          </a:xfrm>
        </p:grpSpPr>
        <p:sp>
          <p:nvSpPr>
            <p:cNvPr id="2" name="순서도: 자기 디스크 1">
              <a:extLst>
                <a:ext uri="{FF2B5EF4-FFF2-40B4-BE49-F238E27FC236}">
                  <a16:creationId xmlns:a16="http://schemas.microsoft.com/office/drawing/2014/main" id="{1BDFDFFD-2FC4-4CB1-B02D-74ECB7FEB10D}"/>
                </a:ext>
              </a:extLst>
            </p:cNvPr>
            <p:cNvSpPr/>
            <p:nvPr/>
          </p:nvSpPr>
          <p:spPr bwMode="auto">
            <a:xfrm>
              <a:off x="4929049" y="1854927"/>
              <a:ext cx="1802679" cy="510450"/>
            </a:xfrm>
            <a:prstGeom prst="flowChartMagneticDisk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고딕"/>
                  <a:ea typeface="맑은고딕"/>
                  <a:cs typeface="Arial" pitchFamily="34" charset="0"/>
                </a:rPr>
                <a:t>ADO.Net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  <a:ea typeface="맑은고딕"/>
                <a:cs typeface="Arial" pitchFamily="34" charset="0"/>
              </a:endParaRPr>
            </a:p>
          </p:txBody>
        </p:sp>
        <p:sp>
          <p:nvSpPr>
            <p:cNvPr id="4" name="사각형: 둥근 대각선 방향 모서리 3">
              <a:extLst>
                <a:ext uri="{FF2B5EF4-FFF2-40B4-BE49-F238E27FC236}">
                  <a16:creationId xmlns:a16="http://schemas.microsoft.com/office/drawing/2014/main" id="{BF82C88A-FD8D-4EC9-9C9D-3572FC1DEF86}"/>
                </a:ext>
              </a:extLst>
            </p:cNvPr>
            <p:cNvSpPr/>
            <p:nvPr/>
          </p:nvSpPr>
          <p:spPr bwMode="auto">
            <a:xfrm>
              <a:off x="6731727" y="2290354"/>
              <a:ext cx="2088423" cy="359819"/>
            </a:xfrm>
            <a:prstGeom prst="round2Diag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LINQ</a:t>
              </a:r>
              <a:r>
                <a:rPr lang="ko-KR" altLang="en-US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 </a:t>
              </a: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to</a:t>
              </a:r>
              <a:r>
                <a:rPr lang="ko-KR" altLang="en-US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 </a:t>
              </a:r>
              <a:r>
                <a:rPr lang="en-US" altLang="ko-KR" sz="2000" b="0" dirty="0" err="1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DataSet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맑은고딕"/>
                <a:ea typeface="맑은고딕"/>
                <a:cs typeface="Arial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36A0949-B6B2-464F-80D9-DB0317D27C09}"/>
              </a:ext>
            </a:extLst>
          </p:cNvPr>
          <p:cNvGrpSpPr/>
          <p:nvPr/>
        </p:nvGrpSpPr>
        <p:grpSpPr>
          <a:xfrm>
            <a:off x="4929048" y="4763250"/>
            <a:ext cx="3891101" cy="867387"/>
            <a:chOff x="4929048" y="2878773"/>
            <a:chExt cx="3891101" cy="867387"/>
          </a:xfrm>
        </p:grpSpPr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E6C3507A-2D95-4470-AF74-EB94BBC193A0}"/>
                </a:ext>
              </a:extLst>
            </p:cNvPr>
            <p:cNvSpPr/>
            <p:nvPr/>
          </p:nvSpPr>
          <p:spPr bwMode="auto">
            <a:xfrm>
              <a:off x="4929048" y="2878773"/>
              <a:ext cx="1802679" cy="510450"/>
            </a:xfrm>
            <a:prstGeom prst="flowChartMagneticDisk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고딕"/>
                  <a:ea typeface="맑은고딕"/>
                  <a:cs typeface="Arial" pitchFamily="34" charset="0"/>
                </a:rPr>
                <a:t>XML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  <a:ea typeface="맑은고딕"/>
                <a:cs typeface="Arial" pitchFamily="34" charset="0"/>
              </a:endParaRPr>
            </a:p>
          </p:txBody>
        </p:sp>
        <p:sp>
          <p:nvSpPr>
            <p:cNvPr id="11" name="사각형: 둥근 대각선 방향 모서리 10">
              <a:extLst>
                <a:ext uri="{FF2B5EF4-FFF2-40B4-BE49-F238E27FC236}">
                  <a16:creationId xmlns:a16="http://schemas.microsoft.com/office/drawing/2014/main" id="{02CD48E3-4EDB-40B3-B350-D8570E1F6B93}"/>
                </a:ext>
              </a:extLst>
            </p:cNvPr>
            <p:cNvSpPr/>
            <p:nvPr/>
          </p:nvSpPr>
          <p:spPr bwMode="auto">
            <a:xfrm>
              <a:off x="6731726" y="3386341"/>
              <a:ext cx="2088423" cy="359819"/>
            </a:xfrm>
            <a:prstGeom prst="round2Diag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LINQ</a:t>
              </a:r>
              <a:r>
                <a:rPr lang="ko-KR" altLang="en-US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 </a:t>
              </a: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to</a:t>
              </a:r>
              <a:r>
                <a:rPr lang="ko-KR" altLang="en-US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 </a:t>
              </a: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XML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맑은고딕"/>
                <a:ea typeface="맑은고딕"/>
                <a:cs typeface="Arial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31421F-BDCF-4850-82E7-D4E02645E5A5}"/>
              </a:ext>
            </a:extLst>
          </p:cNvPr>
          <p:cNvGrpSpPr/>
          <p:nvPr/>
        </p:nvGrpSpPr>
        <p:grpSpPr>
          <a:xfrm>
            <a:off x="4929048" y="3817524"/>
            <a:ext cx="3891101" cy="836023"/>
            <a:chOff x="4929048" y="3902619"/>
            <a:chExt cx="3891101" cy="836023"/>
          </a:xfrm>
        </p:grpSpPr>
        <p:sp>
          <p:nvSpPr>
            <p:cNvPr id="7" name="순서도: 자기 디스크 6">
              <a:extLst>
                <a:ext uri="{FF2B5EF4-FFF2-40B4-BE49-F238E27FC236}">
                  <a16:creationId xmlns:a16="http://schemas.microsoft.com/office/drawing/2014/main" id="{58989053-F01E-4A34-95FD-43C40932B4E4}"/>
                </a:ext>
              </a:extLst>
            </p:cNvPr>
            <p:cNvSpPr/>
            <p:nvPr/>
          </p:nvSpPr>
          <p:spPr bwMode="auto">
            <a:xfrm>
              <a:off x="4929048" y="3902619"/>
              <a:ext cx="1802679" cy="510450"/>
            </a:xfrm>
            <a:prstGeom prst="flowChartMagneticDisk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고딕"/>
                  <a:ea typeface="맑은고딕"/>
                  <a:cs typeface="Arial" pitchFamily="34" charset="0"/>
                </a:rPr>
                <a:t>Object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  <a:ea typeface="맑은고딕"/>
                <a:cs typeface="Arial" pitchFamily="34" charset="0"/>
              </a:endParaRPr>
            </a:p>
          </p:txBody>
        </p:sp>
        <p:sp>
          <p:nvSpPr>
            <p:cNvPr id="12" name="사각형: 둥근 대각선 방향 모서리 11">
              <a:extLst>
                <a:ext uri="{FF2B5EF4-FFF2-40B4-BE49-F238E27FC236}">
                  <a16:creationId xmlns:a16="http://schemas.microsoft.com/office/drawing/2014/main" id="{D8357221-C043-4B55-8A0F-FF3E6DD05F87}"/>
                </a:ext>
              </a:extLst>
            </p:cNvPr>
            <p:cNvSpPr/>
            <p:nvPr/>
          </p:nvSpPr>
          <p:spPr bwMode="auto">
            <a:xfrm>
              <a:off x="6731726" y="4378823"/>
              <a:ext cx="2088423" cy="359819"/>
            </a:xfrm>
            <a:prstGeom prst="round2Diag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LINQ</a:t>
              </a:r>
              <a:r>
                <a:rPr lang="ko-KR" altLang="en-US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 </a:t>
              </a: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to</a:t>
              </a:r>
              <a:r>
                <a:rPr lang="ko-KR" altLang="en-US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 </a:t>
              </a: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Object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맑은고딕"/>
                <a:ea typeface="맑은고딕"/>
                <a:cs typeface="Arial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9BF17E-25D4-4E3D-8048-063DFAC10BA9}"/>
              </a:ext>
            </a:extLst>
          </p:cNvPr>
          <p:cNvGrpSpPr/>
          <p:nvPr/>
        </p:nvGrpSpPr>
        <p:grpSpPr>
          <a:xfrm>
            <a:off x="4929048" y="1759019"/>
            <a:ext cx="3891101" cy="963295"/>
            <a:chOff x="4929047" y="4967241"/>
            <a:chExt cx="3891101" cy="963295"/>
          </a:xfrm>
        </p:grpSpPr>
        <p:sp>
          <p:nvSpPr>
            <p:cNvPr id="9" name="순서도: 자기 디스크 8">
              <a:extLst>
                <a:ext uri="{FF2B5EF4-FFF2-40B4-BE49-F238E27FC236}">
                  <a16:creationId xmlns:a16="http://schemas.microsoft.com/office/drawing/2014/main" id="{AA8C0CEC-A5EE-49BA-83F7-7333BFFB3BC0}"/>
                </a:ext>
              </a:extLst>
            </p:cNvPr>
            <p:cNvSpPr/>
            <p:nvPr/>
          </p:nvSpPr>
          <p:spPr bwMode="auto">
            <a:xfrm>
              <a:off x="4929047" y="4967241"/>
              <a:ext cx="1802679" cy="963295"/>
            </a:xfrm>
            <a:prstGeom prst="flowChartMagneticDisk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고딕"/>
                  <a:ea typeface="맑은고딕"/>
                  <a:cs typeface="Arial" pitchFamily="34" charset="0"/>
                </a:rPr>
                <a:t>Entity</a:t>
              </a:r>
              <a:b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고딕"/>
                  <a:ea typeface="맑은고딕"/>
                  <a:cs typeface="Arial" pitchFamily="34" charset="0"/>
                </a:rPr>
              </a:b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고딕"/>
                  <a:ea typeface="맑은고딕"/>
                  <a:cs typeface="Arial" pitchFamily="34" charset="0"/>
                </a:rPr>
                <a:t>Framework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  <a:ea typeface="맑은고딕"/>
                <a:cs typeface="Arial" pitchFamily="34" charset="0"/>
              </a:endParaRPr>
            </a:p>
          </p:txBody>
        </p:sp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19B545FE-0359-4438-B423-ED92184C0001}"/>
                </a:ext>
              </a:extLst>
            </p:cNvPr>
            <p:cNvSpPr/>
            <p:nvPr/>
          </p:nvSpPr>
          <p:spPr bwMode="auto">
            <a:xfrm>
              <a:off x="6731725" y="5452745"/>
              <a:ext cx="2088423" cy="359819"/>
            </a:xfrm>
            <a:prstGeom prst="round2Diag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LINQ</a:t>
              </a:r>
              <a:r>
                <a:rPr lang="ko-KR" altLang="en-US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 </a:t>
              </a: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to</a:t>
              </a:r>
              <a:r>
                <a:rPr lang="ko-KR" altLang="en-US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 </a:t>
              </a:r>
              <a:r>
                <a:rPr lang="en-US" altLang="ko-KR" sz="2000" b="0" dirty="0">
                  <a:solidFill>
                    <a:schemeClr val="tx1"/>
                  </a:solidFill>
                  <a:latin typeface="맑은고딕"/>
                  <a:ea typeface="맑은고딕"/>
                  <a:cs typeface="Arial" pitchFamily="34" charset="0"/>
                </a:rPr>
                <a:t>Entities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맑은고딕"/>
                <a:ea typeface="맑은고딕"/>
                <a:cs typeface="Arial" pitchFamily="34" charset="0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B4F00E-47E1-4E79-9B7C-8FCC486398A4}"/>
              </a:ext>
            </a:extLst>
          </p:cNvPr>
          <p:cNvCxnSpPr>
            <a:stCxn id="3" idx="3"/>
            <a:endCxn id="2" idx="2"/>
          </p:cNvCxnSpPr>
          <p:nvPr/>
        </p:nvCxnSpPr>
        <p:spPr bwMode="auto">
          <a:xfrm flipV="1">
            <a:off x="3326674" y="3155109"/>
            <a:ext cx="1602374" cy="49081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C330B6-AFB6-4CE9-B192-5F117A91362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 bwMode="auto">
          <a:xfrm>
            <a:off x="3326674" y="3645921"/>
            <a:ext cx="1602374" cy="137255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64654E-E19D-4679-A891-C680A90BC595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 bwMode="auto">
          <a:xfrm>
            <a:off x="3326674" y="3645921"/>
            <a:ext cx="1602374" cy="4268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A505E-BA9D-4AAF-8FB1-DD5239C57F32}"/>
              </a:ext>
            </a:extLst>
          </p:cNvPr>
          <p:cNvCxnSpPr>
            <a:cxnSpLocks/>
            <a:stCxn id="3" idx="3"/>
            <a:endCxn id="9" idx="2"/>
          </p:cNvCxnSpPr>
          <p:nvPr/>
        </p:nvCxnSpPr>
        <p:spPr bwMode="auto">
          <a:xfrm flipV="1">
            <a:off x="3326674" y="2240667"/>
            <a:ext cx="1602374" cy="140525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76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LINQ</a:t>
            </a:r>
            <a:r>
              <a:rPr lang="ko-KR" altLang="en-US" dirty="0"/>
              <a:t> </a:t>
            </a:r>
            <a:r>
              <a:rPr lang="en-US" altLang="ko-KR" dirty="0"/>
              <a:t>Sample Data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54CA05-0536-427E-824C-E0AD65EB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9" y="1013900"/>
            <a:ext cx="5087060" cy="1486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20E713-3DF8-4A13-8EB5-7617C511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9" y="2613794"/>
            <a:ext cx="4115374" cy="18195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378B02-76F5-499E-BD9F-06825211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19" y="4547110"/>
            <a:ext cx="3172268" cy="1629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B8A84D-0D5A-43BA-A3AC-F86979603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935" y="1041421"/>
            <a:ext cx="3153215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9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97E677-0D0D-4951-BEA3-31204674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155EA5F-E240-45B1-ADC9-D5CFE771E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11_Linq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43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Extension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r>
              <a:rPr lang="ko-KR" altLang="en-US" dirty="0"/>
              <a:t> </a:t>
            </a: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Extensions</a:t>
            </a:r>
          </a:p>
          <a:p>
            <a:r>
              <a:rPr lang="en-US" altLang="ko-KR" dirty="0"/>
              <a:t>Generic</a:t>
            </a:r>
            <a:r>
              <a:rPr lang="ko-KR" altLang="en-US" dirty="0"/>
              <a:t> </a:t>
            </a:r>
            <a:r>
              <a:rPr lang="en-US" altLang="ko-KR" dirty="0"/>
              <a:t>Extensions</a:t>
            </a:r>
          </a:p>
          <a:p>
            <a:r>
              <a:rPr lang="en-US" altLang="ko-KR" dirty="0"/>
              <a:t>String Extensions</a:t>
            </a:r>
          </a:p>
          <a:p>
            <a:r>
              <a:rPr lang="en-US" altLang="ko-KR" dirty="0"/>
              <a:t>Type Extensions</a:t>
            </a:r>
          </a:p>
          <a:p>
            <a:r>
              <a:rPr lang="en-US" altLang="ko-KR" dirty="0" err="1"/>
              <a:t>KeyEqualityComparer</a:t>
            </a:r>
            <a:r>
              <a:rPr lang="en-US" altLang="ko-KR" dirty="0"/>
              <a:t>&lt;T&gt;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350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97E677-0D0D-4951-BEA3-31204674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155EA5F-E240-45B1-ADC9-D5CFE771E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12_ExtensionTips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35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History of C# (1/2)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7F8205-F95C-4630-ACA1-524ECAD21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60453"/>
              </p:ext>
            </p:extLst>
          </p:nvPr>
        </p:nvGraphicFramePr>
        <p:xfrm>
          <a:off x="295274" y="1128713"/>
          <a:ext cx="8520112" cy="5166920"/>
        </p:xfrm>
        <a:graphic>
          <a:graphicData uri="http://schemas.openxmlformats.org/drawingml/2006/table">
            <a:tbl>
              <a:tblPr/>
              <a:tblGrid>
                <a:gridCol w="958760">
                  <a:extLst>
                    <a:ext uri="{9D8B030D-6E8A-4147-A177-3AD203B41FA5}">
                      <a16:colId xmlns:a16="http://schemas.microsoft.com/office/drawing/2014/main" val="2796627348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2475160530"/>
                    </a:ext>
                  </a:extLst>
                </a:gridCol>
                <a:gridCol w="1689463">
                  <a:extLst>
                    <a:ext uri="{9D8B030D-6E8A-4147-A177-3AD203B41FA5}">
                      <a16:colId xmlns:a16="http://schemas.microsoft.com/office/drawing/2014/main" val="3914746731"/>
                    </a:ext>
                  </a:extLst>
                </a:gridCol>
                <a:gridCol w="4426266">
                  <a:extLst>
                    <a:ext uri="{9D8B030D-6E8A-4147-A177-3AD203B41FA5}">
                      <a16:colId xmlns:a16="http://schemas.microsoft.com/office/drawing/2014/main" val="4090539671"/>
                    </a:ext>
                  </a:extLst>
                </a:gridCol>
              </a:tblGrid>
              <a:tr h="1453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Version</a:t>
                      </a:r>
                    </a:p>
                  </a:txBody>
                  <a:tcPr marL="25964" marR="25964" marT="25964" marB="25964">
                    <a:lnL w="9525" cap="flat" cmpd="sng" algn="ctr">
                      <a:solidFill>
                        <a:srgbClr val="B074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.NET Framework</a:t>
                      </a:r>
                    </a:p>
                  </a:txBody>
                  <a:tcPr marL="25964" marR="25964" marT="25964" marB="25964">
                    <a:lnL w="9525" cap="flat" cmpd="sng" algn="ctr">
                      <a:solidFill>
                        <a:srgbClr val="F07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Visual Studio</a:t>
                      </a:r>
                    </a:p>
                  </a:txBody>
                  <a:tcPr marL="25964" marR="25964" marT="25964" marB="25964">
                    <a:lnL w="9525" cap="flat" cmpd="sng" algn="ctr">
                      <a:solidFill>
                        <a:srgbClr val="307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Important Features</a:t>
                      </a:r>
                    </a:p>
                  </a:txBody>
                  <a:tcPr marL="25964" marR="25964" marT="25964" marB="25964">
                    <a:lnL w="9525" cap="flat" cmpd="sng" algn="ctr">
                      <a:solidFill>
                        <a:srgbClr val="707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76192"/>
                  </a:ext>
                </a:extLst>
              </a:tr>
              <a:tr h="2388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C# 1.0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F04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.NET Framework 1.0/1.1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F04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Visual Studio .NET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2002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F05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effectLst/>
                        </a:rPr>
                        <a:t>Class / Structure / Interface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effectLst/>
                        </a:rPr>
                        <a:t>Event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effectLst/>
                        </a:rPr>
                        <a:t>Property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>
                          <a:effectLst/>
                        </a:rPr>
                        <a:t>Delegate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effectLst/>
                        </a:rPr>
                        <a:t>Attribute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505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5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291173"/>
                  </a:ext>
                </a:extLst>
              </a:tr>
              <a:tr h="799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C# 2.0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D05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.NET Framework 2.0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105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Visual Studio 2005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105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Generics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Partial types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Anonymous methods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Nullable types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Iterators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Covariance and contravariance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705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5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37454"/>
                  </a:ext>
                </a:extLst>
              </a:tr>
              <a:tr h="706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C# 3.0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106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.NET Framework 3.0\3.5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B06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Visual Studio 2008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506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Auto-implemented properties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Anonymous types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Query expressions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Lambda expression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Expression trees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Extension methods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</a:rPr>
                        <a:t>Object</a:t>
                      </a:r>
                      <a:r>
                        <a:rPr lang="ko-KR" altLang="en-US" sz="1400" b="0" dirty="0">
                          <a:effectLst/>
                        </a:rPr>
                        <a:t> </a:t>
                      </a:r>
                      <a:r>
                        <a:rPr lang="en-US" altLang="ko-KR" sz="1400" b="0" dirty="0">
                          <a:effectLst/>
                        </a:rPr>
                        <a:t>and</a:t>
                      </a:r>
                      <a:r>
                        <a:rPr lang="ko-KR" altLang="en-US" sz="1400" b="0" dirty="0">
                          <a:effectLst/>
                        </a:rPr>
                        <a:t> </a:t>
                      </a:r>
                      <a:r>
                        <a:rPr lang="en-US" altLang="ko-KR" sz="1400" b="0" dirty="0">
                          <a:effectLst/>
                        </a:rPr>
                        <a:t>collection initializer</a:t>
                      </a:r>
                      <a:endParaRPr lang="en-US" sz="1400" b="0" dirty="0">
                        <a:effectLst/>
                      </a:endParaRP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506D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5535"/>
                  </a:ext>
                </a:extLst>
              </a:tr>
              <a:tr h="706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C# 4.0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306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.NET Framework 4.0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904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7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Visual Studio 2010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907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Dynamic binding (dynamic)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Named/optional arguments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Generic covariant and contravariant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Embedded interop types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308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7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4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9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FBE94-E694-419F-9A06-C0ECBDAC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4B6F7-152E-438B-811D-DFC9871A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C#</a:t>
            </a:r>
            <a:r>
              <a:rPr lang="ko-KR" altLang="en-US" sz="1600" dirty="0"/>
              <a:t>의 역사</a:t>
            </a:r>
            <a:br>
              <a:rPr lang="en-US" altLang="ko-KR" sz="1600" dirty="0"/>
            </a:br>
            <a:r>
              <a:rPr lang="en-US" altLang="ko-KR" sz="1600" dirty="0">
                <a:hlinkClick r:id="rId2"/>
              </a:rPr>
              <a:t>https://docs.Microsoft.com/ko-kr/dotnet/csharp/whats-new/csharp-version-history</a:t>
            </a:r>
            <a:endParaRPr lang="en-US" altLang="ko-KR" sz="1600" dirty="0"/>
          </a:p>
          <a:p>
            <a:r>
              <a:rPr lang="en-US" altLang="ko-KR" sz="1600" dirty="0"/>
              <a:t>C# </a:t>
            </a:r>
            <a:r>
              <a:rPr lang="ko-KR" altLang="en-US" sz="1600" dirty="0"/>
              <a:t>버전</a:t>
            </a:r>
            <a:br>
              <a:rPr lang="en-US" altLang="ko-KR" sz="1600" dirty="0"/>
            </a:br>
            <a:r>
              <a:rPr lang="en-US" altLang="ko-KR" sz="1600" dirty="0">
                <a:hlinkClick r:id="rId3"/>
              </a:rPr>
              <a:t>http://www.csharpstudy.com/csharp/CSharp-version.aspx</a:t>
            </a:r>
            <a:endParaRPr lang="en-US" altLang="ko-KR" sz="1600" dirty="0"/>
          </a:p>
          <a:p>
            <a:r>
              <a:rPr lang="en-US" altLang="ko-KR" sz="1600" dirty="0"/>
              <a:t>C# and </a:t>
            </a:r>
            <a:r>
              <a:rPr lang="en-US" altLang="ko-KR" sz="1600" dirty="0" err="1"/>
              <a:t>.Net</a:t>
            </a:r>
            <a:r>
              <a:rPr lang="en-US" altLang="ko-KR" sz="1600" dirty="0"/>
              <a:t> Version History</a:t>
            </a:r>
            <a:br>
              <a:rPr lang="en-US" altLang="ko-KR" sz="1600" dirty="0"/>
            </a:br>
            <a:r>
              <a:rPr lang="en-US" altLang="ko-KR" sz="1600" dirty="0">
                <a:hlinkClick r:id="rId4"/>
              </a:rPr>
              <a:t>https://www.guru99.com/c-sharp-dot-net-version-history.html</a:t>
            </a:r>
            <a:endParaRPr lang="en-US" altLang="ko-KR" sz="1600" dirty="0"/>
          </a:p>
          <a:p>
            <a:r>
              <a:rPr lang="en-US" altLang="ko-KR" sz="1600" dirty="0"/>
              <a:t>LINQ Tutorial</a:t>
            </a:r>
            <a:br>
              <a:rPr lang="en-US" altLang="ko-KR" sz="1600" dirty="0"/>
            </a:br>
            <a:r>
              <a:rPr lang="en-US" altLang="ko-KR" sz="1600" dirty="0">
                <a:hlinkClick r:id="rId5"/>
              </a:rPr>
              <a:t>https://tutorialspoint.com/linq</a:t>
            </a:r>
            <a:endParaRPr lang="en-US" altLang="ko-KR" sz="1600" dirty="0"/>
          </a:p>
          <a:p>
            <a:r>
              <a:rPr lang="en-US" altLang="ko-KR" sz="1600" dirty="0"/>
              <a:t>LINQ: </a:t>
            </a:r>
            <a:r>
              <a:rPr lang="en-US" altLang="ko-KR" sz="1600" dirty="0" err="1"/>
              <a:t>.Net</a:t>
            </a:r>
            <a:r>
              <a:rPr lang="en-US" altLang="ko-KR" sz="1600" dirty="0"/>
              <a:t> </a:t>
            </a:r>
            <a:r>
              <a:rPr lang="ko-KR" altLang="en-US" sz="1600" dirty="0"/>
              <a:t>통합 언어 쿼리</a:t>
            </a:r>
            <a:br>
              <a:rPr lang="en-US" altLang="ko-KR" sz="1600" dirty="0"/>
            </a:br>
            <a:r>
              <a:rPr lang="en-US" altLang="ko-KR" sz="1600" dirty="0">
                <a:hlinkClick r:id="rId6"/>
              </a:rPr>
              <a:t>https://msdn.microsoft.com/ko-kr/library/bb308959.aspx</a:t>
            </a:r>
            <a:endParaRPr lang="en-US" altLang="ko-KR" sz="1600" dirty="0"/>
          </a:p>
          <a:p>
            <a:r>
              <a:rPr lang="ko-KR" altLang="en-US" sz="1600" dirty="0"/>
              <a:t>쿼리 식 기본 사항</a:t>
            </a:r>
            <a:br>
              <a:rPr lang="en-US" altLang="ko-KR" sz="1600" dirty="0"/>
            </a:br>
            <a:r>
              <a:rPr lang="en-US" altLang="ko-KR" sz="1600" dirty="0">
                <a:hlinkClick r:id="rId7"/>
              </a:rPr>
              <a:t>https://docs.microsoft.com/ko-kr/dotnet/csharp/linq/query-expression-basics</a:t>
            </a:r>
            <a:endParaRPr lang="en-US" altLang="ko-KR" sz="1600" dirty="0"/>
          </a:p>
          <a:p>
            <a:r>
              <a:rPr lang="ko-KR" altLang="en-US" sz="1600" dirty="0"/>
              <a:t>식 트리</a:t>
            </a:r>
            <a:br>
              <a:rPr lang="en-US" altLang="ko-KR" sz="1600" dirty="0"/>
            </a:br>
            <a:r>
              <a:rPr lang="en-US" altLang="ko-KR" sz="1600" dirty="0">
                <a:hlinkClick r:id="rId8"/>
              </a:rPr>
              <a:t>https://docs.microsoft.com/ko-kr/dotnet/csharp/expression-trees</a:t>
            </a:r>
            <a:endParaRPr lang="en-US" altLang="ko-KR" sz="1600" dirty="0"/>
          </a:p>
          <a:p>
            <a:r>
              <a:rPr lang="en-US" altLang="ko-KR" sz="1600" dirty="0"/>
              <a:t>LINQ Pad</a:t>
            </a:r>
            <a:br>
              <a:rPr lang="en-US" altLang="ko-KR" sz="1600" dirty="0"/>
            </a:br>
            <a:r>
              <a:rPr lang="en-US" altLang="ko-KR" sz="1600" dirty="0">
                <a:hlinkClick r:id="rId9"/>
              </a:rPr>
              <a:t>https://www.linqpad.net/</a:t>
            </a:r>
            <a:endParaRPr lang="en-US" altLang="ko-KR" sz="1600" dirty="0"/>
          </a:p>
          <a:p>
            <a:r>
              <a:rPr lang="en-US" altLang="ko-KR" sz="1600" dirty="0" err="1"/>
              <a:t>ILSpy</a:t>
            </a:r>
            <a:br>
              <a:rPr lang="en-US" altLang="ko-KR" sz="1600" dirty="0"/>
            </a:br>
            <a:r>
              <a:rPr lang="en-US" altLang="ko-KR" sz="1600" dirty="0">
                <a:hlinkClick r:id="rId10"/>
              </a:rPr>
              <a:t>https://github.com/icsharpcode/ILSpy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0566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History of C# (2/2)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7F8205-F95C-4630-ACA1-524ECAD21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81294"/>
              </p:ext>
            </p:extLst>
          </p:nvPr>
        </p:nvGraphicFramePr>
        <p:xfrm>
          <a:off x="295274" y="1128713"/>
          <a:ext cx="8520112" cy="3834832"/>
        </p:xfrm>
        <a:graphic>
          <a:graphicData uri="http://schemas.openxmlformats.org/drawingml/2006/table">
            <a:tbl>
              <a:tblPr/>
              <a:tblGrid>
                <a:gridCol w="958760">
                  <a:extLst>
                    <a:ext uri="{9D8B030D-6E8A-4147-A177-3AD203B41FA5}">
                      <a16:colId xmlns:a16="http://schemas.microsoft.com/office/drawing/2014/main" val="2796627348"/>
                    </a:ext>
                  </a:extLst>
                </a:gridCol>
                <a:gridCol w="1445623">
                  <a:extLst>
                    <a:ext uri="{9D8B030D-6E8A-4147-A177-3AD203B41FA5}">
                      <a16:colId xmlns:a16="http://schemas.microsoft.com/office/drawing/2014/main" val="2475160530"/>
                    </a:ext>
                  </a:extLst>
                </a:gridCol>
                <a:gridCol w="1689463">
                  <a:extLst>
                    <a:ext uri="{9D8B030D-6E8A-4147-A177-3AD203B41FA5}">
                      <a16:colId xmlns:a16="http://schemas.microsoft.com/office/drawing/2014/main" val="3914746731"/>
                    </a:ext>
                  </a:extLst>
                </a:gridCol>
                <a:gridCol w="4426266">
                  <a:extLst>
                    <a:ext uri="{9D8B030D-6E8A-4147-A177-3AD203B41FA5}">
                      <a16:colId xmlns:a16="http://schemas.microsoft.com/office/drawing/2014/main" val="4090539671"/>
                    </a:ext>
                  </a:extLst>
                </a:gridCol>
              </a:tblGrid>
              <a:tr h="1453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Version</a:t>
                      </a:r>
                    </a:p>
                  </a:txBody>
                  <a:tcPr marL="25964" marR="25964" marT="25964" marB="25964">
                    <a:lnL w="9525" cap="flat" cmpd="sng" algn="ctr">
                      <a:solidFill>
                        <a:srgbClr val="B074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.NET Framework</a:t>
                      </a:r>
                    </a:p>
                  </a:txBody>
                  <a:tcPr marL="25964" marR="25964" marT="25964" marB="25964">
                    <a:lnL w="9525" cap="flat" cmpd="sng" algn="ctr">
                      <a:solidFill>
                        <a:srgbClr val="F07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Visual Studio</a:t>
                      </a:r>
                    </a:p>
                  </a:txBody>
                  <a:tcPr marL="25964" marR="25964" marT="25964" marB="25964">
                    <a:lnL w="9525" cap="flat" cmpd="sng" algn="ctr">
                      <a:solidFill>
                        <a:srgbClr val="307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Important Features</a:t>
                      </a:r>
                    </a:p>
                  </a:txBody>
                  <a:tcPr marL="25964" marR="25964" marT="25964" marB="25964">
                    <a:lnL w="9525" cap="flat" cmpd="sng" algn="ctr">
                      <a:solidFill>
                        <a:srgbClr val="707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76192"/>
                  </a:ext>
                </a:extLst>
              </a:tr>
              <a:tr h="425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C# 5.0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308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.NET Framework 4.5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D04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Visual Studio 2012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/2013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306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Asynchronous members (async/await)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Caller info attributes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D068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09224"/>
                  </a:ext>
                </a:extLst>
              </a:tr>
              <a:tr h="8931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C# 6.0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F04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.NET Framework 4.6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105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5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Visual Studio 2013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/2015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305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5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Static imports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Exception filters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Property initializers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Expression bodied members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Null propagator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String interpolation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nameof operator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Dictionary initializer</a:t>
                      </a:r>
                      <a:endParaRPr lang="en-US" sz="1400" dirty="0">
                        <a:effectLst/>
                      </a:endParaRP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3054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32407"/>
                  </a:ext>
                </a:extLst>
              </a:tr>
              <a:tr h="8931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C# 7.0</a:t>
                      </a:r>
                    </a:p>
                    <a:p>
                      <a:pPr algn="l" fontAlgn="t"/>
                      <a:r>
                        <a:rPr lang="en-US" sz="1400" dirty="0">
                          <a:effectLst/>
                        </a:rPr>
                        <a:t>     7.1</a:t>
                      </a:r>
                    </a:p>
                    <a:p>
                      <a:pPr algn="l" fontAlgn="t"/>
                      <a:r>
                        <a:rPr lang="en-US" sz="1400" dirty="0">
                          <a:effectLst/>
                        </a:rPr>
                        <a:t>     7.2</a:t>
                      </a:r>
                    </a:p>
                    <a:p>
                      <a:pPr algn="l" fontAlgn="t"/>
                      <a:r>
                        <a:rPr lang="en-US" sz="1400" dirty="0">
                          <a:effectLst/>
                        </a:rPr>
                        <a:t>     7.3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10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.NET Core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F05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6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55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Visual Studio 2017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F06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Out variables(out int variable)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Named tuple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Pattern matching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Local function(anonymous method)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Expanded expressions bodies members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Ref locals and returns</a:t>
                      </a:r>
                    </a:p>
                  </a:txBody>
                  <a:tcPr marL="25964" marR="25964" marT="25964" marB="25964">
                    <a:lnL w="12700" cap="flat" cmpd="sng" algn="ctr">
                      <a:solidFill>
                        <a:srgbClr val="906E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7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43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2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Delegate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 Method signature</a:t>
            </a:r>
          </a:p>
          <a:p>
            <a:r>
              <a:rPr lang="ko-KR" altLang="en-US" dirty="0"/>
              <a:t>≒ </a:t>
            </a:r>
            <a:r>
              <a:rPr lang="en-US" altLang="ko-KR" dirty="0"/>
              <a:t>interface</a:t>
            </a:r>
          </a:p>
          <a:p>
            <a:r>
              <a:rPr lang="en-US" altLang="ko-KR" dirty="0"/>
              <a:t>Invoke, </a:t>
            </a:r>
            <a:r>
              <a:rPr lang="en-US" altLang="ko-KR" dirty="0" err="1"/>
              <a:t>BeginInvoke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사용하여 호출할 수 있음</a:t>
            </a:r>
            <a:endParaRPr lang="en-US" altLang="ko-KR" dirty="0"/>
          </a:p>
          <a:p>
            <a:r>
              <a:rPr lang="en-US" altLang="ko-KR" dirty="0"/>
              <a:t>Method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로 전달할 수 있음</a:t>
            </a:r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의 필드</a:t>
            </a:r>
            <a:r>
              <a:rPr lang="en-US" altLang="ko-KR" dirty="0"/>
              <a:t>(field)</a:t>
            </a:r>
            <a:r>
              <a:rPr lang="ko-KR" altLang="en-US" dirty="0"/>
              <a:t>나 속성</a:t>
            </a:r>
            <a:r>
              <a:rPr lang="en-US" altLang="ko-KR" dirty="0"/>
              <a:t>(property)</a:t>
            </a:r>
            <a:r>
              <a:rPr lang="ko-KR" altLang="en-US" dirty="0"/>
              <a:t>에 사용될 수 있음</a:t>
            </a:r>
            <a:endParaRPr lang="en-US" altLang="ko-KR" dirty="0"/>
          </a:p>
          <a:p>
            <a:r>
              <a:rPr lang="en-US" altLang="ko-KR" dirty="0"/>
              <a:t>Delegate</a:t>
            </a:r>
            <a:r>
              <a:rPr lang="ko-KR" altLang="en-US" dirty="0"/>
              <a:t>를 할당</a:t>
            </a:r>
            <a:r>
              <a:rPr lang="en-US" altLang="ko-KR" dirty="0"/>
              <a:t>(=), </a:t>
            </a:r>
            <a:r>
              <a:rPr lang="ko-KR" altLang="en-US" dirty="0"/>
              <a:t>추가</a:t>
            </a:r>
            <a:r>
              <a:rPr lang="en-US" altLang="ko-KR" dirty="0"/>
              <a:t>(+=), </a:t>
            </a:r>
            <a:r>
              <a:rPr lang="ko-KR" altLang="en-US" dirty="0"/>
              <a:t>제거</a:t>
            </a:r>
            <a:r>
              <a:rPr lang="en-US" altLang="ko-KR" dirty="0"/>
              <a:t>(-=) 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r>
              <a:rPr lang="en-US" altLang="ko-KR" dirty="0"/>
              <a:t>Event (=</a:t>
            </a:r>
            <a:r>
              <a:rPr lang="en-US" altLang="ko-KR" dirty="0" err="1"/>
              <a:t>MulticastDelegate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8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887CCD8-4AFC-4D90-823D-D549D3314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6A29EF3-3C80-4167-9A0C-B9811CC00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02_Delegate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38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4B909F-2793-4273-9C42-4D86AC84930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8766" y="4497423"/>
            <a:ext cx="6721384" cy="2146659"/>
          </a:xfrm>
          <a:prstGeom prst="rect">
            <a:avLst/>
          </a:prstGeom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Action&lt;in T&gt;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매개변수가 </a:t>
            </a:r>
            <a:r>
              <a:rPr lang="en-US" altLang="ko-KR" dirty="0"/>
              <a:t>1~16</a:t>
            </a:r>
            <a:r>
              <a:rPr lang="ko-KR" altLang="en-US" dirty="0"/>
              <a:t>개이고 값을 반환하지 않는 메서드를 캡슐화 함</a:t>
            </a:r>
            <a:endParaRPr lang="en-US" altLang="ko-KR" dirty="0"/>
          </a:p>
          <a:p>
            <a:r>
              <a:rPr lang="en-US" altLang="ko-KR" dirty="0"/>
              <a:t>Mscorelib.dll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System.Core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2CE452-01C4-4587-8670-0129C675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088038"/>
            <a:ext cx="3238952" cy="295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2F59CF-E096-462C-B72F-393ACF32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767" y="1933310"/>
            <a:ext cx="3387634" cy="252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8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1B39B4-091E-42BA-A5FF-D914E13B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Func</a:t>
            </a:r>
            <a:r>
              <a:rPr lang="en-US" altLang="ko-KR" dirty="0"/>
              <a:t>&lt;in</a:t>
            </a:r>
            <a:r>
              <a:rPr lang="ko-KR" altLang="en-US" dirty="0"/>
              <a:t> </a:t>
            </a:r>
            <a:r>
              <a:rPr lang="en-US" altLang="ko-KR" dirty="0"/>
              <a:t>T, out </a:t>
            </a:r>
            <a:r>
              <a:rPr lang="en-US" altLang="ko-KR" dirty="0" err="1"/>
              <a:t>TResult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5FBC04-09D2-4B07-A968-E0D009A51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매개변수가 </a:t>
            </a:r>
            <a:r>
              <a:rPr lang="en-US" altLang="ko-KR" dirty="0"/>
              <a:t>0~16</a:t>
            </a:r>
            <a:r>
              <a:rPr lang="ko-KR" altLang="en-US" dirty="0"/>
              <a:t>개이고 지정된 형식의 값을 반환하는 메서드를 캡슐화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Mscorelib.dll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System.Core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44E873-D825-4FE5-B176-B79657A8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66" y="2228273"/>
            <a:ext cx="3972479" cy="15623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EF2A2D-0F63-4AA8-BD50-3F2947FFF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39" y="1120324"/>
            <a:ext cx="3895812" cy="2551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5D9CA6-7C7D-4A28-97E9-38AC348EF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516" y="4019191"/>
            <a:ext cx="675420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2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97E677-0D0D-4951-BEA3-31204674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155EA5F-E240-45B1-ADC9-D5CFE771E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03_Action_T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37485"/>
      </p:ext>
    </p:extLst>
  </p:cSld>
  <p:clrMapOvr>
    <a:masterClrMapping/>
  </p:clrMapOvr>
</p:sld>
</file>

<file path=ppt/theme/theme1.xml><?xml version="1.0" encoding="utf-8"?>
<a:theme xmlns:a="http://schemas.openxmlformats.org/drawingml/2006/main" name="Hanbal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맑은 고딕"/>
        <a:ea typeface="맑은 고딕"/>
        <a:cs typeface="Arial"/>
      </a:majorFont>
      <a:minorFont>
        <a:latin typeface="맑은 고딕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45720" rIns="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고딕"/>
            <a:ea typeface="맑은고딕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45720" rIns="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고딕"/>
            <a:ea typeface="맑은고딕"/>
            <a:cs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기본 서식.potx" id="{165FA9F3-7C79-4A73-91B0-DBE317D1065A}" vid="{A3900E21-992B-4E0F-A3D4-C7D7C618DCD5}"/>
    </a:ext>
  </a:ext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45720" rIns="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고딕"/>
            <a:ea typeface="맑은고딕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45720" rIns="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고딕"/>
            <a:ea typeface="맑은고딕"/>
            <a:cs typeface="Arial" pitchFamily="34" charset="0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기본 서식.potx" id="{165FA9F3-7C79-4A73-91B0-DBE317D1065A}" vid="{8A1F3A58-69F6-4078-AF11-18EB122F2C35}"/>
    </a:ext>
  </a:extLst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45720" rIns="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고딕"/>
            <a:ea typeface="맑은고딕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45720" rIns="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고딕"/>
            <a:ea typeface="맑은고딕"/>
            <a:cs typeface="Arial" pitchFamily="34" charset="0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기본 서식.potx" id="{165FA9F3-7C79-4A73-91B0-DBE317D1065A}" vid="{445E2F98-816C-4DEF-B9DA-D5F349335C87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 서식</Template>
  <TotalTime>1763</TotalTime>
  <Words>1162</Words>
  <Application>Microsoft Office PowerPoint</Application>
  <PresentationFormat>화면 슬라이드 쇼(4:3)</PresentationFormat>
  <Paragraphs>244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굴림</vt:lpstr>
      <vt:lpstr>맑은 고딕</vt:lpstr>
      <vt:lpstr>맑은고딕</vt:lpstr>
      <vt:lpstr>Arial</vt:lpstr>
      <vt:lpstr>Segoe UI</vt:lpstr>
      <vt:lpstr>Wingdings</vt:lpstr>
      <vt:lpstr>Hanbal</vt:lpstr>
      <vt:lpstr>디자인 사용자 지정</vt:lpstr>
      <vt:lpstr>1_디자인 사용자 지정</vt:lpstr>
      <vt:lpstr>C# 답게 쓰자</vt:lpstr>
      <vt:lpstr>Agenda</vt:lpstr>
      <vt:lpstr>1. History of C# (1/2)</vt:lpstr>
      <vt:lpstr>1. History of C# (2/2)</vt:lpstr>
      <vt:lpstr>2. Delegate</vt:lpstr>
      <vt:lpstr>PowerPoint 프레젠테이션</vt:lpstr>
      <vt:lpstr>3. Action&lt;in T&gt;</vt:lpstr>
      <vt:lpstr>4. Func&lt;in T, out TResult&gt;</vt:lpstr>
      <vt:lpstr>PowerPoint 프레젠테이션</vt:lpstr>
      <vt:lpstr>5. Anonymous methods (무명 메서드)</vt:lpstr>
      <vt:lpstr>PowerPoint 프레젠테이션</vt:lpstr>
      <vt:lpstr>6. Implicitly typed local variables (암시적 형식 지역 변수)</vt:lpstr>
      <vt:lpstr>7. Anonymous types (무명 형식) (1/2)</vt:lpstr>
      <vt:lpstr>7. Anonymous types (무명 형식) (2/2)</vt:lpstr>
      <vt:lpstr>PowerPoint 프레젠테이션</vt:lpstr>
      <vt:lpstr>8. Lambda expressions (람다 식) (1/3)</vt:lpstr>
      <vt:lpstr>8. Lambda expressions (람다 식) (2/3)</vt:lpstr>
      <vt:lpstr>8. Lambda expressions (람다 식) (3/3)</vt:lpstr>
      <vt:lpstr>PowerPoint 프레젠테이션</vt:lpstr>
      <vt:lpstr>9. Extension methods (확장 메서드)</vt:lpstr>
      <vt:lpstr>PowerPoint 프레젠테이션</vt:lpstr>
      <vt:lpstr>10. Query expressions (쿼리 식) (1/2)</vt:lpstr>
      <vt:lpstr>10. Query expressions (쿼리 식) (2/2)</vt:lpstr>
      <vt:lpstr>PowerPoint 프레젠테이션</vt:lpstr>
      <vt:lpstr>11. LINQ (Language INtegrated Query: 링큐)</vt:lpstr>
      <vt:lpstr>11. LINQ Sample Data</vt:lpstr>
      <vt:lpstr>PowerPoint 프레젠테이션</vt:lpstr>
      <vt:lpstr>12. Extension methods Tips</vt:lpstr>
      <vt:lpstr>PowerPoint 프레젠테이션</vt:lpstr>
      <vt:lpstr>참고</vt:lpstr>
      <vt:lpstr>PowerPoint 프레젠테이션</vt:lpstr>
    </vt:vector>
  </TitlesOfParts>
  <Company>Freelancer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LINQ</dc:subject>
  <dc:creator>기원 김</dc:creator>
  <dc:description>http://blog.naver.com/xyz37_x000d_
xyz37@hanmail.net</dc:description>
  <cp:lastModifiedBy>기원 김</cp:lastModifiedBy>
  <cp:revision>24</cp:revision>
  <dcterms:created xsi:type="dcterms:W3CDTF">2018-12-18T13:02:54Z</dcterms:created>
  <dcterms:modified xsi:type="dcterms:W3CDTF">2019-03-25T13:48:50Z</dcterms:modified>
</cp:coreProperties>
</file>