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2" r:id="rId3"/>
    <p:sldId id="319" r:id="rId4"/>
    <p:sldId id="323" r:id="rId5"/>
    <p:sldId id="324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7C07E-C0C0-4C21-A4E7-F8B4643B4729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F25E-6AA0-4150-A3F3-9BD5F035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7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3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F25E-6AA0-4150-A3F3-9BD5F035AA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79912" y="3645024"/>
            <a:ext cx="5112568" cy="11521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4008" y="4988768"/>
            <a:ext cx="4248472" cy="60047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0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1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1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1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1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8D41-4625-41AA-A1C9-222572CBB766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CIE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Requirement</a:t>
            </a:r>
            <a:br>
              <a:rPr lang="en-US" altLang="zh-TW" dirty="0" smtClean="0"/>
            </a:br>
            <a:r>
              <a:rPr lang="en-US" altLang="zh-TW" dirty="0" smtClean="0"/>
              <a:t>(Cloud BSS)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97919" y="4988768"/>
            <a:ext cx="5140651" cy="600472"/>
          </a:xfrm>
        </p:spPr>
        <p:txBody>
          <a:bodyPr/>
          <a:lstStyle/>
          <a:p>
            <a:r>
              <a:rPr lang="en-US" altLang="zh-TW" dirty="0" smtClean="0"/>
              <a:t>Agnes 2018/07/11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zh-TW" altLang="en-US" sz="3200" dirty="0">
                <a:solidFill>
                  <a:srgbClr val="FF0000"/>
                </a:solidFill>
              </a:rPr>
              <a:t>客資查詢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建立訂單過程中的查詢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(Customer, Account, Subscriber)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也要記錄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CIE_VISIT</a:t>
            </a:r>
          </a:p>
        </p:txBody>
      </p:sp>
    </p:spTree>
    <p:extLst>
      <p:ext uri="{BB962C8B-B14F-4D97-AF65-F5344CB8AC3E}">
        <p14:creationId xmlns:p14="http://schemas.microsoft.com/office/powerpoint/2010/main" val="18502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zh-TW" altLang="en-US" sz="3200" dirty="0" smtClean="0">
                <a:solidFill>
                  <a:srgbClr val="FF0000"/>
                </a:solidFill>
              </a:rPr>
              <a:t>手動加入</a:t>
            </a:r>
            <a:r>
              <a:rPr lang="en-US" altLang="zh-TW" sz="3200" dirty="0" smtClean="0">
                <a:solidFill>
                  <a:srgbClr val="FF0000"/>
                </a:solidFill>
              </a:rPr>
              <a:t>CIE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屬於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CIE_VISIT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類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如何區分可視 不可視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行為代碼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 100700001 :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CloudBSS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人工寫備註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行為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代碼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 100700002 :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CloudBSS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人工寫備註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僅內部人員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89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To Do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CRM/OE/OM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條列出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有哪些行為名稱給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Ricardo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編碼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並註明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是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CIE_TXN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類 或是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CIE_VISIT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類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34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014413"/>
            <a:ext cx="68865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Code Table-</a:t>
            </a:r>
            <a:r>
              <a:rPr lang="zh-TW" altLang="en-US" sz="3200" dirty="0" smtClean="0">
                <a:solidFill>
                  <a:srgbClr val="FF0000"/>
                </a:solidFill>
              </a:rPr>
              <a:t>接觸管道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新增一筆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“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CloudBSS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4966"/>
            <a:ext cx="8090548" cy="49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Code Table-</a:t>
            </a:r>
            <a:r>
              <a:rPr lang="zh-TW" altLang="en-US" sz="3200" dirty="0" smtClean="0">
                <a:solidFill>
                  <a:srgbClr val="FF0000"/>
                </a:solidFill>
              </a:rPr>
              <a:t>接觸媒體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Others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9" y="1263209"/>
            <a:ext cx="8064896" cy="538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Code Table-</a:t>
            </a:r>
            <a:r>
              <a:rPr lang="zh-TW" altLang="en-US" sz="3200" dirty="0" smtClean="0">
                <a:solidFill>
                  <a:srgbClr val="FF0000"/>
                </a:solidFill>
              </a:rPr>
              <a:t>系統別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定義一個新的系統別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中間無空格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CloudBSS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5" y="1384714"/>
            <a:ext cx="6264696" cy="514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2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Code Table-CIE_VISIT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紀錄客資被查詢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CIE_VISIT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這類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AP_TP_CD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客資查詢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628800"/>
            <a:ext cx="7839075" cy="44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Code Table-CIE_TXN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紀錄訂單處理過程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eg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新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申請件完成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要使用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CIE_TXN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這類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紀錄客資異動 使用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CIE_TXN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這類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CIE_TXN_TP_CD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要新增一筆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Name :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放入系統別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C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紀錄訂單處理過程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傳入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Order No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 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若為異動客資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傳入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session id 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5" y="2413751"/>
            <a:ext cx="5942235" cy="5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8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Code Table-</a:t>
            </a:r>
            <a:r>
              <a:rPr lang="zh-TW" altLang="en-US" sz="3200" dirty="0" smtClean="0">
                <a:solidFill>
                  <a:srgbClr val="FF0000"/>
                </a:solidFill>
              </a:rPr>
              <a:t>異動</a:t>
            </a:r>
            <a:r>
              <a:rPr lang="en-US" altLang="zh-TW" sz="3200" dirty="0" smtClean="0">
                <a:solidFill>
                  <a:srgbClr val="FF0000"/>
                </a:solidFill>
              </a:rPr>
              <a:t>Log</a:t>
            </a:r>
            <a:r>
              <a:rPr lang="zh-TW" altLang="en-US" sz="3200" dirty="0" smtClean="0">
                <a:solidFill>
                  <a:srgbClr val="FF0000"/>
                </a:solidFill>
              </a:rPr>
              <a:t>代碼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用來 紀錄此次異動什麼欄位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 (as is)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(to be)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一些系統直接寫在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備註內容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876256" cy="454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en-US" altLang="zh-TW" sz="3200" dirty="0" smtClean="0">
                <a:solidFill>
                  <a:srgbClr val="FF0000"/>
                </a:solidFill>
              </a:rPr>
              <a:t>Code Table-</a:t>
            </a:r>
            <a:r>
              <a:rPr lang="zh-TW" altLang="en-US" sz="3200" dirty="0" smtClean="0">
                <a:solidFill>
                  <a:srgbClr val="FF0000"/>
                </a:solidFill>
              </a:rPr>
              <a:t>行為名稱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250" y="889000"/>
            <a:ext cx="8797925" cy="5636344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17" y="865634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提供行為名稱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列表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(Ricardo)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將提供對應的編碼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CIE_TXN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和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CIE_VISIT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都需提供行為名稱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分行為的顆粒度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建議到功能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eg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新申請訂單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停用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-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主品項訂單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異動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Customer,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異動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Account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9657"/>
            <a:ext cx="7473695" cy="44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5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306</Words>
  <Application>Microsoft Office PowerPoint</Application>
  <PresentationFormat>如螢幕大小 (4:3)</PresentationFormat>
  <Paragraphs>47</Paragraphs>
  <Slides>12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CIE Requirement (Cloud BSS)</vt:lpstr>
      <vt:lpstr>PowerPoint 簡報</vt:lpstr>
      <vt:lpstr>Code Table-接觸管道</vt:lpstr>
      <vt:lpstr>Code Table-接觸媒體</vt:lpstr>
      <vt:lpstr>Code Table-系統別</vt:lpstr>
      <vt:lpstr>Code Table-CIE_VISIT</vt:lpstr>
      <vt:lpstr>Code Table-CIE_TXN</vt:lpstr>
      <vt:lpstr>Code Table-異動Log代碼</vt:lpstr>
      <vt:lpstr>Code Table-行為名稱</vt:lpstr>
      <vt:lpstr>客資查詢</vt:lpstr>
      <vt:lpstr>手動加入CIE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1214</cp:revision>
  <cp:lastPrinted>2018-07-11T06:49:13Z</cp:lastPrinted>
  <dcterms:created xsi:type="dcterms:W3CDTF">2015-09-02T09:20:29Z</dcterms:created>
  <dcterms:modified xsi:type="dcterms:W3CDTF">2018-07-19T04:02:34Z</dcterms:modified>
</cp:coreProperties>
</file>