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2" r:id="rId5"/>
    <p:sldId id="258" r:id="rId6"/>
    <p:sldId id="265" r:id="rId7"/>
    <p:sldId id="259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樣式 1 - 輔色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CRM</a:t>
            </a:r>
            <a:r>
              <a:rPr lang="zh-TW" altLang="en-US" dirty="0" smtClean="0"/>
              <a:t> 權限管理討論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18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CRM SSO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78620" y="2708920"/>
            <a:ext cx="1872208" cy="913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MIS</a:t>
            </a:r>
            <a:r>
              <a:rPr lang="zh-TW" altLang="en-US" dirty="0" smtClean="0"/>
              <a:t> </a:t>
            </a:r>
            <a:r>
              <a:rPr lang="en-US" altLang="zh-TW" dirty="0" smtClean="0"/>
              <a:t>SSO</a:t>
            </a:r>
          </a:p>
          <a:p>
            <a:pPr algn="ctr"/>
            <a:r>
              <a:rPr lang="en-US" altLang="zh-TW" dirty="0"/>
              <a:t>https://auth.seed.net.tw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stCxn id="4" idx="2"/>
          </p:cNvCxnSpPr>
          <p:nvPr/>
        </p:nvCxnSpPr>
        <p:spPr>
          <a:xfrm>
            <a:off x="2114724" y="3622376"/>
            <a:ext cx="0" cy="742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246285" y="3622376"/>
            <a:ext cx="1461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Redirect CRM</a:t>
            </a:r>
          </a:p>
          <a:p>
            <a:r>
              <a:rPr lang="en-US" altLang="zh-TW" dirty="0" smtClean="0"/>
              <a:t>Send header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76966" y="2761568"/>
            <a:ext cx="1656184" cy="79208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OE Server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55575" y="4365104"/>
            <a:ext cx="8808913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4827" y="5003670"/>
            <a:ext cx="2699982" cy="172623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Domain:</a:t>
            </a:r>
          </a:p>
          <a:p>
            <a:pPr algn="ctr"/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localhost:8080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78154" y="4956110"/>
            <a:ext cx="5175044" cy="172623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Domain:localhost:8080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307631" y="455607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Index.html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00309" y="1288398"/>
            <a:ext cx="1649897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Browser</a:t>
            </a:r>
          </a:p>
        </p:txBody>
      </p:sp>
      <p:cxnSp>
        <p:nvCxnSpPr>
          <p:cNvPr id="22" name="直線單箭頭接點 21"/>
          <p:cNvCxnSpPr>
            <a:stCxn id="20" idx="2"/>
            <a:endCxn id="4" idx="0"/>
          </p:cNvCxnSpPr>
          <p:nvPr/>
        </p:nvCxnSpPr>
        <p:spPr>
          <a:xfrm flipH="1">
            <a:off x="2114724" y="2008478"/>
            <a:ext cx="10534" cy="700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611560" y="1984194"/>
            <a:ext cx="8682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https://auth.seed.net.tw/login_sso.php?referer_url=http://</a:t>
            </a:r>
            <a:r>
              <a:rPr lang="en-US" altLang="zh-TW" dirty="0" smtClean="0"/>
              <a:t>rnb16040XXX:8080/CRM/index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823600" y="2725564"/>
            <a:ext cx="1795434" cy="86409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AAA Server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/>
          <p:cNvCxnSpPr>
            <a:stCxn id="4" idx="3"/>
            <a:endCxn id="36" idx="1"/>
          </p:cNvCxnSpPr>
          <p:nvPr/>
        </p:nvCxnSpPr>
        <p:spPr>
          <a:xfrm flipV="1">
            <a:off x="3050828" y="3157612"/>
            <a:ext cx="772772" cy="8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9" idx="1"/>
            <a:endCxn id="36" idx="3"/>
          </p:cNvCxnSpPr>
          <p:nvPr/>
        </p:nvCxnSpPr>
        <p:spPr>
          <a:xfrm flipH="1">
            <a:off x="5619034" y="3157612"/>
            <a:ext cx="7579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3078480" y="2788280"/>
            <a:ext cx="7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verify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642518" y="2762994"/>
            <a:ext cx="7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verify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255741" y="4490148"/>
            <a:ext cx="412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Cookie:JSESSIONID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xxxx;SEED_AUTH</a:t>
            </a:r>
            <a:r>
              <a:rPr lang="en-US" altLang="zh-TW" dirty="0" smtClean="0"/>
              <a:t>=XXX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841080" y="6117326"/>
            <a:ext cx="2088232" cy="6366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Iframe </a:t>
            </a:r>
          </a:p>
          <a:p>
            <a:pPr algn="ctr"/>
            <a:r>
              <a:rPr lang="en-US" altLang="zh-TW" dirty="0" smtClean="0"/>
              <a:t>OE page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4931954" y="4371542"/>
            <a:ext cx="137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Form submit</a:t>
            </a:r>
            <a:endParaRPr lang="zh-TW" altLang="en-US" dirty="0"/>
          </a:p>
        </p:txBody>
      </p:sp>
      <p:cxnSp>
        <p:nvCxnSpPr>
          <p:cNvPr id="55" name="肘形接點 54"/>
          <p:cNvCxnSpPr/>
          <p:nvPr/>
        </p:nvCxnSpPr>
        <p:spPr>
          <a:xfrm flipV="1">
            <a:off x="4376356" y="3553656"/>
            <a:ext cx="2485356" cy="11545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7307631" y="3589660"/>
            <a:ext cx="0" cy="2539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5404840" y="6073452"/>
            <a:ext cx="2960712" cy="656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64827" y="4925402"/>
            <a:ext cx="2767023" cy="18704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707904" y="4892882"/>
            <a:ext cx="5245294" cy="18704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6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 is</a:t>
            </a:r>
            <a:endParaRPr lang="zh-TW" alt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68446"/>
            <a:ext cx="8229600" cy="3789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95536" y="1916832"/>
            <a:ext cx="1512168" cy="3888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07704" y="1916832"/>
            <a:ext cx="684076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907704" y="5373216"/>
            <a:ext cx="684076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051720" y="1979548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Head block </a:t>
            </a:r>
            <a:r>
              <a:rPr lang="zh-TW" altLang="en-US" dirty="0" smtClean="0"/>
              <a:t>載入</a:t>
            </a:r>
            <a:r>
              <a:rPr lang="en-US" altLang="zh-TW" dirty="0" err="1" smtClean="0"/>
              <a:t>css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051720" y="5373216"/>
            <a:ext cx="3787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Body</a:t>
            </a:r>
            <a:r>
              <a:rPr lang="zh-TW" altLang="en-US" dirty="0" smtClean="0"/>
              <a:t>結束標籤前 </a:t>
            </a:r>
            <a:r>
              <a:rPr lang="en-US" altLang="zh-TW" dirty="0" smtClean="0"/>
              <a:t>block </a:t>
            </a:r>
            <a:r>
              <a:rPr lang="zh-TW" altLang="en-US" dirty="0" smtClean="0"/>
              <a:t>載入</a:t>
            </a:r>
            <a:r>
              <a:rPr lang="en-US" altLang="zh-TW" dirty="0" err="1" smtClean="0"/>
              <a:t>Javascript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51720" y="2420888"/>
            <a:ext cx="6696744" cy="29523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082902" y="4669384"/>
            <a:ext cx="629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內容 </a:t>
            </a:r>
            <a:r>
              <a:rPr lang="en-US" altLang="zh-TW" dirty="0" smtClean="0"/>
              <a:t>block</a:t>
            </a:r>
            <a:r>
              <a:rPr lang="zh-TW" altLang="en-US" dirty="0" smtClean="0"/>
              <a:t> 每次點擊左邊</a:t>
            </a:r>
            <a:r>
              <a:rPr lang="en-US" altLang="zh-TW" dirty="0" smtClean="0"/>
              <a:t>menu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取得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後替換此區塊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39552" y="126876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r>
              <a:rPr lang="en-US" altLang="zh-TW" dirty="0" smtClean="0"/>
              <a:t>jax</a:t>
            </a:r>
            <a:r>
              <a:rPr lang="zh-TW" altLang="en-US" dirty="0" smtClean="0"/>
              <a:t> 不換頁取得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後塞入內容的區塊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593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作法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68446"/>
            <a:ext cx="8229600" cy="3789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95536" y="1916832"/>
            <a:ext cx="1512168" cy="3888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07704" y="1916832"/>
            <a:ext cx="684076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907704" y="5373216"/>
            <a:ext cx="684076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051720" y="1979548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Head block </a:t>
            </a:r>
            <a:r>
              <a:rPr lang="zh-TW" altLang="en-US" dirty="0" smtClean="0"/>
              <a:t>載入</a:t>
            </a:r>
            <a:r>
              <a:rPr lang="en-US" altLang="zh-TW" dirty="0" err="1" smtClean="0"/>
              <a:t>css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051720" y="5373216"/>
            <a:ext cx="3787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Body</a:t>
            </a:r>
            <a:r>
              <a:rPr lang="zh-TW" altLang="en-US" dirty="0" smtClean="0"/>
              <a:t>結束標籤前 </a:t>
            </a:r>
            <a:r>
              <a:rPr lang="en-US" altLang="zh-TW" dirty="0" smtClean="0"/>
              <a:t>block </a:t>
            </a:r>
            <a:r>
              <a:rPr lang="zh-TW" altLang="en-US" dirty="0" smtClean="0"/>
              <a:t>載入</a:t>
            </a:r>
            <a:r>
              <a:rPr lang="en-US" altLang="zh-TW" dirty="0" err="1" smtClean="0"/>
              <a:t>Javascript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51720" y="2420888"/>
            <a:ext cx="6696744" cy="29523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082902" y="4669384"/>
            <a:ext cx="629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內容 </a:t>
            </a:r>
            <a:r>
              <a:rPr lang="en-US" altLang="zh-TW" dirty="0" smtClean="0"/>
              <a:t>block</a:t>
            </a:r>
            <a:r>
              <a:rPr lang="zh-TW" altLang="en-US" dirty="0" smtClean="0"/>
              <a:t> 每次點擊左邊</a:t>
            </a:r>
            <a:r>
              <a:rPr lang="en-US" altLang="zh-TW" dirty="0" smtClean="0"/>
              <a:t>menu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取得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後替換此區塊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39552" y="129343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Menu</a:t>
            </a:r>
            <a:r>
              <a:rPr lang="zh-TW" altLang="en-US" dirty="0" smtClean="0"/>
              <a:t>呼叫</a:t>
            </a:r>
            <a:r>
              <a:rPr lang="en-US" altLang="zh-TW" dirty="0" smtClean="0"/>
              <a:t>MIS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取得</a:t>
            </a:r>
            <a:r>
              <a:rPr lang="en-US" altLang="zh-TW" dirty="0" smtClean="0"/>
              <a:t>menu</a:t>
            </a:r>
            <a:r>
              <a:rPr lang="zh-TW" altLang="en-US" dirty="0" smtClean="0"/>
              <a:t>的資訊，長出</a:t>
            </a:r>
            <a:r>
              <a:rPr lang="en-US" altLang="zh-TW" dirty="0" smtClean="0"/>
              <a:t>menu </a:t>
            </a:r>
          </a:p>
          <a:p>
            <a:r>
              <a:rPr lang="en-US" altLang="zh-TW" dirty="0" smtClean="0"/>
              <a:t>Ajax</a:t>
            </a:r>
            <a:r>
              <a:rPr lang="zh-TW" altLang="en-US" dirty="0" smtClean="0"/>
              <a:t> 不換頁取得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後塞入內容的區塊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137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3429404" y="1448043"/>
            <a:ext cx="2150708" cy="59532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252565" y="1448043"/>
            <a:ext cx="2210862" cy="595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55575" y="3000861"/>
            <a:ext cx="8808913" cy="3740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使用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7975" y="3789040"/>
            <a:ext cx="2699982" cy="237626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Domain:</a:t>
            </a:r>
          </a:p>
          <a:p>
            <a:pPr algn="ctr"/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localhost:8080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29404" y="3789040"/>
            <a:ext cx="5175044" cy="237626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Domain:localhost:8080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29404" y="1416113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 server</a:t>
            </a:r>
          </a:p>
          <a:p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localhost:8080</a:t>
            </a:r>
            <a:endParaRPr lang="zh-TW" alt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52565" y="1397033"/>
            <a:ext cx="2210862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Mis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server</a:t>
            </a:r>
          </a:p>
          <a:p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wind.seed.net.tw</a:t>
            </a:r>
            <a:endParaRPr lang="zh-TW" alt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875151" y="311369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Index.html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7975" y="3468890"/>
            <a:ext cx="2699982" cy="2910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30667" y="343178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03848" y="3483029"/>
            <a:ext cx="5571346" cy="2910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104702" y="348302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90546" y="530120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=http://loca</a:t>
            </a:r>
          </a:p>
          <a:p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host:8080/CRM/</a:t>
            </a:r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inex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zh-TW" alt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5233001" y="2043364"/>
            <a:ext cx="21512" cy="143966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254513" y="22964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①</a:t>
            </a:r>
            <a:endParaRPr lang="zh-TW" alt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V="1">
            <a:off x="1982195" y="2062444"/>
            <a:ext cx="1862707" cy="1406446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2121875" y="25564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②</a:t>
            </a:r>
            <a:endParaRPr lang="zh-TW" alt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 flipV="1">
            <a:off x="2195736" y="1916832"/>
            <a:ext cx="1800200" cy="352839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2751434" y="13762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③</a:t>
            </a:r>
            <a:endParaRPr lang="zh-TW" altLang="en-US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>
            <a:off x="3995936" y="2062445"/>
            <a:ext cx="0" cy="172659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55575" y="1397032"/>
            <a:ext cx="8808913" cy="7358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743645" y="3051502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Browser(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前端網頁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635506" y="1448043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Server(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後端伺服器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8103" y="2210801"/>
            <a:ext cx="8808913" cy="7386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524328" y="2386795"/>
            <a:ext cx="97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945021" y="142875"/>
            <a:ext cx="2736304" cy="20313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①</a:t>
            </a: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從本機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取得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ndex.html</a:t>
            </a:r>
          </a:p>
          <a:p>
            <a:r>
              <a:rPr lang="zh-TW" alt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②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呼叫本機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</a:p>
          <a:p>
            <a:r>
              <a:rPr lang="zh-TW" altLang="en-US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③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呼叫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MIS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取得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Menu</a:t>
            </a:r>
          </a:p>
          <a:p>
            <a:r>
              <a:rPr lang="zh-TW" altLang="zh-TW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④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取得本機頁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面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2" name="直線單箭頭接點 51"/>
          <p:cNvCxnSpPr>
            <a:endCxn id="12" idx="3"/>
          </p:cNvCxnSpPr>
          <p:nvPr/>
        </p:nvCxnSpPr>
        <p:spPr>
          <a:xfrm flipH="1">
            <a:off x="2463427" y="1720198"/>
            <a:ext cx="965977" cy="1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2463427" y="1916832"/>
            <a:ext cx="965977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endCxn id="16" idx="0"/>
          </p:cNvCxnSpPr>
          <p:nvPr/>
        </p:nvCxnSpPr>
        <p:spPr>
          <a:xfrm flipH="1">
            <a:off x="1212956" y="2046866"/>
            <a:ext cx="2423024" cy="138491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3637153" y="26315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</a:rPr>
              <a:t>④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0" name="直線單箭頭接點 69"/>
          <p:cNvCxnSpPr/>
          <p:nvPr/>
        </p:nvCxnSpPr>
        <p:spPr>
          <a:xfrm flipH="1" flipV="1">
            <a:off x="5580112" y="2062444"/>
            <a:ext cx="1296145" cy="105125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271541" y="671826"/>
            <a:ext cx="88803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/>
          <p:cNvSpPr txBox="1"/>
          <p:nvPr/>
        </p:nvSpPr>
        <p:spPr>
          <a:xfrm>
            <a:off x="1212956" y="529670"/>
            <a:ext cx="153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MIS</a:t>
            </a:r>
            <a:r>
              <a:rPr lang="zh-TW" altLang="en-US" dirty="0" smtClean="0"/>
              <a:t> </a:t>
            </a:r>
            <a:r>
              <a:rPr lang="en-US" altLang="zh-TW" dirty="0" smtClean="0"/>
              <a:t>domain</a:t>
            </a:r>
            <a:endParaRPr lang="zh-TW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252565" y="1083004"/>
            <a:ext cx="888033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/>
          <p:cNvSpPr txBox="1"/>
          <p:nvPr/>
        </p:nvSpPr>
        <p:spPr>
          <a:xfrm>
            <a:off x="1212956" y="910686"/>
            <a:ext cx="153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Local</a:t>
            </a:r>
            <a:r>
              <a:rPr lang="zh-TW" altLang="en-US" dirty="0" smtClean="0"/>
              <a:t> </a:t>
            </a:r>
            <a:r>
              <a:rPr lang="en-US" altLang="zh-TW" dirty="0" smtClean="0"/>
              <a:t>domain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1475002" y="3420313"/>
            <a:ext cx="1406318" cy="368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JS(Ajax)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833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9" y="2276872"/>
            <a:ext cx="9063511" cy="408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作法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489" y="2258815"/>
            <a:ext cx="1512168" cy="4104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95536" y="1120805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Iframe </a:t>
            </a:r>
            <a:r>
              <a:rPr lang="zh-TW" altLang="en-US" dirty="0" smtClean="0"/>
              <a:t>嵌入網頁，</a:t>
            </a:r>
            <a:r>
              <a:rPr lang="en-US" altLang="zh-TW" dirty="0" smtClean="0"/>
              <a:t>CSS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不為</a:t>
            </a:r>
            <a:r>
              <a:rPr lang="en-US" altLang="zh-TW" dirty="0" smtClean="0"/>
              <a:t>CRM</a:t>
            </a:r>
            <a:r>
              <a:rPr lang="zh-TW" altLang="en-US" dirty="0" smtClean="0"/>
              <a:t>處理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hyperlink</a:t>
            </a:r>
            <a:r>
              <a:rPr lang="zh-TW" altLang="en-US" dirty="0" smtClean="0"/>
              <a:t>點擊後重新載入右邊的頁面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css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將重新載入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756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同源策略</a:t>
            </a:r>
            <a:r>
              <a:rPr lang="en-US" altLang="zh-TW" dirty="0" smtClean="0"/>
              <a:t>(</a:t>
            </a:r>
            <a:r>
              <a:rPr lang="en-US" altLang="zh-TW" b="1" dirty="0"/>
              <a:t>Same-origin </a:t>
            </a:r>
            <a:r>
              <a:rPr lang="en-US" altLang="zh-TW" b="1" dirty="0" smtClean="0"/>
              <a:t>policy)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Same-origin policy</a:t>
            </a: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要求，域名，協議，端口相同，非同源的腳本不能訪問或者操作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其它網域</a:t>
            </a: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的頁面對象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如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DOM</a:t>
            </a: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等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，目前</a:t>
            </a: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所有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支持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的瀏覽器都使用這個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策略</a:t>
            </a:r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iframe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限制</a:t>
            </a:r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同網域資源可讀寫</a:t>
            </a:r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訪問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跨網域頁面時，只讀</a:t>
            </a:r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限制</a:t>
            </a:r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同網域資源可讀寫</a:t>
            </a:r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跨網域請求會被瀏覽器欄截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12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3429404" y="1448043"/>
            <a:ext cx="2078700" cy="61440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52565" y="1448043"/>
            <a:ext cx="2210862" cy="595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55575" y="2996185"/>
            <a:ext cx="8808913" cy="3457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1454" y="7937"/>
            <a:ext cx="8229600" cy="1143000"/>
          </a:xfrm>
        </p:spPr>
        <p:txBody>
          <a:bodyPr/>
          <a:lstStyle/>
          <a:p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使用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Frame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750" y="3781152"/>
            <a:ext cx="248605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Domain:</a:t>
            </a:r>
          </a:p>
          <a:p>
            <a:pPr algn="ctr"/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wind.seed.net.tw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67759" y="3789040"/>
            <a:ext cx="5336689" cy="237626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Domain:localhost:8080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29404" y="1416113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 server</a:t>
            </a:r>
          </a:p>
          <a:p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localhost:8080</a:t>
            </a:r>
            <a:endParaRPr lang="zh-TW" alt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52565" y="1397033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Mis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server</a:t>
            </a:r>
          </a:p>
          <a:p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wind.seed.net.tw</a:t>
            </a:r>
            <a:endParaRPr lang="zh-TW" alt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AutoShape 4" descr="ãserver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875151" y="311369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Index.html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7974" y="3468890"/>
            <a:ext cx="2639924" cy="2910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30667" y="343178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leftFrame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60009" y="3483029"/>
            <a:ext cx="5715185" cy="2910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469641" y="348302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mainFrame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H="1">
            <a:off x="4900222" y="2088075"/>
            <a:ext cx="1" cy="102562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910691" y="22683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①</a:t>
            </a:r>
            <a:endParaRPr lang="zh-TW" altLang="en-US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V="1">
            <a:off x="1115616" y="2043364"/>
            <a:ext cx="0" cy="1425526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1243197" y="22683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②</a:t>
            </a:r>
            <a:endParaRPr lang="zh-TW" altLang="en-US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>
            <a:off x="4043555" y="2088075"/>
            <a:ext cx="0" cy="16657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52565" y="5454848"/>
            <a:ext cx="2906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=http://loca</a:t>
            </a:r>
          </a:p>
          <a:p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host:8080/CRM/index&gt;</a:t>
            </a:r>
            <a:endParaRPr lang="zh-TW" alt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2020645" y="2062444"/>
            <a:ext cx="1854506" cy="33827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3060010" y="26268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③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69779" y="980728"/>
            <a:ext cx="87383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090874" y="801712"/>
            <a:ext cx="5568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跨網域請求</a:t>
            </a:r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wind.seed.net.tw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到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localhost:8080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55575" y="1397032"/>
            <a:ext cx="8808913" cy="7358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6708150" y="1448043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Server(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後端伺服器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38103" y="2210801"/>
            <a:ext cx="8808913" cy="7386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740352" y="2386795"/>
            <a:ext cx="762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6812345" y="3099558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Browser(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前端網頁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6159232" y="446873"/>
            <a:ext cx="2933288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①</a:t>
            </a: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從本機取得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index.html</a:t>
            </a:r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②</a:t>
            </a: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從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MIS Server</a:t>
            </a: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取得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③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超連結取得本機頁面</a:t>
            </a:r>
          </a:p>
          <a:p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48" name="直線單箭頭接點 2047"/>
          <p:cNvCxnSpPr/>
          <p:nvPr/>
        </p:nvCxnSpPr>
        <p:spPr>
          <a:xfrm>
            <a:off x="1245181" y="2043364"/>
            <a:ext cx="0" cy="1439665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直線單箭頭接點 2052"/>
          <p:cNvCxnSpPr>
            <a:stCxn id="61" idx="1"/>
          </p:cNvCxnSpPr>
          <p:nvPr/>
        </p:nvCxnSpPr>
        <p:spPr>
          <a:xfrm flipH="1" flipV="1">
            <a:off x="5004048" y="2088075"/>
            <a:ext cx="1808297" cy="119614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69779" y="155141"/>
            <a:ext cx="88803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/>
          <p:cNvSpPr txBox="1"/>
          <p:nvPr/>
        </p:nvSpPr>
        <p:spPr>
          <a:xfrm>
            <a:off x="1115616" y="0"/>
            <a:ext cx="153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MIS</a:t>
            </a:r>
            <a:r>
              <a:rPr lang="zh-TW" altLang="en-US" dirty="0" smtClean="0"/>
              <a:t> </a:t>
            </a:r>
            <a:r>
              <a:rPr lang="en-US" altLang="zh-TW" dirty="0" smtClean="0"/>
              <a:t>domain</a:t>
            </a:r>
            <a:endParaRPr lang="zh-TW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5575" y="548680"/>
            <a:ext cx="888033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/>
          <p:cNvSpPr txBox="1"/>
          <p:nvPr/>
        </p:nvSpPr>
        <p:spPr>
          <a:xfrm>
            <a:off x="1130616" y="400018"/>
            <a:ext cx="153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Local</a:t>
            </a:r>
            <a:r>
              <a:rPr lang="zh-TW" altLang="en-US" dirty="0" smtClean="0"/>
              <a:t> </a:t>
            </a:r>
            <a:r>
              <a:rPr lang="en-US" altLang="zh-TW" dirty="0" smtClean="0"/>
              <a:t>domain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658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Frameset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Menu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與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CRM Menu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3807131"/>
              </p:ext>
            </p:extLst>
          </p:nvPr>
        </p:nvGraphicFramePr>
        <p:xfrm>
          <a:off x="457200" y="1600200"/>
          <a:ext cx="8229600" cy="543052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方法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優點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缺點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Frameset</a:t>
                      </a:r>
                      <a:r>
                        <a:rPr lang="zh-TW" alt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menu</a:t>
                      </a:r>
                      <a:endParaRPr lang="zh-TW" alt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</a:t>
                      </a:r>
                      <a:r>
                        <a:rPr lang="zh-TW" alt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登入權限由</a:t>
                      </a: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MIS</a:t>
                      </a:r>
                      <a:r>
                        <a:rPr lang="zh-TW" alt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管理</a:t>
                      </a:r>
                      <a:endParaRPr lang="en-US" altLang="zh-TW" sz="20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IE</a:t>
                      </a:r>
                      <a:r>
                        <a:rPr lang="zh-TW" alt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 </a:t>
                      </a:r>
                      <a:r>
                        <a:rPr lang="zh-TW" alt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正常運行，</a:t>
                      </a: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chrome</a:t>
                      </a:r>
                      <a:r>
                        <a:rPr lang="zh-TW" alt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提示錯誤訊息後開啟新視窗</a:t>
                      </a:r>
                      <a:endParaRPr lang="en-US" altLang="zh-TW" sz="20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zh-TW" alt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每次都會重新讀取</a:t>
                      </a:r>
                      <a:r>
                        <a:rPr lang="en-US" altLang="zh-TW" sz="2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js</a:t>
                      </a:r>
                      <a:r>
                        <a:rPr lang="zh-TW" alt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與</a:t>
                      </a:r>
                      <a:r>
                        <a:rPr lang="en-US" altLang="zh-TW" sz="2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css</a:t>
                      </a:r>
                      <a:endParaRPr lang="en-US" altLang="zh-TW" sz="20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zh-TW" alt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權限控管只能在左邊的</a:t>
                      </a: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menu</a:t>
                      </a:r>
                      <a:r>
                        <a:rPr lang="zh-TW" alt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，沒辦法細到主頁面的元件</a:t>
                      </a:r>
                      <a:endParaRPr lang="en-US" altLang="zh-TW" sz="20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Single sign on</a:t>
                      </a:r>
                      <a:r>
                        <a:rPr lang="zh-TW" alt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要自己做</a:t>
                      </a:r>
                      <a:endParaRPr lang="en-US" altLang="zh-TW" sz="20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原</a:t>
                      </a: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CRM menu(</a:t>
                      </a:r>
                      <a:r>
                        <a:rPr lang="zh-TW" alt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取得</a:t>
                      </a: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MIS menu</a:t>
                      </a:r>
                      <a:r>
                        <a:rPr lang="zh-TW" alt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後帶入</a:t>
                      </a: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zh-TW" alt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 Ajax</a:t>
                      </a:r>
                      <a:r>
                        <a:rPr lang="zh-TW" alt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僅替換</a:t>
                      </a: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html</a:t>
                      </a:r>
                      <a:r>
                        <a:rPr lang="zh-TW" alt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與加上新的</a:t>
                      </a: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JS</a:t>
                      </a:r>
                      <a:r>
                        <a:rPr lang="zh-TW" alt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，適合使用大量的</a:t>
                      </a: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JS</a:t>
                      </a:r>
                      <a:r>
                        <a:rPr lang="zh-TW" alt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或</a:t>
                      </a: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</a:t>
                      </a:r>
                      <a:r>
                        <a:rPr lang="zh-TW" alt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不會有跨網域的問題</a:t>
                      </a:r>
                      <a:endParaRPr lang="en-US" altLang="zh-TW" sz="20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3.</a:t>
                      </a:r>
                      <a:r>
                        <a:rPr lang="zh-TW" alt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使用者體驗比較好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Single sign on</a:t>
                      </a:r>
                      <a:r>
                        <a:rPr lang="zh-TW" alt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要自己做</a:t>
                      </a:r>
                      <a:endParaRPr lang="en-US" altLang="zh-TW" sz="20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TW" alt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權限控管只能在左邊的</a:t>
                      </a: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menu</a:t>
                      </a:r>
                      <a:r>
                        <a:rPr lang="zh-TW" alt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，沒辦法細到主頁面的元件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lang="zh-TW" alt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20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Form submit</a:t>
            </a:r>
          </a:p>
          <a:p>
            <a:r>
              <a:rPr lang="zh-TW" altLang="en-US" dirty="0" smtClean="0"/>
              <a:t>可以將結果指定</a:t>
            </a:r>
            <a:r>
              <a:rPr lang="en-US" altLang="zh-TW" dirty="0" smtClean="0"/>
              <a:t>target(iframe)</a:t>
            </a:r>
          </a:p>
          <a:p>
            <a:r>
              <a:rPr lang="zh-TW" altLang="en-US" dirty="0"/>
              <a:t>可以</a:t>
            </a:r>
            <a:r>
              <a:rPr lang="zh-TW" altLang="en-US" dirty="0" smtClean="0"/>
              <a:t>跨網域</a:t>
            </a:r>
            <a:endParaRPr lang="en-US" altLang="zh-TW" dirty="0" smtClean="0"/>
          </a:p>
          <a:p>
            <a:r>
              <a:rPr lang="zh-TW" altLang="en-US" dirty="0"/>
              <a:t>會將</a:t>
            </a:r>
            <a:r>
              <a:rPr lang="en-US" altLang="zh-TW" dirty="0"/>
              <a:t>header</a:t>
            </a:r>
            <a:r>
              <a:rPr lang="zh-TW" altLang="en-US" dirty="0"/>
              <a:t>資訊直接帶給</a:t>
            </a:r>
            <a:r>
              <a:rPr lang="en-US" altLang="zh-TW" dirty="0"/>
              <a:t>iframe</a:t>
            </a:r>
            <a:r>
              <a:rPr lang="zh-TW" altLang="en-US" dirty="0"/>
              <a:t>頁</a:t>
            </a:r>
            <a:r>
              <a:rPr lang="zh-TW" altLang="en-US" dirty="0" smtClean="0"/>
              <a:t>面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i</a:t>
            </a:r>
            <a:r>
              <a:rPr lang="en-US" altLang="zh-TW" dirty="0" smtClean="0"/>
              <a:t>frame</a:t>
            </a:r>
          </a:p>
          <a:p>
            <a:r>
              <a:rPr lang="zh-TW" altLang="en-US" dirty="0"/>
              <a:t>會將</a:t>
            </a:r>
            <a:r>
              <a:rPr lang="en-US" altLang="zh-TW" dirty="0"/>
              <a:t>header</a:t>
            </a:r>
            <a:r>
              <a:rPr lang="zh-TW" altLang="en-US" dirty="0"/>
              <a:t>資訊</a:t>
            </a:r>
            <a:r>
              <a:rPr lang="zh-TW" altLang="en-US" dirty="0" smtClean="0"/>
              <a:t>直接</a:t>
            </a:r>
            <a:r>
              <a:rPr lang="zh-TW" altLang="en-US" dirty="0"/>
              <a:t>帶</a:t>
            </a:r>
            <a:r>
              <a:rPr lang="zh-TW" altLang="en-US" dirty="0" smtClean="0"/>
              <a:t>給</a:t>
            </a:r>
            <a:r>
              <a:rPr lang="en-US" altLang="zh-TW" dirty="0" smtClean="0"/>
              <a:t>iframe</a:t>
            </a:r>
            <a:r>
              <a:rPr lang="zh-TW" altLang="en-US" dirty="0" smtClean="0"/>
              <a:t>頁</a:t>
            </a:r>
            <a:r>
              <a:rPr lang="zh-TW" altLang="en-US" dirty="0"/>
              <a:t>面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21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542</Words>
  <Application>Microsoft Office PowerPoint</Application>
  <PresentationFormat>如螢幕大小 (4:3)</PresentationFormat>
  <Paragraphs>123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CRM 權限管理討論</vt:lpstr>
      <vt:lpstr>As is</vt:lpstr>
      <vt:lpstr>作法1</vt:lpstr>
      <vt:lpstr>使用ajax</vt:lpstr>
      <vt:lpstr>作法2</vt:lpstr>
      <vt:lpstr>同源策略(Same-origin policy)</vt:lpstr>
      <vt:lpstr>使用Frame</vt:lpstr>
      <vt:lpstr>Frameset Menu與CRM Menu</vt:lpstr>
      <vt:lpstr>PowerPoint 簡報</vt:lpstr>
      <vt:lpstr>CRM SSO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Hsiao, Equal 蕭鄧育 (527266)</dc:creator>
  <cp:lastModifiedBy>Admin</cp:lastModifiedBy>
  <cp:revision>50</cp:revision>
  <dcterms:created xsi:type="dcterms:W3CDTF">2018-07-16T02:04:25Z</dcterms:created>
  <dcterms:modified xsi:type="dcterms:W3CDTF">2018-07-31T03:39:41Z</dcterms:modified>
</cp:coreProperties>
</file>