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9" r:id="rId7"/>
    <p:sldId id="265" r:id="rId8"/>
    <p:sldId id="260" r:id="rId9"/>
    <p:sldId id="262" r:id="rId10"/>
    <p:sldId id="264" r:id="rId11"/>
    <p:sldId id="263" r:id="rId12"/>
    <p:sldId id="268" r:id="rId13"/>
    <p:sldId id="266" r:id="rId14"/>
    <p:sldId id="267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7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</a:t>
            </a:r>
            <a:r>
              <a:rPr lang="zh-TW" altLang="en-US" dirty="0" smtClean="0"/>
              <a:t>嵌入</a:t>
            </a:r>
            <a:r>
              <a:rPr lang="en-US" altLang="zh-TW" dirty="0" smtClean="0"/>
              <a:t>JS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1657350"/>
            <a:ext cx="9182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0197" y="18356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①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0197" y="2575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②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-14808" y="3140968"/>
            <a:ext cx="9271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使用</a:t>
            </a:r>
            <a:r>
              <a:rPr lang="en-US" altLang="zh-TW" sz="2400" dirty="0" err="1" smtClean="0"/>
              <a:t>th:href</a:t>
            </a:r>
            <a:r>
              <a:rPr lang="zh-TW" altLang="en-US" sz="2400" dirty="0" smtClean="0"/>
              <a:t>指定為</a:t>
            </a:r>
            <a:r>
              <a:rPr lang="en-US" altLang="zh-TW" sz="2400" dirty="0" smtClean="0"/>
              <a:t>fragments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tag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@{}</a:t>
            </a:r>
            <a:r>
              <a:rPr lang="zh-TW" altLang="en-US" sz="2400" dirty="0" smtClean="0"/>
              <a:t>內為根目錄</a:t>
            </a:r>
            <a:r>
              <a:rPr lang="en-US" altLang="zh-TW" sz="2400" dirty="0" smtClean="0"/>
              <a:t>resources/static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使用</a:t>
            </a:r>
            <a:r>
              <a:rPr lang="en-US" altLang="zh-TW" sz="2400" dirty="0" err="1" smtClean="0"/>
              <a:t>th:src</a:t>
            </a:r>
            <a:r>
              <a:rPr lang="zh-TW" altLang="en-US" sz="2400" dirty="0" smtClean="0"/>
              <a:t>指定為</a:t>
            </a:r>
            <a:r>
              <a:rPr lang="en-US" altLang="zh-TW" sz="2400" dirty="0" smtClean="0"/>
              <a:t>fragments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tag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@{}</a:t>
            </a:r>
            <a:r>
              <a:rPr lang="zh-TW" altLang="en-US" sz="2400" dirty="0"/>
              <a:t>為</a:t>
            </a:r>
            <a:r>
              <a:rPr lang="zh-TW" altLang="en-US" sz="2400" dirty="0" smtClean="0"/>
              <a:t>根目錄</a:t>
            </a:r>
            <a:r>
              <a:rPr lang="en-US" altLang="zh-TW" sz="2400" dirty="0" smtClean="0"/>
              <a:t>resources/template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25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</a:t>
            </a:r>
            <a:r>
              <a:rPr lang="zh-TW" altLang="en-US" dirty="0" smtClean="0"/>
              <a:t>內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JS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15" y="1268760"/>
            <a:ext cx="9144000" cy="85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15" y="2122088"/>
            <a:ext cx="61341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5" y="3088106"/>
            <a:ext cx="63436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547664" y="1695424"/>
            <a:ext cx="5904656" cy="221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1560" y="2122088"/>
            <a:ext cx="4536504" cy="226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7584" y="3778668"/>
            <a:ext cx="5527526" cy="226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15616" y="16214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①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9512" y="2050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②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2086" y="3707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③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7261" y="4725144"/>
            <a:ext cx="8361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解析</a:t>
            </a:r>
            <a:r>
              <a:rPr lang="en-US" altLang="zh-TW" sz="2400" dirty="0" smtClean="0"/>
              <a:t>html layout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tag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使用</a:t>
            </a:r>
            <a:r>
              <a:rPr lang="en-US" altLang="zh-TW" sz="2400" dirty="0" err="1" smtClean="0"/>
              <a:t>th:block</a:t>
            </a:r>
            <a:r>
              <a:rPr lang="zh-TW" altLang="en-US" sz="2400" dirty="0"/>
              <a:t>將</a:t>
            </a:r>
            <a:r>
              <a:rPr lang="en-US" altLang="zh-TW" sz="2400" dirty="0" err="1"/>
              <a:t>javascript</a:t>
            </a:r>
            <a:r>
              <a:rPr lang="zh-TW" altLang="en-US" sz="2400" dirty="0"/>
              <a:t>切為一個區</a:t>
            </a:r>
            <a:r>
              <a:rPr lang="zh-TW" altLang="en-US" sz="2400" dirty="0" smtClean="0"/>
              <a:t>塊命名為</a:t>
            </a:r>
            <a:r>
              <a:rPr lang="en-US" altLang="zh-TW" sz="2400" dirty="0" smtClean="0"/>
              <a:t>script</a:t>
            </a:r>
            <a:endParaRPr lang="en-US" altLang="zh-TW" sz="2400" dirty="0"/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script</a:t>
            </a:r>
            <a:r>
              <a:rPr lang="zh-TW" altLang="en-US" sz="2400" dirty="0" smtClean="0"/>
              <a:t>嵌入</a:t>
            </a:r>
            <a:r>
              <a:rPr lang="en-US" altLang="zh-TW" sz="2400" dirty="0" smtClean="0"/>
              <a:t>fragment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794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a</a:t>
            </a:r>
            <a:r>
              <a:rPr lang="en-US" altLang="zh-TW" dirty="0" err="1" smtClean="0"/>
              <a:t>pplication.yml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71800" y="3886200"/>
            <a:ext cx="5976664" cy="1752600"/>
          </a:xfrm>
        </p:spPr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2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application.yml</a:t>
            </a:r>
            <a:r>
              <a:rPr lang="zh-TW" altLang="en-US" dirty="0" smtClean="0"/>
              <a:t>對應</a:t>
            </a:r>
            <a:r>
              <a:rPr lang="en-US" altLang="zh-TW" dirty="0" smtClean="0"/>
              <a:t>java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application.yml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spring boot</a:t>
            </a:r>
            <a:r>
              <a:rPr lang="zh-TW" altLang="en-US" dirty="0" smtClean="0"/>
              <a:t>的設定檔可以藉由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使用</a:t>
            </a:r>
            <a:r>
              <a:rPr lang="en-US" altLang="zh-TW" dirty="0"/>
              <a:t>@</a:t>
            </a:r>
            <a:r>
              <a:rPr lang="en-US" altLang="zh-TW" dirty="0" err="1" smtClean="0"/>
              <a:t>ConfigurationProperties</a:t>
            </a:r>
            <a:r>
              <a:rPr lang="zh-TW" altLang="en-US" dirty="0" smtClean="0"/>
              <a:t>設定對應的</a:t>
            </a:r>
            <a:r>
              <a:rPr lang="zh-TW" altLang="en-US" dirty="0"/>
              <a:t>屬性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47720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3" y="5904359"/>
            <a:ext cx="9153526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0429" y="308653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Java class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8481" y="5551735"/>
            <a:ext cx="208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a</a:t>
            </a:r>
            <a:r>
              <a:rPr lang="en-US" altLang="zh-TW" sz="2400" dirty="0" err="1" smtClean="0"/>
              <a:t>pplication.yml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587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application.yml</a:t>
            </a:r>
            <a:r>
              <a:rPr lang="zh-TW" altLang="en-US" dirty="0" smtClean="0"/>
              <a:t>加密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err="1" smtClean="0"/>
              <a:t>Yml</a:t>
            </a:r>
            <a:r>
              <a:rPr lang="zh-TW" altLang="en-US" sz="2200" dirty="0" smtClean="0"/>
              <a:t>中的密碼可以透過</a:t>
            </a:r>
            <a:r>
              <a:rPr lang="en-US" altLang="zh-TW" sz="2200" dirty="0" err="1" smtClean="0"/>
              <a:t>jasyptStringEncryptor.class</a:t>
            </a:r>
            <a:r>
              <a:rPr lang="zh-TW" altLang="en-US" sz="2200" dirty="0" smtClean="0"/>
              <a:t>產生加密過的密碼放入</a:t>
            </a:r>
            <a:r>
              <a:rPr lang="en-US" altLang="zh-TW" sz="2200" dirty="0" err="1" smtClean="0"/>
              <a:t>yml</a:t>
            </a:r>
            <a:r>
              <a:rPr lang="zh-TW" altLang="en-US" sz="2200" dirty="0" smtClean="0"/>
              <a:t>中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2000" dirty="0" smtClean="0"/>
              <a:t>指令</a:t>
            </a:r>
            <a:r>
              <a:rPr lang="en-US" altLang="zh-TW" sz="2000" dirty="0" smtClean="0"/>
              <a:t>:jasypt-1.9.2.jar  </a:t>
            </a:r>
            <a:r>
              <a:rPr lang="en-US" altLang="zh-TW" sz="2000" dirty="0" err="1"/>
              <a:t>org.jasypt.intf.cli.JasyptPBEStringEncryptionCLI</a:t>
            </a:r>
            <a:r>
              <a:rPr lang="en-US" altLang="zh-TW" sz="2000" dirty="0"/>
              <a:t> input="1qaz2wsx" password=11111 </a:t>
            </a:r>
            <a:r>
              <a:rPr lang="en-US" altLang="zh-TW" sz="2000" dirty="0" smtClean="0"/>
              <a:t>algorithm=PBEWithMD5AndDES</a:t>
            </a:r>
          </a:p>
          <a:p>
            <a:pPr marL="0" indent="0">
              <a:buNone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command.exe</a:t>
            </a:r>
            <a:r>
              <a:rPr lang="zh-TW" altLang="en-US" sz="2000" dirty="0" smtClean="0"/>
              <a:t>執行後產生的密碼複製到</a:t>
            </a:r>
            <a:r>
              <a:rPr lang="en-US" altLang="zh-TW" sz="2000" dirty="0" err="1" smtClean="0"/>
              <a:t>yml</a:t>
            </a:r>
            <a:r>
              <a:rPr lang="zh-TW" altLang="en-US" sz="2000" dirty="0" smtClean="0"/>
              <a:t>中</a:t>
            </a:r>
            <a:endParaRPr lang="en-US" altLang="zh-TW" sz="2000" dirty="0" smtClean="0"/>
          </a:p>
          <a:p>
            <a:r>
              <a:rPr lang="en-US" altLang="zh-TW" sz="2200" dirty="0" smtClean="0"/>
              <a:t>Spring boot</a:t>
            </a:r>
            <a:r>
              <a:rPr lang="zh-TW" altLang="en-US" sz="2200" dirty="0" smtClean="0"/>
              <a:t>設定</a:t>
            </a:r>
            <a:r>
              <a:rPr lang="en-US" altLang="zh-TW" sz="2200" dirty="0" smtClean="0"/>
              <a:t>CrmApplication.java</a:t>
            </a:r>
            <a:r>
              <a:rPr lang="zh-TW" altLang="en-US" sz="2200" dirty="0" smtClean="0"/>
              <a:t>，在啟動時</a:t>
            </a:r>
            <a:r>
              <a:rPr lang="en-US" altLang="zh-TW" sz="2200" dirty="0" smtClean="0"/>
              <a:t>spring</a:t>
            </a:r>
            <a:r>
              <a:rPr lang="zh-TW" altLang="en-US" sz="2200" dirty="0" smtClean="0"/>
              <a:t>會先解密後帶入</a:t>
            </a:r>
            <a:r>
              <a:rPr lang="en-US" altLang="zh-TW" sz="2200" dirty="0" err="1" smtClean="0"/>
              <a:t>yml</a:t>
            </a:r>
            <a:r>
              <a:rPr lang="zh-TW" altLang="en-US" sz="2200" dirty="0" smtClean="0"/>
              <a:t>中</a:t>
            </a:r>
            <a:endParaRPr lang="en-US" altLang="zh-TW" sz="2200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0" y="4087246"/>
            <a:ext cx="7345542" cy="277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0848"/>
            <a:ext cx="5867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12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其它設定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71800" y="3886200"/>
            <a:ext cx="5976664" cy="1752600"/>
          </a:xfrm>
        </p:spPr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36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WebSecurityConfig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WebSecurityConfig.java</a:t>
            </a:r>
            <a:r>
              <a:rPr lang="zh-TW" altLang="en-US" sz="2200" dirty="0" smtClean="0"/>
              <a:t>繼承</a:t>
            </a:r>
            <a:r>
              <a:rPr lang="en-US" altLang="zh-TW" sz="2200" dirty="0" smtClean="0"/>
              <a:t>spring </a:t>
            </a:r>
            <a:r>
              <a:rPr lang="zh-TW" altLang="en-US" sz="2200" dirty="0"/>
              <a:t>類別</a:t>
            </a:r>
            <a:r>
              <a:rPr lang="en-US" altLang="zh-TW" sz="2200" dirty="0" err="1" smtClean="0"/>
              <a:t>WebSecurityConfigurerAdapter</a:t>
            </a:r>
            <a:r>
              <a:rPr lang="zh-TW" altLang="en-US" sz="2200" dirty="0" smtClean="0"/>
              <a:t>透過覆寫方法</a:t>
            </a:r>
            <a:r>
              <a:rPr lang="en-US" altLang="zh-TW" sz="2200" dirty="0" smtClean="0"/>
              <a:t>configure</a:t>
            </a:r>
            <a:r>
              <a:rPr lang="zh-TW" altLang="en-US" sz="2200" dirty="0" smtClean="0"/>
              <a:t>來設定</a:t>
            </a:r>
            <a:r>
              <a:rPr lang="en-US" altLang="zh-TW" sz="2200" dirty="0" smtClean="0"/>
              <a:t>spring boot</a:t>
            </a:r>
          </a:p>
          <a:p>
            <a:r>
              <a:rPr lang="en-US" altLang="zh-TW" sz="2200" dirty="0" smtClean="0"/>
              <a:t>Spring boot </a:t>
            </a:r>
            <a:r>
              <a:rPr lang="zh-TW" altLang="en-US" sz="2200" dirty="0" smtClean="0"/>
              <a:t>預設不能使用</a:t>
            </a:r>
            <a:r>
              <a:rPr lang="en-US" altLang="zh-TW" sz="2200" dirty="0" smtClean="0"/>
              <a:t>iframe</a:t>
            </a:r>
            <a:r>
              <a:rPr lang="zh-TW" altLang="en-US" sz="2200" dirty="0" smtClean="0"/>
              <a:t>由於</a:t>
            </a:r>
            <a:r>
              <a:rPr lang="en-US" altLang="zh-TW" sz="2200" dirty="0" smtClean="0"/>
              <a:t>OE</a:t>
            </a:r>
            <a:r>
              <a:rPr lang="zh-TW" altLang="en-US" sz="2200" dirty="0" smtClean="0"/>
              <a:t>有使用</a:t>
            </a:r>
            <a:r>
              <a:rPr lang="en-US" altLang="zh-TW" sz="2200" dirty="0" smtClean="0"/>
              <a:t>iframe</a:t>
            </a:r>
            <a:r>
              <a:rPr lang="zh-TW" altLang="en-US" sz="2200" dirty="0" smtClean="0"/>
              <a:t>所以設定</a:t>
            </a:r>
            <a:r>
              <a:rPr lang="en-US" altLang="zh-TW" sz="2200" dirty="0" err="1" smtClean="0"/>
              <a:t>frameOptions</a:t>
            </a:r>
            <a:r>
              <a:rPr lang="en-US" altLang="zh-TW" sz="2200" dirty="0" smtClean="0"/>
              <a:t>().</a:t>
            </a:r>
            <a:r>
              <a:rPr lang="en-US" altLang="zh-TW" sz="2200" dirty="0" err="1" smtClean="0"/>
              <a:t>diable</a:t>
            </a:r>
            <a:r>
              <a:rPr lang="en-US" altLang="zh-TW" sz="2200" dirty="0" smtClean="0"/>
              <a:t>()</a:t>
            </a:r>
            <a:r>
              <a:rPr lang="zh-TW" altLang="en-US" sz="2200" dirty="0" smtClean="0"/>
              <a:t>設定</a:t>
            </a:r>
            <a:r>
              <a:rPr lang="en-US" altLang="zh-TW" sz="2200" dirty="0" smtClean="0"/>
              <a:t>spring boot</a:t>
            </a:r>
            <a:r>
              <a:rPr lang="zh-TW" altLang="en-US" sz="2200" dirty="0" smtClean="0"/>
              <a:t>關閉預設，讓</a:t>
            </a:r>
            <a:r>
              <a:rPr lang="en-US" altLang="zh-TW" sz="2200" dirty="0" smtClean="0"/>
              <a:t>iframe</a:t>
            </a:r>
            <a:r>
              <a:rPr lang="zh-TW" altLang="en-US" sz="2200" dirty="0" smtClean="0"/>
              <a:t>能夠正常載入</a:t>
            </a:r>
            <a:endParaRPr lang="en-US" altLang="zh-TW" sz="2200" u="sng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6801"/>
            <a:ext cx="6840760" cy="312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07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MvcConfig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MvcConfig.java</a:t>
            </a:r>
            <a:r>
              <a:rPr lang="zh-TW" altLang="en-US" sz="2200" dirty="0"/>
              <a:t>實</a:t>
            </a:r>
            <a:r>
              <a:rPr lang="zh-TW" altLang="en-US" sz="2200" dirty="0" smtClean="0"/>
              <a:t>作</a:t>
            </a:r>
            <a:r>
              <a:rPr lang="en-US" altLang="zh-TW" sz="2200" dirty="0" smtClean="0"/>
              <a:t>spring boot</a:t>
            </a:r>
            <a:r>
              <a:rPr lang="zh-TW" altLang="en-US" sz="2200" dirty="0" smtClean="0"/>
              <a:t>類別</a:t>
            </a:r>
            <a:r>
              <a:rPr lang="en-US" altLang="zh-TW" sz="2200" dirty="0" err="1" smtClean="0"/>
              <a:t>WebMvcConfigurer</a:t>
            </a:r>
            <a:r>
              <a:rPr lang="zh-TW" altLang="en-US" sz="2200" dirty="0"/>
              <a:t>透過覆寫</a:t>
            </a:r>
            <a:r>
              <a:rPr lang="zh-TW" altLang="en-US" sz="2200" dirty="0" smtClean="0"/>
              <a:t>方法</a:t>
            </a:r>
            <a:r>
              <a:rPr lang="en-US" altLang="zh-TW" sz="2400" dirty="0" err="1"/>
              <a:t>addCorsMappings</a:t>
            </a:r>
            <a:r>
              <a:rPr lang="zh-TW" altLang="en-US" sz="2200" dirty="0" smtClean="0"/>
              <a:t>來設定，設定允許客戶端跨域使用</a:t>
            </a:r>
            <a:r>
              <a:rPr lang="en-US" altLang="zh-TW" sz="2200" dirty="0" smtClean="0"/>
              <a:t>CRM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API</a:t>
            </a:r>
            <a:r>
              <a:rPr lang="zh-TW" altLang="en-US" sz="2200" dirty="0" smtClean="0"/>
              <a:t>的路徑</a:t>
            </a:r>
            <a:endParaRPr lang="en-US" altLang="zh-TW" sz="2200" dirty="0" smtClean="0"/>
          </a:p>
          <a:p>
            <a:endParaRPr lang="zh-TW" altLang="en-US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54474"/>
            <a:ext cx="7275565" cy="378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77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JavaScript</a:t>
            </a:r>
            <a:r>
              <a:rPr lang="zh-TW" altLang="en-US" dirty="0" smtClean="0"/>
              <a:t>模組化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Thymeleaf</a:t>
            </a:r>
            <a:r>
              <a:rPr lang="zh-TW" altLang="en-US" dirty="0" smtClean="0"/>
              <a:t>頁面模組化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Fragments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/>
              <a:t>後端</a:t>
            </a:r>
            <a:endParaRPr lang="en-US" altLang="zh-TW" dirty="0" smtClean="0"/>
          </a:p>
          <a:p>
            <a:pPr lvl="1"/>
            <a:r>
              <a:rPr lang="en-US" altLang="zh-TW" dirty="0"/>
              <a:t>API</a:t>
            </a:r>
            <a:r>
              <a:rPr lang="zh-TW" altLang="en-US" dirty="0"/>
              <a:t>錯誤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其它設定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99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錯誤處理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Throw</a:t>
            </a:r>
            <a:r>
              <a:rPr lang="zh-TW" altLang="en-US" dirty="0" smtClean="0"/>
              <a:t>出自訂義錯誤物件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與錯誤訊息物件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Enum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，共用方法</a:t>
            </a:r>
            <a:r>
              <a:rPr lang="en-US" altLang="zh-TW" dirty="0" err="1" smtClean="0"/>
              <a:t>errorHandler</a:t>
            </a:r>
            <a:r>
              <a:rPr lang="zh-TW" altLang="en-US" dirty="0" smtClean="0"/>
              <a:t>會將錯誤訊息與錯誤代碼在建構子中取出並帶入共用回傳物件中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9542" y="3827895"/>
            <a:ext cx="1836204" cy="295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3"/>
            <a:endCxn id="13" idx="1"/>
          </p:cNvCxnSpPr>
          <p:nvPr/>
        </p:nvCxnSpPr>
        <p:spPr>
          <a:xfrm>
            <a:off x="2025746" y="5307507"/>
            <a:ext cx="2352736" cy="17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014333" y="4638008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拋出自訂義錯誤類別</a:t>
            </a:r>
            <a:endParaRPr lang="en-US" altLang="zh-TW" dirty="0" smtClean="0"/>
          </a:p>
          <a:p>
            <a:r>
              <a:rPr lang="zh-TW" altLang="en-US" dirty="0" smtClean="0"/>
              <a:t>建構子帶入錯誤</a:t>
            </a:r>
            <a:r>
              <a:rPr lang="en-US" altLang="zh-TW" dirty="0" err="1" smtClean="0"/>
              <a:t>Enum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78482" y="4369628"/>
            <a:ext cx="1629294" cy="191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共用錯誤</a:t>
            </a:r>
            <a:r>
              <a:rPr lang="zh-TW" altLang="en-US" dirty="0" smtClean="0"/>
              <a:t>處理取出</a:t>
            </a:r>
            <a:r>
              <a:rPr lang="en-US" altLang="zh-TW" dirty="0" smtClean="0"/>
              <a:t>RC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RM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339348" y="4911159"/>
            <a:ext cx="1656184" cy="85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共用回傳物件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3" idx="3"/>
            <a:endCxn id="14" idx="1"/>
          </p:cNvCxnSpPr>
          <p:nvPr/>
        </p:nvCxnSpPr>
        <p:spPr>
          <a:xfrm>
            <a:off x="6007776" y="5324956"/>
            <a:ext cx="1331572" cy="16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98598" y="4911159"/>
            <a:ext cx="131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放入</a:t>
            </a:r>
            <a:r>
              <a:rPr lang="en-US" altLang="zh-TW" dirty="0" err="1" smtClean="0"/>
              <a:t>rc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rm</a:t>
            </a:r>
            <a:endParaRPr lang="zh-TW" altLang="en-US" dirty="0"/>
          </a:p>
        </p:txBody>
      </p:sp>
      <p:cxnSp>
        <p:nvCxnSpPr>
          <p:cNvPr id="17" name="肘形接點 16"/>
          <p:cNvCxnSpPr/>
          <p:nvPr/>
        </p:nvCxnSpPr>
        <p:spPr>
          <a:xfrm rot="5400000">
            <a:off x="4570942" y="3033709"/>
            <a:ext cx="1051305" cy="61416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167545" y="6260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回傳錯誤訊息</a:t>
            </a:r>
          </a:p>
        </p:txBody>
      </p:sp>
    </p:spTree>
    <p:extLst>
      <p:ext uri="{BB962C8B-B14F-4D97-AF65-F5344CB8AC3E}">
        <p14:creationId xmlns:p14="http://schemas.microsoft.com/office/powerpoint/2010/main" val="232180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31640" y="1864891"/>
            <a:ext cx="6336704" cy="4968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/>
              <a:t>全</a:t>
            </a:r>
            <a:r>
              <a:rPr lang="zh-TW" altLang="en-US" dirty="0" smtClean="0"/>
              <a:t>域</a:t>
            </a:r>
            <a:r>
              <a:rPr lang="en-US" altLang="zh-TW" dirty="0" err="1" smtClean="0"/>
              <a:t>Javascript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模組化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2469530"/>
            <a:ext cx="4320480" cy="357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 smtClean="0"/>
              <a:t>匿名方法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7864" y="2945011"/>
            <a:ext cx="2304256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彈出新增視窗模組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47864" y="3845111"/>
            <a:ext cx="2304256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彈出</a:t>
            </a:r>
            <a:r>
              <a:rPr lang="zh-TW" altLang="en-US" dirty="0"/>
              <a:t>修改</a:t>
            </a:r>
            <a:r>
              <a:rPr lang="zh-TW" altLang="en-US" dirty="0" smtClean="0"/>
              <a:t>視窗模組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7864" y="4745211"/>
            <a:ext cx="2304256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事件模組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47864" y="5681315"/>
            <a:ext cx="23042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7864" y="6041355"/>
            <a:ext cx="2304256" cy="3399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13797" y="584200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對外方法</a:t>
            </a:r>
            <a:r>
              <a:rPr lang="en-US" altLang="zh-TW" dirty="0"/>
              <a:t>(</a:t>
            </a:r>
            <a:r>
              <a:rPr lang="zh-TW" altLang="en-US" dirty="0"/>
              <a:t>全域變數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99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 smtClean="0"/>
              <a:t>模組化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(function(){</a:t>
            </a: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Modal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addModal</a:t>
            </a:r>
            <a:r>
              <a:rPr lang="en-US" altLang="zh-TW" dirty="0" smtClean="0"/>
              <a:t> = function(){‧‧‧}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Modal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editModal</a:t>
            </a:r>
            <a:r>
              <a:rPr lang="en-US" altLang="zh-TW" dirty="0" smtClean="0"/>
              <a:t> = function(){‧‧‧}</a:t>
            </a: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初始化事件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eventInit</a:t>
            </a:r>
            <a:r>
              <a:rPr lang="zh-TW" altLang="en-US" dirty="0"/>
              <a:t> </a:t>
            </a:r>
            <a:r>
              <a:rPr lang="en-US" altLang="zh-TW" dirty="0" smtClean="0"/>
              <a:t>= function(){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$(“#</a:t>
            </a:r>
            <a:r>
              <a:rPr lang="en-US" altLang="zh-TW" dirty="0" err="1" smtClean="0"/>
              <a:t>addModalBtn</a:t>
            </a:r>
            <a:r>
              <a:rPr lang="en-US" altLang="zh-TW" dirty="0" smtClean="0"/>
              <a:t>”).click(function(){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addModal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}}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zh-TW" altLang="en-US" dirty="0" smtClean="0"/>
              <a:t>對外接口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accountInput</a:t>
            </a:r>
            <a:r>
              <a:rPr lang="en-US" altLang="zh-TW" dirty="0" smtClean="0"/>
              <a:t> =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getAddData:function</a:t>
            </a:r>
            <a:r>
              <a:rPr lang="en-US" altLang="zh-TW" dirty="0" smtClean="0"/>
              <a:t>(){</a:t>
            </a:r>
            <a:r>
              <a:rPr lang="en-US" altLang="zh-TW" dirty="0"/>
              <a:t>‧‧‧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})();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82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Thymeleaf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71800" y="3886200"/>
            <a:ext cx="5976664" cy="2783160"/>
          </a:xfrm>
        </p:spPr>
        <p:txBody>
          <a:bodyPr>
            <a:normAutofit/>
          </a:bodyPr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66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Thymeleaf</a:t>
            </a:r>
            <a:r>
              <a:rPr lang="zh-TW" altLang="en-US" dirty="0" smtClean="0"/>
              <a:t>目錄結構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/>
          <a:lstStyle/>
          <a:p>
            <a:r>
              <a:rPr lang="en-US" altLang="zh-TW" dirty="0" smtClean="0"/>
              <a:t>Resources</a:t>
            </a:r>
            <a:r>
              <a:rPr lang="zh-TW" altLang="en-US" dirty="0" smtClean="0"/>
              <a:t>下面的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放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js</a:t>
            </a:r>
            <a:endParaRPr lang="en-US" altLang="zh-TW" dirty="0" smtClean="0"/>
          </a:p>
          <a:p>
            <a:r>
              <a:rPr lang="en-US" altLang="zh-TW" dirty="0" smtClean="0"/>
              <a:t>Resources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templates</a:t>
            </a:r>
            <a:r>
              <a:rPr lang="zh-TW" altLang="en-US" dirty="0" smtClean="0"/>
              <a:t>目錄放入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頁面</a:t>
            </a:r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00808"/>
            <a:ext cx="22378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0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Thymeleaf</a:t>
            </a:r>
            <a:r>
              <a:rPr lang="zh-TW" altLang="en-US" dirty="0"/>
              <a:t>頁面</a:t>
            </a:r>
            <a:r>
              <a:rPr lang="zh-TW" altLang="en-US" dirty="0" smtClean="0"/>
              <a:t>模組化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00392" cy="484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1700808"/>
            <a:ext cx="8100392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30507" y="1390293"/>
            <a:ext cx="311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fragments</a:t>
            </a:r>
            <a:r>
              <a:rPr lang="en-US" altLang="zh-TW" i="1" dirty="0" smtClean="0"/>
              <a:t> </a:t>
            </a:r>
            <a:r>
              <a:rPr lang="en-US" altLang="zh-TW" i="1" dirty="0"/>
              <a:t>:: </a:t>
            </a:r>
            <a:r>
              <a:rPr lang="en-US" altLang="zh-TW" i="1" dirty="0" smtClean="0"/>
              <a:t>customerInfo.html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3903708"/>
            <a:ext cx="3762164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42148" y="3903708"/>
            <a:ext cx="3762164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9552" y="3356992"/>
            <a:ext cx="8100392" cy="3370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203848" y="3511941"/>
            <a:ext cx="296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fragments </a:t>
            </a:r>
            <a:r>
              <a:rPr lang="en-US" altLang="zh-TW" i="1" dirty="0"/>
              <a:t>:: </a:t>
            </a:r>
            <a:r>
              <a:rPr lang="en-US" altLang="zh-TW" i="1" dirty="0" smtClean="0"/>
              <a:t>accountInfo.html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89304" y="6247914"/>
            <a:ext cx="30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fragments </a:t>
            </a:r>
            <a:r>
              <a:rPr lang="en-US" altLang="zh-TW" i="1" dirty="0"/>
              <a:t>:: </a:t>
            </a:r>
            <a:r>
              <a:rPr lang="en-US" altLang="zh-TW" i="1" dirty="0" smtClean="0"/>
              <a:t>accountInput.html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59392" y="6247914"/>
            <a:ext cx="391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fragments </a:t>
            </a:r>
            <a:r>
              <a:rPr lang="en-US" altLang="zh-TW" i="1" dirty="0"/>
              <a:t>:: </a:t>
            </a:r>
            <a:r>
              <a:rPr lang="en-US" altLang="zh-TW" i="1" dirty="0" smtClean="0"/>
              <a:t>technicalContactInput.html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36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Fragments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53490"/>
            <a:ext cx="9144000" cy="146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2276872"/>
            <a:ext cx="48245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92080" y="1942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①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109894"/>
            <a:ext cx="4824536" cy="166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-42262" y="2127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②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7544" y="328498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宣告使用</a:t>
            </a:r>
            <a:r>
              <a:rPr lang="en-US" altLang="zh-TW" sz="2400" dirty="0" err="1" smtClean="0"/>
              <a:t>thymeleaf</a:t>
            </a:r>
            <a:endParaRPr lang="en-US" altLang="zh-TW" sz="2400" dirty="0" smtClean="0"/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設定</a:t>
            </a:r>
            <a:r>
              <a:rPr lang="en-US" altLang="zh-TW" sz="2400" dirty="0" smtClean="0"/>
              <a:t>fragment</a:t>
            </a:r>
            <a:r>
              <a:rPr lang="zh-TW" altLang="en-US" sz="2400" dirty="0" smtClean="0"/>
              <a:t>名稱 </a:t>
            </a:r>
            <a:r>
              <a:rPr lang="en-US" altLang="zh-TW" sz="2400" dirty="0" err="1" smtClean="0"/>
              <a:t>th:fragments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accountSelect</a:t>
            </a:r>
            <a:r>
              <a:rPr lang="en-US" altLang="zh-TW" sz="2400" dirty="0" smtClean="0"/>
              <a:t>”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th:replace</a:t>
            </a:r>
            <a:r>
              <a:rPr lang="zh-TW" altLang="en-US" sz="2400" dirty="0" smtClean="0"/>
              <a:t>取代</a:t>
            </a:r>
            <a:r>
              <a:rPr lang="en-US" altLang="zh-TW" sz="2400" dirty="0" smtClean="0"/>
              <a:t>div </a:t>
            </a:r>
            <a:r>
              <a:rPr lang="zh-TW" altLang="en-US" sz="2400" dirty="0" smtClean="0"/>
              <a:t>內容 也可以是其它的</a:t>
            </a:r>
            <a:r>
              <a:rPr lang="en-US" altLang="zh-TW" sz="2400" dirty="0" smtClean="0"/>
              <a:t>html tag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th:replace</a:t>
            </a:r>
            <a:r>
              <a:rPr lang="en-US" altLang="zh-TW" sz="2400" dirty="0" smtClean="0"/>
              <a:t>=“fragments/contact/</a:t>
            </a:r>
            <a:r>
              <a:rPr lang="en-US" altLang="zh-TW" sz="2400" dirty="0" err="1" smtClean="0"/>
              <a:t>accountContact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accountInput</a:t>
            </a:r>
            <a:r>
              <a:rPr lang="zh-TW" altLang="en-US" sz="2400" dirty="0" smtClean="0"/>
              <a:t>表示檔案名稱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::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accountInput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表示</a:t>
            </a:r>
            <a:r>
              <a:rPr lang="en-US" altLang="zh-TW" sz="2400" dirty="0" smtClean="0"/>
              <a:t>fragments</a:t>
            </a:r>
            <a:r>
              <a:rPr lang="zh-TW" altLang="en-US" sz="2400" dirty="0"/>
              <a:t>名</a:t>
            </a:r>
            <a:r>
              <a:rPr lang="zh-TW" altLang="en-US" sz="2400" dirty="0" smtClean="0"/>
              <a:t>稱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576" y="2420888"/>
            <a:ext cx="7992888" cy="272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-28575" y="2372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845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453</Words>
  <Application>Microsoft Office PowerPoint</Application>
  <PresentationFormat>如螢幕大小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CRM</vt:lpstr>
      <vt:lpstr>Agenda</vt:lpstr>
      <vt:lpstr>API錯誤處理</vt:lpstr>
      <vt:lpstr>JavaScript模組化</vt:lpstr>
      <vt:lpstr>JavaScript模組化</vt:lpstr>
      <vt:lpstr>Thymeleaf</vt:lpstr>
      <vt:lpstr>Thymeleaf目錄結構</vt:lpstr>
      <vt:lpstr>Thymeleaf頁面模組化</vt:lpstr>
      <vt:lpstr>Fragments使用</vt:lpstr>
      <vt:lpstr>Fragment嵌入JS</vt:lpstr>
      <vt:lpstr>Fragment內使用JS</vt:lpstr>
      <vt:lpstr>application.yml</vt:lpstr>
      <vt:lpstr>application.yml對應java class</vt:lpstr>
      <vt:lpstr>application.yml加密</vt:lpstr>
      <vt:lpstr>其它設定</vt:lpstr>
      <vt:lpstr>WebSecurityConfig</vt:lpstr>
      <vt:lpstr>MvcConfig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Hsiao, Equal 蕭鄧育 (527266)</dc:creator>
  <cp:lastModifiedBy>Admin</cp:lastModifiedBy>
  <cp:revision>17</cp:revision>
  <dcterms:created xsi:type="dcterms:W3CDTF">2018-08-03T01:52:57Z</dcterms:created>
  <dcterms:modified xsi:type="dcterms:W3CDTF">2018-08-06T02:52:31Z</dcterms:modified>
</cp:coreProperties>
</file>