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62" r:id="rId11"/>
    <p:sldId id="263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AA5747A-59AD-4C61-ADFE-547C8A5E0E94}">
          <p14:sldIdLst>
            <p14:sldId id="256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C016"/>
    <a:srgbClr val="34E626"/>
    <a:srgbClr val="0000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816" y="-7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1FCB0-1880-44E2-A9D1-0D60E5F17690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D7D2B-B332-4793-9504-2ABAA9CFF5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025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DD468C1-1119-4D4F-8E71-82C64F238F20}" type="slidenum">
              <a:rPr lang="en-US" altLang="zh-TW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5175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4988"/>
            <a:ext cx="5032375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DD468C1-1119-4D4F-8E71-82C64F238F20}" type="slidenum">
              <a:rPr lang="en-US" altLang="zh-TW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5175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4988"/>
            <a:ext cx="5032375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79912" y="3645024"/>
            <a:ext cx="5112568" cy="11521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44008" y="4988768"/>
            <a:ext cx="4248472" cy="600472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02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34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61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17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5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08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99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31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81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D41-4625-41AA-A1C9-222572CBB766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39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8D41-4625-41AA-A1C9-222572CBB766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26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16016" y="5445224"/>
            <a:ext cx="4248472" cy="1104528"/>
          </a:xfrm>
        </p:spPr>
        <p:txBody>
          <a:bodyPr/>
          <a:lstStyle/>
          <a:p>
            <a:pPr algn="r"/>
            <a:r>
              <a:rPr lang="en-US" altLang="zh-TW" dirty="0" smtClean="0"/>
              <a:t>Robert Hsu</a:t>
            </a:r>
          </a:p>
          <a:p>
            <a:pPr algn="r"/>
            <a:r>
              <a:rPr lang="en-US" altLang="zh-TW" dirty="0" smtClean="0"/>
              <a:t>2018/01/25</a:t>
            </a:r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IL </a:t>
            </a:r>
            <a:r>
              <a:rPr lang="en-US" altLang="zh-TW" dirty="0" smtClean="0"/>
              <a:t>Regression Test Tool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797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FC06C3-F525-4AE6-B3A7-12F7A720E637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 dirty="0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xmlns="" id="{738BCBA4-FEFF-4168-8C02-624D41C28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3860" y="2924176"/>
            <a:ext cx="4752975" cy="5619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TW" sz="8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Q&amp;A</a:t>
            </a:r>
            <a:endParaRPr lang="en-US" altLang="zh-TW" sz="8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094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FC06C3-F525-4AE6-B3A7-12F7A720E637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xmlns="" id="{738BCBA4-FEFF-4168-8C02-624D41C28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3860" y="2924176"/>
            <a:ext cx="4752975" cy="5619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0" lang="en-US" altLang="zh-TW" sz="8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Thank You</a:t>
            </a:r>
            <a:endParaRPr lang="en-US" altLang="zh-TW" sz="8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2642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8229600" cy="418058"/>
          </a:xfrm>
        </p:spPr>
        <p:txBody>
          <a:bodyPr>
            <a:noAutofit/>
          </a:bodyPr>
          <a:lstStyle/>
          <a:p>
            <a:pPr algn="r"/>
            <a:r>
              <a:rPr lang="zh-TW" altLang="en-US" sz="3600" dirty="0" smtClean="0"/>
              <a:t>為什麼建制</a:t>
            </a:r>
            <a:r>
              <a:rPr lang="en-US" altLang="zh-TW" sz="3600" dirty="0" smtClean="0"/>
              <a:t>Regression Test Tool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提高服務提供品質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避免修改程式時，動到不應動的地方而不自知。</a:t>
            </a:r>
            <a:endParaRPr lang="en-US" altLang="zh-TW" dirty="0" smtClean="0"/>
          </a:p>
          <a:p>
            <a:r>
              <a:rPr lang="zh-TW" altLang="en-US" dirty="0" smtClean="0"/>
              <a:t>縮短測試時</a:t>
            </a:r>
            <a:r>
              <a:rPr lang="zh-TW" altLang="en-US" dirty="0"/>
              <a:t>程</a:t>
            </a:r>
          </a:p>
        </p:txBody>
      </p:sp>
    </p:spTree>
    <p:extLst>
      <p:ext uri="{BB962C8B-B14F-4D97-AF65-F5344CB8AC3E}">
        <p14:creationId xmlns:p14="http://schemas.microsoft.com/office/powerpoint/2010/main" val="77876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9679" y="188640"/>
            <a:ext cx="8229600" cy="490066"/>
          </a:xfrm>
        </p:spPr>
        <p:txBody>
          <a:bodyPr>
            <a:noAutofit/>
          </a:bodyPr>
          <a:lstStyle/>
          <a:p>
            <a:pPr algn="r"/>
            <a:r>
              <a:rPr lang="en-US" altLang="zh-TW" sz="3600" dirty="0" smtClean="0"/>
              <a:t>Regression Test </a:t>
            </a:r>
            <a:r>
              <a:rPr lang="zh-TW" altLang="en-US" sz="3600" dirty="0" smtClean="0"/>
              <a:t>適用範圍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主要異動內容外之測試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開通平台異動，但上下游不配合異動。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380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8229600" cy="706090"/>
          </a:xfrm>
        </p:spPr>
        <p:txBody>
          <a:bodyPr>
            <a:normAutofit/>
          </a:bodyPr>
          <a:lstStyle/>
          <a:p>
            <a:pPr algn="r"/>
            <a:r>
              <a:rPr lang="en-US" altLang="zh-TW" sz="3600" dirty="0" smtClean="0"/>
              <a:t>IL Regression Test Tool </a:t>
            </a:r>
            <a:r>
              <a:rPr lang="zh-TW" altLang="en-US" sz="3600" dirty="0" smtClean="0"/>
              <a:t>架構</a:t>
            </a:r>
            <a:endParaRPr lang="zh-TW" altLang="en-US" sz="3600" dirty="0"/>
          </a:p>
        </p:txBody>
      </p:sp>
      <p:sp>
        <p:nvSpPr>
          <p:cNvPr id="4" name="圓角矩形 3"/>
          <p:cNvSpPr/>
          <p:nvPr/>
        </p:nvSpPr>
        <p:spPr>
          <a:xfrm>
            <a:off x="1547664" y="2564904"/>
            <a:ext cx="1368152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Jenkins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699792" y="2564904"/>
            <a:ext cx="1008112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Python</a:t>
            </a:r>
          </a:p>
          <a:p>
            <a:pPr algn="ctr"/>
            <a:r>
              <a:rPr lang="en-US" altLang="zh-TW" sz="1600" dirty="0" smtClean="0"/>
              <a:t>Program</a:t>
            </a:r>
            <a:endParaRPr lang="zh-TW" altLang="en-US" sz="1600" dirty="0"/>
          </a:p>
        </p:txBody>
      </p:sp>
      <p:sp>
        <p:nvSpPr>
          <p:cNvPr id="6" name="圓角矩形 5"/>
          <p:cNvSpPr/>
          <p:nvPr/>
        </p:nvSpPr>
        <p:spPr>
          <a:xfrm>
            <a:off x="5364088" y="2564904"/>
            <a:ext cx="100811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IL API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5364088" y="3645024"/>
            <a:ext cx="1008112" cy="1062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IL WEB UI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3635896" y="3852664"/>
            <a:ext cx="1008112" cy="872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Selenium</a:t>
            </a:r>
          </a:p>
        </p:txBody>
      </p:sp>
      <p:sp>
        <p:nvSpPr>
          <p:cNvPr id="9" name="左-右雙向箭號 8"/>
          <p:cNvSpPr/>
          <p:nvPr/>
        </p:nvSpPr>
        <p:spPr>
          <a:xfrm>
            <a:off x="3707904" y="2906942"/>
            <a:ext cx="1656184" cy="3960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-右雙向箭號 9"/>
          <p:cNvSpPr/>
          <p:nvPr/>
        </p:nvSpPr>
        <p:spPr>
          <a:xfrm>
            <a:off x="4649295" y="4090882"/>
            <a:ext cx="714793" cy="3960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6228184" y="2564904"/>
            <a:ext cx="720080" cy="2142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IL BST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6876256" y="2564904"/>
            <a:ext cx="720080" cy="2142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IL NEI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8244408" y="2582932"/>
            <a:ext cx="720080" cy="2142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NE</a:t>
            </a:r>
          </a:p>
        </p:txBody>
      </p:sp>
      <p:sp>
        <p:nvSpPr>
          <p:cNvPr id="14" name="左-右雙向箭號 13"/>
          <p:cNvSpPr/>
          <p:nvPr/>
        </p:nvSpPr>
        <p:spPr>
          <a:xfrm>
            <a:off x="7596337" y="3489352"/>
            <a:ext cx="648072" cy="3960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251520" y="2543252"/>
            <a:ext cx="720080" cy="2142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Browser</a:t>
            </a:r>
          </a:p>
        </p:txBody>
      </p:sp>
      <p:sp>
        <p:nvSpPr>
          <p:cNvPr id="16" name="左-右雙向箭號 15"/>
          <p:cNvSpPr/>
          <p:nvPr/>
        </p:nvSpPr>
        <p:spPr>
          <a:xfrm>
            <a:off x="971600" y="3460374"/>
            <a:ext cx="648072" cy="3960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11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4720" y="188640"/>
            <a:ext cx="8229600" cy="562074"/>
          </a:xfrm>
        </p:spPr>
        <p:txBody>
          <a:bodyPr>
            <a:noAutofit/>
          </a:bodyPr>
          <a:lstStyle/>
          <a:p>
            <a:pPr algn="r"/>
            <a:r>
              <a:rPr lang="en-US" altLang="zh-TW" sz="3600" dirty="0" smtClean="0"/>
              <a:t>Test Case </a:t>
            </a:r>
            <a:r>
              <a:rPr lang="zh-TW" altLang="en-US" sz="3600" dirty="0" smtClean="0"/>
              <a:t>建制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Step 1: </a:t>
            </a:r>
            <a:r>
              <a:rPr lang="zh-TW" altLang="en-US" dirty="0" smtClean="0"/>
              <a:t>建立正確</a:t>
            </a:r>
            <a:r>
              <a:rPr lang="en-US" altLang="zh-TW" dirty="0" smtClean="0"/>
              <a:t>Test Log</a:t>
            </a:r>
          </a:p>
          <a:p>
            <a:pPr marL="0" indent="0">
              <a:buNone/>
            </a:pPr>
            <a:r>
              <a:rPr lang="en-US" altLang="zh-TW" dirty="0" smtClean="0"/>
              <a:t>Step 2: </a:t>
            </a:r>
            <a:r>
              <a:rPr lang="zh-TW" altLang="en-US" dirty="0" smtClean="0"/>
              <a:t>建立比對</a:t>
            </a:r>
            <a:r>
              <a:rPr lang="en-US" altLang="zh-TW" dirty="0" smtClean="0"/>
              <a:t>Keyword Log</a:t>
            </a:r>
          </a:p>
          <a:p>
            <a:pPr marL="0" indent="0">
              <a:buNone/>
            </a:pPr>
            <a:r>
              <a:rPr lang="en-US" altLang="zh-TW" dirty="0" smtClean="0"/>
              <a:t>Step 3: </a:t>
            </a:r>
            <a:r>
              <a:rPr lang="zh-TW" altLang="en-US" dirty="0" smtClean="0"/>
              <a:t>匯入</a:t>
            </a:r>
            <a:r>
              <a:rPr lang="en-US" altLang="zh-TW" dirty="0" smtClean="0"/>
              <a:t>DB (</a:t>
            </a:r>
            <a:r>
              <a:rPr lang="zh-TW" altLang="en-US" dirty="0" smtClean="0"/>
              <a:t>未來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270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8229600" cy="620688"/>
          </a:xfrm>
        </p:spPr>
        <p:txBody>
          <a:bodyPr>
            <a:noAutofit/>
          </a:bodyPr>
          <a:lstStyle/>
          <a:p>
            <a:pPr algn="r"/>
            <a:r>
              <a:rPr lang="en-US" altLang="zh-TW" sz="3600" dirty="0" smtClean="0"/>
              <a:t>IL Regression Test Tool </a:t>
            </a:r>
            <a:r>
              <a:rPr lang="zh-TW" altLang="en-US" sz="3600" dirty="0" smtClean="0"/>
              <a:t>如何進行比對</a:t>
            </a:r>
            <a:endParaRPr lang="zh-TW" altLang="en-US" sz="3600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457200" y="947861"/>
            <a:ext cx="4042792" cy="49294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 smtClean="0"/>
              <a:t>Request Status </a:t>
            </a:r>
            <a:r>
              <a:rPr lang="zh-TW" altLang="en-US" sz="2800" dirty="0" smtClean="0"/>
              <a:t>比對</a:t>
            </a: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endParaRPr lang="en-US" altLang="zh-TW" sz="2800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412776"/>
            <a:ext cx="89439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85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8229600" cy="634082"/>
          </a:xfrm>
        </p:spPr>
        <p:txBody>
          <a:bodyPr>
            <a:noAutofit/>
          </a:bodyPr>
          <a:lstStyle/>
          <a:p>
            <a:pPr algn="r"/>
            <a:r>
              <a:rPr lang="en-US" altLang="zh-TW" sz="3600" dirty="0" smtClean="0"/>
              <a:t>IL Regression Test Tool </a:t>
            </a:r>
            <a:r>
              <a:rPr lang="zh-TW" altLang="en-US" sz="3600" dirty="0" smtClean="0"/>
              <a:t>如何進行比對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NEI Log Key Word </a:t>
            </a:r>
            <a:r>
              <a:rPr lang="zh-TW" altLang="en-US" dirty="0" smtClean="0"/>
              <a:t>比對</a:t>
            </a:r>
            <a:endParaRPr lang="en-US" altLang="zh-TW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7604"/>
            <a:ext cx="69246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24744"/>
            <a:ext cx="5927456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弧形接點 6"/>
          <p:cNvCxnSpPr>
            <a:stCxn id="5" idx="1"/>
          </p:cNvCxnSpPr>
          <p:nvPr/>
        </p:nvCxnSpPr>
        <p:spPr>
          <a:xfrm rot="10800000" flipV="1">
            <a:off x="3203848" y="3392996"/>
            <a:ext cx="1512168" cy="2110130"/>
          </a:xfrm>
          <a:prstGeom prst="curvedConnector2">
            <a:avLst/>
          </a:prstGeom>
          <a:ln w="857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36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8229600" cy="634082"/>
          </a:xfrm>
        </p:spPr>
        <p:txBody>
          <a:bodyPr>
            <a:noAutofit/>
          </a:bodyPr>
          <a:lstStyle/>
          <a:p>
            <a:pPr algn="r"/>
            <a:r>
              <a:rPr lang="en-US" altLang="zh-TW" sz="3600" dirty="0" smtClean="0"/>
              <a:t>Testing Report</a:t>
            </a:r>
            <a:endParaRPr lang="zh-TW" altLang="en-US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94968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39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8229600" cy="562074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dirty="0" smtClean="0"/>
              <a:t>Regression Test Tool - Follow-up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 Case Import To DB.</a:t>
            </a:r>
          </a:p>
          <a:p>
            <a:r>
              <a:rPr lang="en-US" altLang="zh-TW" smtClean="0"/>
              <a:t>Test case Maintenance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767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9716</TotalTime>
  <Words>150</Words>
  <Application>Microsoft Office PowerPoint</Application>
  <PresentationFormat>如螢幕大小 (4:3)</PresentationFormat>
  <Paragraphs>44</Paragraphs>
  <Slides>11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IL Regression Test Tool</vt:lpstr>
      <vt:lpstr>為什麼建制Regression Test Tool</vt:lpstr>
      <vt:lpstr>Regression Test 適用範圍</vt:lpstr>
      <vt:lpstr>IL Regression Test Tool 架構</vt:lpstr>
      <vt:lpstr>Test Case 建制</vt:lpstr>
      <vt:lpstr>IL Regression Test Tool 如何進行比對</vt:lpstr>
      <vt:lpstr>IL Regression Test Tool 如何進行比對</vt:lpstr>
      <vt:lpstr>Testing Report</vt:lpstr>
      <vt:lpstr>Regression Test Tool - Follow-up</vt:lpstr>
      <vt:lpstr>Q&amp;A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admin</cp:lastModifiedBy>
  <cp:revision>1012</cp:revision>
  <dcterms:created xsi:type="dcterms:W3CDTF">2015-09-02T09:20:29Z</dcterms:created>
  <dcterms:modified xsi:type="dcterms:W3CDTF">2018-02-11T13:46:34Z</dcterms:modified>
</cp:coreProperties>
</file>