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0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4062"/>
    <a:srgbClr val="9F3160"/>
    <a:srgbClr val="CC3300"/>
    <a:srgbClr val="4D4D4D"/>
    <a:srgbClr val="00823B"/>
    <a:srgbClr val="003217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14" autoAdjust="0"/>
  </p:normalViewPr>
  <p:slideViewPr>
    <p:cSldViewPr>
      <p:cViewPr varScale="1">
        <p:scale>
          <a:sx n="51" d="100"/>
          <a:sy n="51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CEEB5-EB36-4E12-B5DC-29E6BE7D5AE7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126A-B731-44B2-B190-F4DFCC25C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92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原本的架構為前後端都為同一個人開發，以功能區分</a:t>
            </a:r>
            <a:endParaRPr lang="en-US" altLang="zh-TW" sz="1200" dirty="0" smtClean="0"/>
          </a:p>
          <a:p>
            <a:r>
              <a:rPr lang="zh-TW" altLang="en-US" sz="1200" dirty="0" smtClean="0"/>
              <a:t>但公司最近想要使用</a:t>
            </a:r>
            <a:r>
              <a:rPr lang="en-US" altLang="zh-TW" sz="1200" dirty="0" err="1" smtClean="0"/>
              <a:t>Vue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react</a:t>
            </a:r>
            <a:r>
              <a:rPr lang="zh-TW" altLang="en-US" sz="1200" baseline="0" dirty="0" smtClean="0"/>
              <a:t>、</a:t>
            </a:r>
            <a:r>
              <a:rPr lang="en-US" altLang="zh-TW" sz="1200" baseline="0" dirty="0" smtClean="0"/>
              <a:t>angular</a:t>
            </a:r>
            <a:r>
              <a:rPr lang="zh-TW" altLang="en-US" sz="1200" baseline="0" dirty="0" smtClean="0"/>
              <a:t>等較新的前端技術，並且想要美化畫畫面，目前公司內部的工程師並沒有這些技術的相關經驗</a:t>
            </a:r>
            <a:r>
              <a:rPr lang="zh-TW" altLang="en-US" sz="1200" dirty="0" smtClean="0"/>
              <a:t>，為了這個專案花了高薪聘請了專業的前端工程師，這個前端工程師只負責寫</a:t>
            </a:r>
            <a:r>
              <a:rPr lang="en-US" altLang="zh-TW" sz="1200" dirty="0" smtClean="0"/>
              <a:t>JavaScript</a:t>
            </a:r>
            <a:r>
              <a:rPr lang="zh-TW" altLang="en-US" sz="1200" dirty="0" smtClean="0"/>
              <a:t>與</a:t>
            </a:r>
            <a:r>
              <a:rPr lang="en-US" altLang="zh-TW" sz="1200" dirty="0" smtClean="0"/>
              <a:t>html</a:t>
            </a:r>
            <a:r>
              <a:rPr lang="zh-TW" altLang="en-US" sz="1200" dirty="0" smtClean="0"/>
              <a:t>設計以及</a:t>
            </a:r>
            <a:r>
              <a:rPr lang="en-US" altLang="zh-TW" sz="1200" dirty="0" smtClean="0"/>
              <a:t>CSS</a:t>
            </a:r>
            <a:r>
              <a:rPr lang="zh-TW" altLang="en-US" sz="1200" dirty="0" smtClean="0"/>
              <a:t>切版，後端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則由原內部工程師負責</a:t>
            </a:r>
            <a:endParaRPr lang="en-US" altLang="zh-TW" sz="1200" dirty="0" smtClean="0"/>
          </a:p>
          <a:p>
            <a:r>
              <a:rPr lang="zh-TW" altLang="en-US" sz="1200" dirty="0" smtClean="0"/>
              <a:t>某日有一個需求需要變更原有的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與前端頁面，後端工程師修改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commit</a:t>
            </a:r>
            <a:r>
              <a:rPr lang="zh-TW" altLang="en-US" sz="1200" dirty="0" smtClean="0"/>
              <a:t>後就忘了修改原有的文件，前端工程師在開發時按照文件傳入參數，但是都提示參數錯誤，直到問了後端工程師後才發現原來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增加了一個必填欄位。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126A-B731-44B2-B190-F4DFCC25CEE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27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126A-B731-44B2-B190-F4DFCC25CE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資料備份-勿刪\桌面\2015 Template_事務用品\PPT\內部使用-母片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19475" y="3644900"/>
            <a:ext cx="5473700" cy="14700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zh-TW" altLang="en-US" noProof="0" smtClean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05438" y="5253038"/>
            <a:ext cx="3487737" cy="69691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zh-TW" altLang="en-US" noProof="0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72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15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7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5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31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1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3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0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6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37300"/>
            <a:ext cx="1476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0" name="Picture 7" descr="D:\資料備份-勿刪\桌面\2015 Template_事務用品\PPT\內部使用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abhukvn.com/2016/02/09/swagger-documentation-for-restful-services/" TargetMode="External"/><Relationship Id="rId2" Type="http://schemas.openxmlformats.org/officeDocument/2006/relationships/hyperlink" Target="https://swagger.io/open-source-integra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SWAGGER UI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ãswagger UI logo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25600"/>
            <a:ext cx="4932041" cy="184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4644008" y="4988768"/>
            <a:ext cx="4248472" cy="110452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ITT OMS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MAY </a:t>
            </a:r>
            <a:r>
              <a:rPr lang="en-US" altLang="zh-TW" dirty="0" smtClean="0">
                <a:solidFill>
                  <a:schemeClr val="bg1"/>
                </a:solidFill>
              </a:rPr>
              <a:t>10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</a:rPr>
              <a:t>2018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顯示</a:t>
            </a:r>
            <a:r>
              <a:rPr lang="en-US" altLang="zh-TW" dirty="0"/>
              <a:t>M</a:t>
            </a:r>
            <a:r>
              <a:rPr lang="en-US" altLang="zh-TW" dirty="0" smtClean="0"/>
              <a:t>odel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29" y="2276872"/>
            <a:ext cx="9051309" cy="39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SWAGGER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UI other open source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dynamic web </a:t>
            </a:r>
            <a:r>
              <a:rPr lang="en-US" altLang="zh-TW" dirty="0" smtClean="0">
                <a:hlinkClick r:id="rId3"/>
              </a:rPr>
              <a:t>project install swagger </a:t>
            </a:r>
            <a:r>
              <a:rPr lang="en-US" altLang="zh-TW" dirty="0" err="1" smtClean="0">
                <a:hlinkClick r:id="rId3"/>
              </a:rPr>
              <a:t>ui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457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SWAGGER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en-US" altLang="zh-TW" sz="1800" dirty="0"/>
              <a:t>SWAGGER UI</a:t>
            </a:r>
            <a:r>
              <a:rPr lang="zh-TW" altLang="en-US" sz="1800" dirty="0"/>
              <a:t>是</a:t>
            </a:r>
            <a:r>
              <a:rPr lang="en-US" altLang="zh-TW" sz="1800" dirty="0"/>
              <a:t>SWAGGER</a:t>
            </a:r>
            <a:r>
              <a:rPr lang="zh-TW" altLang="en-US" sz="1800" dirty="0"/>
              <a:t>的一個</a:t>
            </a:r>
            <a:r>
              <a:rPr lang="zh-TW" altLang="en-US" sz="1800" dirty="0">
                <a:solidFill>
                  <a:srgbClr val="FF0000"/>
                </a:solidFill>
              </a:rPr>
              <a:t>開源</a:t>
            </a:r>
            <a:r>
              <a:rPr lang="zh-TW" altLang="en-US" sz="1800" dirty="0"/>
              <a:t>的專案，可以實現自動產生線上</a:t>
            </a:r>
            <a:r>
              <a:rPr lang="en-US" altLang="zh-TW" sz="1800" dirty="0"/>
              <a:t>API</a:t>
            </a:r>
            <a:r>
              <a:rPr lang="zh-TW" altLang="en-US" sz="1800" dirty="0">
                <a:solidFill>
                  <a:srgbClr val="FF0000"/>
                </a:solidFill>
              </a:rPr>
              <a:t>文檔</a:t>
            </a:r>
            <a:r>
              <a:rPr lang="zh-TW" altLang="en-US" sz="1800" dirty="0"/>
              <a:t>的</a:t>
            </a:r>
            <a:r>
              <a:rPr lang="zh-TW" altLang="en-US" sz="1800" dirty="0" smtClean="0"/>
              <a:t>工具</a:t>
            </a:r>
            <a:endParaRPr lang="en-US" altLang="zh-TW" sz="1800" dirty="0" smtClean="0"/>
          </a:p>
          <a:p>
            <a:r>
              <a:rPr lang="en-US" altLang="zh-TW" sz="1800" dirty="0" smtClean="0"/>
              <a:t>Swagger</a:t>
            </a:r>
            <a:r>
              <a:rPr lang="zh-TW" altLang="en-US" sz="1800" dirty="0"/>
              <a:t>是</a:t>
            </a:r>
            <a:r>
              <a:rPr lang="en-US" altLang="zh-TW" sz="1800" dirty="0"/>
              <a:t>API</a:t>
            </a:r>
            <a:r>
              <a:rPr lang="zh-TW" altLang="en-US" sz="1800" dirty="0"/>
              <a:t>開發工具框架，支持從</a:t>
            </a:r>
            <a:r>
              <a:rPr lang="zh-TW" altLang="en-US" sz="1800" dirty="0">
                <a:solidFill>
                  <a:srgbClr val="FF0000"/>
                </a:solidFill>
              </a:rPr>
              <a:t>設計</a:t>
            </a:r>
            <a:r>
              <a:rPr lang="zh-TW" altLang="en-US" sz="1800" dirty="0"/>
              <a:t>和</a:t>
            </a:r>
            <a:r>
              <a:rPr lang="zh-TW" altLang="en-US" sz="1800" dirty="0">
                <a:solidFill>
                  <a:srgbClr val="FF0000"/>
                </a:solidFill>
              </a:rPr>
              <a:t>文檔</a:t>
            </a:r>
            <a:r>
              <a:rPr lang="zh-TW" altLang="en-US" sz="1800" dirty="0"/>
              <a:t>到</a:t>
            </a:r>
            <a:r>
              <a:rPr lang="zh-TW" altLang="en-US" sz="1800" dirty="0">
                <a:solidFill>
                  <a:srgbClr val="FF0000"/>
                </a:solidFill>
              </a:rPr>
              <a:t>測試</a:t>
            </a:r>
            <a:r>
              <a:rPr lang="zh-TW" altLang="en-US" sz="1800" dirty="0"/>
              <a:t>和</a:t>
            </a:r>
            <a:r>
              <a:rPr lang="zh-TW" altLang="en-US" sz="1800" dirty="0">
                <a:solidFill>
                  <a:srgbClr val="FF0000"/>
                </a:solidFill>
              </a:rPr>
              <a:t>部署</a:t>
            </a:r>
            <a:r>
              <a:rPr lang="zh-TW" altLang="en-US" sz="1800" dirty="0"/>
              <a:t>的整個</a:t>
            </a:r>
            <a:r>
              <a:rPr lang="en-US" altLang="zh-TW" sz="1800" dirty="0"/>
              <a:t>API</a:t>
            </a:r>
            <a:r>
              <a:rPr lang="zh-TW" altLang="en-US" sz="1800" dirty="0"/>
              <a:t>生命週期的開發。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609600" y="285293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SWAGGER UI</a:t>
            </a:r>
            <a:r>
              <a:rPr lang="zh-TW" altLang="en-US" kern="0" dirty="0" smtClean="0"/>
              <a:t>的優點</a:t>
            </a:r>
            <a:endParaRPr lang="zh-TW" altLang="en-US" kern="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609600" y="3995936"/>
            <a:ext cx="8229600" cy="14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1800" dirty="0"/>
              <a:t>自動產生</a:t>
            </a:r>
            <a:r>
              <a:rPr lang="en-US" altLang="zh-TW" sz="1800" dirty="0"/>
              <a:t>API</a:t>
            </a:r>
            <a:r>
              <a:rPr lang="zh-TW" altLang="en-US" sz="1800" dirty="0"/>
              <a:t>文件</a:t>
            </a:r>
          </a:p>
          <a:p>
            <a:r>
              <a:rPr lang="zh-TW" altLang="en-US" sz="1800" dirty="0"/>
              <a:t>支援</a:t>
            </a:r>
            <a:r>
              <a:rPr lang="en-US" altLang="zh-TW" sz="1800" dirty="0"/>
              <a:t>RESTful</a:t>
            </a:r>
            <a:r>
              <a:rPr lang="zh-TW" altLang="en-US" sz="1800" dirty="0"/>
              <a:t>的</a:t>
            </a:r>
            <a:r>
              <a:rPr lang="en-US" altLang="zh-TW" sz="1800" dirty="0"/>
              <a:t>API</a:t>
            </a:r>
          </a:p>
          <a:p>
            <a:r>
              <a:rPr lang="zh-TW" altLang="en-US" sz="1800" dirty="0"/>
              <a:t>簡單使用</a:t>
            </a:r>
            <a:endParaRPr lang="en-US" altLang="zh-TW" sz="1800" dirty="0"/>
          </a:p>
          <a:p>
            <a:r>
              <a:rPr lang="zh-TW" altLang="en-US" sz="1800" dirty="0"/>
              <a:t>方便測試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84690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使用案例</a:t>
            </a:r>
            <a:r>
              <a:rPr lang="en-US" altLang="zh-TW" dirty="0" smtClean="0"/>
              <a:t>-</a:t>
            </a:r>
            <a:r>
              <a:rPr lang="zh-TW" altLang="en-US" dirty="0" smtClean="0"/>
              <a:t>前後端分離</a:t>
            </a:r>
            <a:endParaRPr lang="zh-TW" altLang="en-US" dirty="0"/>
          </a:p>
        </p:txBody>
      </p:sp>
      <p:pic>
        <p:nvPicPr>
          <p:cNvPr id="8199" name="Picture 7" descr="ãåå¾ç«¯åé¢æ¶æ§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0" y="1528647"/>
            <a:ext cx="8164320" cy="47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equalhsiao\Desktop\font-e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23" y="1124743"/>
            <a:ext cx="1728192" cy="161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equalhsiao\Desktop\back-en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31" y="1124744"/>
            <a:ext cx="1768596" cy="16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0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問題探討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Q1:</a:t>
            </a:r>
            <a:r>
              <a:rPr lang="zh-TW" altLang="en-US" sz="1800" dirty="0" smtClean="0"/>
              <a:t>後端工程師在開發完需求後，並沒有更新文件。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Q2:</a:t>
            </a:r>
            <a:r>
              <a:rPr lang="zh-TW" altLang="en-US" sz="1800" dirty="0" smtClean="0"/>
              <a:t>假設後端工程師有更新文件，長期維護此文件公司也花了很多資源。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Q3:</a:t>
            </a:r>
            <a:r>
              <a:rPr lang="zh-TW" altLang="en-US" sz="1800" dirty="0"/>
              <a:t>前端工程師在開發時遇到問題，花了很多時間在查有錯誤的</a:t>
            </a:r>
            <a:r>
              <a:rPr lang="en-US" altLang="zh-TW" sz="1800" dirty="0"/>
              <a:t>API</a:t>
            </a:r>
            <a:r>
              <a:rPr lang="zh-TW" altLang="en-US" sz="1800" dirty="0" smtClean="0"/>
              <a:t>文件。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Q4:</a:t>
            </a:r>
            <a:r>
              <a:rPr lang="zh-TW" altLang="en-US" sz="1800" dirty="0" smtClean="0"/>
              <a:t>下次還是有可能發生一樣的問題。</a:t>
            </a:r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A:</a:t>
            </a:r>
            <a:r>
              <a:rPr lang="zh-TW" altLang="en-US" sz="1800" dirty="0" smtClean="0"/>
              <a:t>由於</a:t>
            </a:r>
            <a:r>
              <a:rPr lang="en-US" altLang="zh-TW" sz="1800" dirty="0" smtClean="0"/>
              <a:t>SWAGGER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UI</a:t>
            </a:r>
            <a:r>
              <a:rPr lang="zh-TW" altLang="en-US" sz="1800" dirty="0" smtClean="0"/>
              <a:t>自動產生線上</a:t>
            </a:r>
            <a:r>
              <a:rPr lang="en-US" altLang="zh-TW" sz="1800" dirty="0" smtClean="0"/>
              <a:t>API</a:t>
            </a:r>
            <a:r>
              <a:rPr lang="zh-TW" altLang="en-US" sz="1800" dirty="0" smtClean="0"/>
              <a:t>文件，讓後端工程師在開發完後文件自動產生，前端工程師則可以參考最新的文件。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32659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如何使用</a:t>
            </a:r>
            <a:r>
              <a:rPr lang="en-US" altLang="zh-TW" dirty="0" smtClean="0"/>
              <a:t>SWAGGER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maven</a:t>
            </a:r>
          </a:p>
          <a:p>
            <a:r>
              <a:rPr lang="zh-TW" altLang="en-US" sz="1800" dirty="0" smtClean="0"/>
              <a:t>在</a:t>
            </a:r>
            <a:r>
              <a:rPr lang="en-US" altLang="zh-TW" sz="1800" dirty="0" err="1" smtClean="0"/>
              <a:t>pom</a:t>
            </a:r>
            <a:r>
              <a:rPr lang="zh-TW" altLang="en-US" sz="1800" dirty="0" smtClean="0"/>
              <a:t>檔中加入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       </a:t>
            </a:r>
            <a:r>
              <a:rPr lang="en-US" altLang="zh-TW" sz="1800" dirty="0">
                <a:solidFill>
                  <a:srgbClr val="005C2A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	</a:t>
            </a:r>
            <a:r>
              <a:rPr lang="en-US" altLang="zh-TW" sz="1800" dirty="0">
                <a:solidFill>
                  <a:srgbClr val="005C2A"/>
                </a:solidFill>
              </a:rPr>
              <a:t>&lt;</a:t>
            </a:r>
            <a:r>
              <a:rPr lang="en-US" altLang="zh-TW" sz="1800" dirty="0" err="1">
                <a:solidFill>
                  <a:srgbClr val="005C2A"/>
                </a:solidFill>
              </a:rPr>
              <a:t>groupId</a:t>
            </a:r>
            <a:r>
              <a:rPr lang="en-US" altLang="zh-TW" sz="1800" dirty="0">
                <a:solidFill>
                  <a:srgbClr val="005C2A"/>
                </a:solidFill>
              </a:rPr>
              <a:t>&gt;</a:t>
            </a:r>
            <a:r>
              <a:rPr lang="en-US" altLang="zh-TW" sz="1800" dirty="0" err="1"/>
              <a:t>io.springfox</a:t>
            </a:r>
            <a:r>
              <a:rPr lang="en-US" altLang="zh-TW" sz="1800" dirty="0">
                <a:solidFill>
                  <a:srgbClr val="005C2A"/>
                </a:solidFill>
              </a:rPr>
              <a:t>&lt;/</a:t>
            </a:r>
            <a:r>
              <a:rPr lang="en-US" altLang="zh-TW" sz="1800" dirty="0" err="1">
                <a:solidFill>
                  <a:srgbClr val="005C2A"/>
                </a:solidFill>
              </a:rPr>
              <a:t>groupId</a:t>
            </a:r>
            <a:r>
              <a:rPr lang="en-US" altLang="zh-TW" sz="1800" dirty="0">
                <a:solidFill>
                  <a:srgbClr val="005C2A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	</a:t>
            </a:r>
            <a:r>
              <a:rPr lang="en-US" altLang="zh-TW" sz="1800" dirty="0">
                <a:solidFill>
                  <a:srgbClr val="005C2A"/>
                </a:solidFill>
              </a:rPr>
              <a:t>&lt;</a:t>
            </a:r>
            <a:r>
              <a:rPr lang="en-US" altLang="zh-TW" sz="1800" dirty="0" err="1">
                <a:solidFill>
                  <a:srgbClr val="005C2A"/>
                </a:solidFill>
              </a:rPr>
              <a:t>artifactId</a:t>
            </a:r>
            <a:r>
              <a:rPr lang="en-US" altLang="zh-TW" sz="1800" dirty="0">
                <a:solidFill>
                  <a:srgbClr val="005C2A"/>
                </a:solidFill>
              </a:rPr>
              <a:t>&gt;</a:t>
            </a:r>
            <a:r>
              <a:rPr lang="en-US" altLang="zh-TW" sz="1800" dirty="0"/>
              <a:t>springfox-swagger2</a:t>
            </a:r>
            <a:r>
              <a:rPr lang="en-US" altLang="zh-TW" sz="1800" dirty="0">
                <a:solidFill>
                  <a:srgbClr val="005C2A"/>
                </a:solidFill>
              </a:rPr>
              <a:t>&lt;/</a:t>
            </a:r>
            <a:r>
              <a:rPr lang="en-US" altLang="zh-TW" sz="1800" dirty="0" err="1">
                <a:solidFill>
                  <a:srgbClr val="005C2A"/>
                </a:solidFill>
              </a:rPr>
              <a:t>artifactId</a:t>
            </a:r>
            <a:r>
              <a:rPr lang="en-US" altLang="zh-TW" sz="1800" dirty="0">
                <a:solidFill>
                  <a:srgbClr val="005C2A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	</a:t>
            </a:r>
            <a:r>
              <a:rPr lang="en-US" altLang="zh-TW" sz="1800" dirty="0">
                <a:solidFill>
                  <a:srgbClr val="005C2A"/>
                </a:solidFill>
              </a:rPr>
              <a:t>&lt;version&gt;</a:t>
            </a:r>
            <a:r>
              <a:rPr lang="en-US" altLang="zh-TW" sz="1800" dirty="0" smtClean="0"/>
              <a:t>2.8.0</a:t>
            </a:r>
            <a:r>
              <a:rPr lang="en-US" altLang="zh-TW" sz="1800" dirty="0">
                <a:solidFill>
                  <a:srgbClr val="005C2A"/>
                </a:solidFill>
              </a:rPr>
              <a:t>&lt;/version&gt;</a:t>
            </a:r>
          </a:p>
          <a:p>
            <a:pPr marL="0" indent="0">
              <a:buNone/>
            </a:pPr>
            <a:r>
              <a:rPr lang="en-US" altLang="zh-TW" sz="1800" dirty="0" smtClean="0"/>
              <a:t>       </a:t>
            </a:r>
            <a:r>
              <a:rPr lang="en-US" altLang="zh-TW" sz="1800" dirty="0">
                <a:solidFill>
                  <a:srgbClr val="005C2A"/>
                </a:solidFill>
              </a:rPr>
              <a:t>&lt;/</a:t>
            </a:r>
            <a:r>
              <a:rPr lang="en-US" altLang="zh-TW" sz="1800" dirty="0">
                <a:solidFill>
                  <a:srgbClr val="005C2A"/>
                </a:solidFill>
              </a:rPr>
              <a:t>dependency</a:t>
            </a:r>
            <a:r>
              <a:rPr lang="en-US" altLang="zh-TW" sz="1800" dirty="0" smtClean="0">
                <a:solidFill>
                  <a:srgbClr val="005C2A"/>
                </a:solidFill>
              </a:rPr>
              <a:t>&gt;</a:t>
            </a:r>
            <a:endParaRPr lang="en-US" altLang="zh-TW" sz="1800" dirty="0">
              <a:solidFill>
                <a:srgbClr val="005C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如何使用</a:t>
            </a:r>
            <a:r>
              <a:rPr lang="en-US" altLang="zh-TW" dirty="0" smtClean="0"/>
              <a:t>SWAGGER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Spring-boot</a:t>
            </a:r>
          </a:p>
          <a:p>
            <a:r>
              <a:rPr lang="zh-TW" altLang="en-US" sz="1800" dirty="0" smtClean="0"/>
              <a:t>在</a:t>
            </a:r>
            <a:r>
              <a:rPr lang="en-US" altLang="zh-TW" sz="1800" dirty="0" smtClean="0"/>
              <a:t>spring-boot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package</a:t>
            </a:r>
            <a:r>
              <a:rPr lang="zh-TW" altLang="en-US" sz="1800" dirty="0" smtClean="0"/>
              <a:t>下增加一隻</a:t>
            </a:r>
            <a:r>
              <a:rPr lang="en-US" altLang="zh-TW" sz="1800" dirty="0" smtClean="0"/>
              <a:t>class</a:t>
            </a:r>
          </a:p>
          <a:p>
            <a:pPr marL="0" indent="0">
              <a:buNone/>
            </a:pPr>
            <a:endParaRPr lang="en-US" altLang="zh-TW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8928992" cy="354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SWAGGER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啟動專案</a:t>
            </a:r>
            <a:r>
              <a:rPr lang="zh-TW" altLang="en-US" sz="1800" dirty="0" smtClean="0"/>
              <a:t>後再瀏覽器輸入</a:t>
            </a:r>
            <a:r>
              <a:rPr lang="en-US" altLang="zh-TW" sz="1800" dirty="0" smtClean="0"/>
              <a:t>http</a:t>
            </a:r>
            <a:r>
              <a:rPr lang="en-US" altLang="zh-TW" sz="1800" dirty="0"/>
              <a:t>://</a:t>
            </a:r>
            <a:r>
              <a:rPr lang="en-US" altLang="zh-TW" sz="1800" dirty="0" smtClean="0"/>
              <a:t>localhost:8060/${project}/swagger-ui.html</a:t>
            </a:r>
            <a:endParaRPr lang="zh-TW" alt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056784" cy="435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7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API</a:t>
            </a:r>
            <a:r>
              <a:rPr lang="zh-TW" altLang="en-US" sz="1800" dirty="0" smtClean="0"/>
              <a:t>展開後的</a:t>
            </a:r>
            <a:r>
              <a:rPr lang="en-US" altLang="zh-TW" sz="1800" dirty="0" smtClean="0"/>
              <a:t>Request Object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44369" cy="399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5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API</a:t>
            </a:r>
            <a:r>
              <a:rPr lang="zh-TW" altLang="en-US" sz="1800" dirty="0" smtClean="0"/>
              <a:t>展開後的</a:t>
            </a:r>
            <a:r>
              <a:rPr lang="en-US" altLang="zh-TW" sz="1800" dirty="0" smtClean="0"/>
              <a:t>Response Object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24936" cy="395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0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遠傳主題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A04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415</Words>
  <Application>Microsoft Office PowerPoint</Application>
  <PresentationFormat>如螢幕大小 (4:3)</PresentationFormat>
  <Paragraphs>51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遠傳主題</vt:lpstr>
      <vt:lpstr>SWAGGER UI</vt:lpstr>
      <vt:lpstr>SWAGGER </vt:lpstr>
      <vt:lpstr>使用案例-前後端分離</vt:lpstr>
      <vt:lpstr>問題探討</vt:lpstr>
      <vt:lpstr>如何使用SWAGGER UI</vt:lpstr>
      <vt:lpstr>如何使用SWAGGER UI</vt:lpstr>
      <vt:lpstr>使用SWAGGER UI</vt:lpstr>
      <vt:lpstr>Request</vt:lpstr>
      <vt:lpstr>Response</vt:lpstr>
      <vt:lpstr>Models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UI</dc:title>
  <dc:creator>Hsiao, Equal 蕭鄧育 (527266)</dc:creator>
  <cp:lastModifiedBy>Admin</cp:lastModifiedBy>
  <cp:revision>21</cp:revision>
  <dcterms:created xsi:type="dcterms:W3CDTF">2018-05-07T01:30:36Z</dcterms:created>
  <dcterms:modified xsi:type="dcterms:W3CDTF">2018-05-07T09:35:27Z</dcterms:modified>
</cp:coreProperties>
</file>