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6" r:id="rId6"/>
    <p:sldId id="269" r:id="rId7"/>
    <p:sldId id="259" r:id="rId8"/>
    <p:sldId id="261" r:id="rId9"/>
    <p:sldId id="262" r:id="rId10"/>
    <p:sldId id="263" r:id="rId11"/>
    <p:sldId id="264" r:id="rId12"/>
    <p:sldId id="265" r:id="rId13"/>
    <p:sldId id="260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4062"/>
    <a:srgbClr val="9F3160"/>
    <a:srgbClr val="CC3300"/>
    <a:srgbClr val="4D4D4D"/>
    <a:srgbClr val="00823B"/>
    <a:srgbClr val="003217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14" autoAdjust="0"/>
  </p:normalViewPr>
  <p:slideViewPr>
    <p:cSldViewPr>
      <p:cViewPr varScale="1">
        <p:scale>
          <a:sx n="51" d="100"/>
          <a:sy n="51" d="100"/>
        </p:scale>
        <p:origin x="-19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CEEB5-EB36-4E12-B5DC-29E6BE7D5AE7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126A-B731-44B2-B190-F4DFCC25C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92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原本的架構為前後端都為同一個人開發，以功能區分</a:t>
            </a:r>
            <a:endParaRPr lang="en-US" altLang="zh-TW" sz="1200" dirty="0" smtClean="0"/>
          </a:p>
          <a:p>
            <a:r>
              <a:rPr lang="zh-TW" altLang="en-US" sz="1200" dirty="0" smtClean="0"/>
              <a:t>但公司最近想要使用</a:t>
            </a:r>
            <a:r>
              <a:rPr lang="en-US" altLang="zh-TW" sz="1200" dirty="0" err="1" smtClean="0"/>
              <a:t>Vue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react</a:t>
            </a:r>
            <a:r>
              <a:rPr lang="zh-TW" altLang="en-US" sz="1200" baseline="0" dirty="0" smtClean="0"/>
              <a:t>、</a:t>
            </a:r>
            <a:r>
              <a:rPr lang="en-US" altLang="zh-TW" sz="1200" baseline="0" dirty="0" smtClean="0"/>
              <a:t>angular</a:t>
            </a:r>
            <a:r>
              <a:rPr lang="zh-TW" altLang="en-US" sz="1200" baseline="0" dirty="0" smtClean="0"/>
              <a:t>等較新的前端技術，並且想要美化畫畫面，目前公司內部的工程師並沒有這些技術的相關經驗</a:t>
            </a:r>
            <a:r>
              <a:rPr lang="zh-TW" altLang="en-US" sz="1200" dirty="0" smtClean="0"/>
              <a:t>，為了這個專案花了高薪聘請了專業的前端工程師，這個前端工程師只負責寫</a:t>
            </a:r>
            <a:r>
              <a:rPr lang="en-US" altLang="zh-TW" sz="1200" dirty="0" smtClean="0"/>
              <a:t>JavaScript</a:t>
            </a:r>
            <a:r>
              <a:rPr lang="zh-TW" altLang="en-US" sz="1200" dirty="0" smtClean="0"/>
              <a:t>與</a:t>
            </a:r>
            <a:r>
              <a:rPr lang="en-US" altLang="zh-TW" sz="1200" dirty="0" smtClean="0"/>
              <a:t>html</a:t>
            </a:r>
            <a:r>
              <a:rPr lang="zh-TW" altLang="en-US" sz="1200" dirty="0" smtClean="0"/>
              <a:t>設計以及</a:t>
            </a:r>
            <a:r>
              <a:rPr lang="en-US" altLang="zh-TW" sz="1200" dirty="0" smtClean="0"/>
              <a:t>CSS</a:t>
            </a:r>
            <a:r>
              <a:rPr lang="zh-TW" altLang="en-US" sz="1200" dirty="0" smtClean="0"/>
              <a:t>切版，後端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則由原內部工程師負責</a:t>
            </a:r>
            <a:endParaRPr lang="en-US" altLang="zh-TW" sz="1200" dirty="0" smtClean="0"/>
          </a:p>
          <a:p>
            <a:r>
              <a:rPr lang="zh-TW" altLang="en-US" sz="1200" dirty="0" smtClean="0"/>
              <a:t>某日有一個需求需要變更原有的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與前端頁面，後端工程師修改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commit</a:t>
            </a:r>
            <a:r>
              <a:rPr lang="zh-TW" altLang="en-US" sz="1200" dirty="0" smtClean="0"/>
              <a:t>後就忘了修改原有的文件，前端工程師在開發時按照文件傳入參數，但是都提示參數錯誤，直到問了後端工程師後才發現原來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增加了一個必填欄位。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126A-B731-44B2-B190-F4DFCC25CE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27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126A-B731-44B2-B190-F4DFCC25CEE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資料備份-勿刪\桌面\2015 Template_事務用品\PPT\內部使用-母片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19475" y="3644900"/>
            <a:ext cx="5473700" cy="14700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05438" y="5253038"/>
            <a:ext cx="3487737" cy="69691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72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15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76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16FB2-E0EE-43CA-86C6-8D14D4F41C1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665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5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31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1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3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0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6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37300"/>
            <a:ext cx="1476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0" name="Picture 7" descr="D:\資料備份-勿刪\桌面\2015 Template_事務用品\PPT\內部使用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abhukvn.com/2016/02/09/swagger-documentation-for-restful-services/" TargetMode="External"/><Relationship Id="rId2" Type="http://schemas.openxmlformats.org/officeDocument/2006/relationships/hyperlink" Target="https://swagger.io/open-source-integratio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swagger UI logo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25600"/>
            <a:ext cx="4932041" cy="184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4644008" y="4988768"/>
            <a:ext cx="4248472" cy="110452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ITT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OMS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equal,hsiao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MAY 10, 2018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93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展開後的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Object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44369" cy="399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5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展開後的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Object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24936" cy="395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0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29" y="2276872"/>
            <a:ext cx="9051309" cy="39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SWAGGER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UI other open source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dynamic web </a:t>
            </a:r>
            <a:r>
              <a:rPr lang="en-US" altLang="zh-TW" dirty="0" smtClean="0">
                <a:hlinkClick r:id="rId3"/>
              </a:rPr>
              <a:t>project install swagger </a:t>
            </a:r>
            <a:r>
              <a:rPr lang="en-US" altLang="zh-TW" dirty="0" err="1" smtClean="0">
                <a:hlinkClick r:id="rId3"/>
              </a:rPr>
              <a:t>ui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457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www.medschoolcoach.com/wp-content/uploads/2010/12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1341438"/>
            <a:ext cx="56229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wagger UI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的專案，可以實現自動產生線上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開發工具框架，支持從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的整個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生命週期的開發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690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wagger 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方便測試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9" name="Picture 7" descr="ãåå¾ç«¯åé¢æ¶æ§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0" y="1528647"/>
            <a:ext cx="8164320" cy="47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equalhsiao\Desktop\font-e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23" y="1124743"/>
            <a:ext cx="1728192" cy="161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equalhsiao\Desktop\back-en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31" y="1124744"/>
            <a:ext cx="1768596" cy="16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0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問題探討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後端工程師在開發完需求後，並沒有更新文件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假設後端工程師有更新文件，長期維護此文件公司也花了很多資源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前端工程師在開發時遇到問題，花了很多時間在查有錯誤的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下次還是有可能發生一樣的問題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59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自動產生線上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文件，讓後端工程師在開發完後文件自動產生，前端工程師則可以參考最新的文件。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3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&lt;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dependency&gt;</a:t>
            </a:r>
          </a:p>
          <a:p>
            <a:pPr marL="0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io.springfox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artifactId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springfox-swagger2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artifactId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&lt;version&gt;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2.8.0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&lt;/version&gt;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&lt;/dependency</a:t>
            </a: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&lt;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dependency&gt;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&lt;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io.springfox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&lt;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artifactId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springfox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-swagger-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artifactId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&lt;version&gt;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2.8.0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&lt;/version&gt;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&lt;/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dependency&gt;</a:t>
            </a:r>
            <a:endParaRPr lang="en-US" altLang="zh-TW" sz="2200" dirty="0">
              <a:solidFill>
                <a:srgbClr val="005C2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2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下增加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712968" cy="346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swagger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啟動專案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後再瀏覽器輸入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localhost:8060/${project}/swagger-ui.html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54" y="2383678"/>
            <a:ext cx="6299990" cy="388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368354" y="5589240"/>
            <a:ext cx="6299990" cy="432048"/>
          </a:xfrm>
          <a:prstGeom prst="roundRect">
            <a:avLst/>
          </a:prstGeom>
          <a:noFill/>
          <a:ln w="57150"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78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遠傳主題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A04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417</Words>
  <Application>Microsoft Office PowerPoint</Application>
  <PresentationFormat>如螢幕大小 (4:3)</PresentationFormat>
  <Paragraphs>50</Paragraphs>
  <Slides>14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遠傳主題</vt:lpstr>
      <vt:lpstr>SWAGGER UI</vt:lpstr>
      <vt:lpstr>swagger</vt:lpstr>
      <vt:lpstr>swagger UI的優點</vt:lpstr>
      <vt:lpstr>使用案例-前後端分離</vt:lpstr>
      <vt:lpstr>問題探討</vt:lpstr>
      <vt:lpstr>解決方案</vt:lpstr>
      <vt:lpstr>如何使用swagger UI</vt:lpstr>
      <vt:lpstr>如何使用swagger UI</vt:lpstr>
      <vt:lpstr>使用swagger UI</vt:lpstr>
      <vt:lpstr>Request</vt:lpstr>
      <vt:lpstr>Response</vt:lpstr>
      <vt:lpstr>Models</vt:lpstr>
      <vt:lpstr>參考資料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UI</dc:title>
  <dc:creator>Hsiao, Equal 蕭鄧育 (527266)</dc:creator>
  <cp:lastModifiedBy>Admin</cp:lastModifiedBy>
  <cp:revision>27</cp:revision>
  <dcterms:created xsi:type="dcterms:W3CDTF">2018-05-07T01:30:36Z</dcterms:created>
  <dcterms:modified xsi:type="dcterms:W3CDTF">2018-05-09T15:41:58Z</dcterms:modified>
</cp:coreProperties>
</file>