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99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8" y="10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0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5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1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8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8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1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5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7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8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5786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3/24/2024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80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다채로운 액체 아트">
            <a:extLst>
              <a:ext uri="{FF2B5EF4-FFF2-40B4-BE49-F238E27FC236}">
                <a16:creationId xmlns:a16="http://schemas.microsoft.com/office/drawing/2014/main" id="{78D5ADAF-BAEB-5F6D-DDEF-66AB74F17B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53" b="949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548639" y="952500"/>
            <a:ext cx="10414829" cy="3893582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b="1">
                <a:solidFill>
                  <a:srgbClr val="ffffff"/>
                </a:solidFill>
                <a:latin typeface="한컴 말랑말랑 Bold"/>
                <a:ea typeface="한컴 말랑말랑 Bold"/>
              </a:rPr>
              <a:t>!SOLUX - </a:t>
            </a:r>
            <a:r>
              <a:rPr lang="ko-KR" altLang="en-US" b="1">
                <a:solidFill>
                  <a:srgbClr val="ffffff"/>
                </a:solidFill>
                <a:latin typeface="한컴 말랑말랑 Bold"/>
                <a:ea typeface="한컴 말랑말랑 Bold"/>
              </a:rPr>
              <a:t>깃 기초 세미나 완료</a:t>
            </a:r>
            <a:r>
              <a:rPr lang="en-US" altLang="ko-KR" b="1">
                <a:solidFill>
                  <a:srgbClr val="ffffff"/>
                </a:solidFill>
                <a:latin typeface="한컴 말랑말랑 Bold"/>
                <a:ea typeface="한컴 말랑말랑 Bold"/>
              </a:rPr>
              <a:t>!</a:t>
            </a:r>
            <a:br>
              <a:rPr lang="en-US" altLang="ko-KR">
                <a:solidFill>
                  <a:srgbClr val="ffffff"/>
                </a:solidFill>
                <a:latin typeface="한컴 말랑말랑 Bold"/>
                <a:ea typeface="한컴 말랑말랑 Bold"/>
              </a:rPr>
            </a:br>
            <a:br>
              <a:rPr lang="en-US" altLang="ko-KR">
                <a:solidFill>
                  <a:srgbClr val="ffffff"/>
                </a:solidFill>
                <a:latin typeface="한컴 말랑말랑 Bold"/>
                <a:ea typeface="한컴 말랑말랑 Bold"/>
              </a:rPr>
            </a:br>
            <a:r>
              <a:rPr lang="ko-KR" altLang="en-US">
                <a:solidFill>
                  <a:srgbClr val="ffffff"/>
                </a:solidFill>
                <a:latin typeface="한컴 말랑말랑 Bold"/>
                <a:ea typeface="한컴 말랑말랑 Bold"/>
              </a:rPr>
              <a:t>깃 명령어 중 기억에 남는 것 두개를 적어주세요</a:t>
            </a:r>
            <a:br>
              <a:rPr lang="en-US" altLang="ko-KR">
                <a:solidFill>
                  <a:srgbClr val="ffffff"/>
                </a:solidFill>
                <a:latin typeface="한컴 말랑말랑 Bold"/>
                <a:ea typeface="한컴 말랑말랑 Bold"/>
              </a:rPr>
            </a:br>
            <a:br>
              <a:rPr lang="en-US" altLang="ko-KR">
                <a:solidFill>
                  <a:srgbClr val="ffffff"/>
                </a:solidFill>
                <a:latin typeface="한컴 말랑말랑 Bold"/>
                <a:ea typeface="한컴 말랑말랑 Bold"/>
              </a:rPr>
            </a:br>
            <a:r>
              <a:rPr lang="en-US" altLang="ko-KR">
                <a:solidFill>
                  <a:srgbClr val="ffffff"/>
                </a:solidFill>
                <a:latin typeface="한컴 말랑말랑 Bold"/>
                <a:ea typeface="한컴 말랑말랑 Bold"/>
              </a:rPr>
              <a:t>1. git add</a:t>
            </a:r>
            <a:br>
              <a:rPr lang="en-US" altLang="ko-KR">
                <a:solidFill>
                  <a:srgbClr val="ffffff"/>
                </a:solidFill>
                <a:latin typeface="한컴 말랑말랑 Bold"/>
                <a:ea typeface="한컴 말랑말랑 Bold"/>
              </a:rPr>
            </a:br>
            <a:br>
              <a:rPr lang="en-US" altLang="ko-KR">
                <a:solidFill>
                  <a:srgbClr val="ffffff"/>
                </a:solidFill>
                <a:latin typeface="한컴 말랑말랑 Bold"/>
                <a:ea typeface="한컴 말랑말랑 Bold"/>
              </a:rPr>
            </a:br>
            <a:r>
              <a:rPr lang="en-US" altLang="ko-KR">
                <a:solidFill>
                  <a:srgbClr val="ffffff"/>
                </a:solidFill>
                <a:latin typeface="한컴 말랑말랑 Bold"/>
                <a:ea typeface="한컴 말랑말랑 Bold"/>
              </a:rPr>
              <a:t>2. git push</a:t>
            </a:r>
            <a:endParaRPr lang="en-US" altLang="ko-KR">
              <a:solidFill>
                <a:srgbClr val="ffffff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67186" y="4846083"/>
            <a:ext cx="6231222" cy="1211818"/>
          </a:xfrm>
        </p:spPr>
        <p:txBody>
          <a:bodyPr anchor="b">
            <a:normAutofit lnSpcReduction="10000"/>
          </a:bodyPr>
          <a:lstStyle/>
          <a:p>
            <a:pPr lvl="0">
              <a:defRPr/>
            </a:pPr>
            <a:r>
              <a:rPr lang="ko-KR" altLang="en-US" sz="3200">
                <a:solidFill>
                  <a:srgbClr val="ffffff"/>
                </a:solidFill>
                <a:latin typeface="한컴 말랑말랑 Bold"/>
                <a:ea typeface="한컴 말랑말랑 Bold"/>
              </a:rPr>
              <a:t>컴퓨터과학전공 </a:t>
            </a:r>
            <a:r>
              <a:rPr lang="en-US" altLang="ko-KR" sz="3200">
                <a:solidFill>
                  <a:srgbClr val="ffffff"/>
                </a:solidFill>
                <a:latin typeface="한컴 말랑말랑 Bold"/>
                <a:ea typeface="한컴 말랑말랑 Bold"/>
              </a:rPr>
              <a:t>/</a:t>
            </a:r>
            <a:r>
              <a:rPr lang="ko-KR" altLang="en-US" sz="3200">
                <a:solidFill>
                  <a:srgbClr val="ffffff"/>
                </a:solidFill>
                <a:latin typeface="한컴 말랑말랑 Bold"/>
                <a:ea typeface="한컴 말랑말랑 Bold"/>
              </a:rPr>
              <a:t> </a:t>
            </a:r>
            <a:r>
              <a:rPr lang="en-US" altLang="ko-KR" sz="3200">
                <a:solidFill>
                  <a:srgbClr val="ffffff"/>
                </a:solidFill>
                <a:latin typeface="한컴 말랑말랑 Bold"/>
                <a:ea typeface="한컴 말랑말랑 Bold"/>
              </a:rPr>
              <a:t>2211015</a:t>
            </a:r>
            <a:r>
              <a:rPr lang="ko-KR" altLang="en-US" sz="3200">
                <a:solidFill>
                  <a:srgbClr val="ffffff"/>
                </a:solidFill>
                <a:latin typeface="한컴 말랑말랑 Bold"/>
                <a:ea typeface="한컴 말랑말랑 Bold"/>
              </a:rPr>
              <a:t> </a:t>
            </a:r>
            <a:r>
              <a:rPr lang="en-US" altLang="ko-KR" sz="3200">
                <a:solidFill>
                  <a:srgbClr val="ffffff"/>
                </a:solidFill>
                <a:latin typeface="한컴 말랑말랑 Bold"/>
                <a:ea typeface="한컴 말랑말랑 Bold"/>
              </a:rPr>
              <a:t>/</a:t>
            </a:r>
            <a:r>
              <a:rPr lang="ko-KR" altLang="en-US" sz="3200">
                <a:solidFill>
                  <a:srgbClr val="ffffff"/>
                </a:solidFill>
                <a:latin typeface="한컴 말랑말랑 Bold"/>
                <a:ea typeface="한컴 말랑말랑 Bold"/>
              </a:rPr>
              <a:t> 홍서현</a:t>
            </a:r>
            <a:endParaRPr lang="ko-KR" altLang="en-US" sz="3200">
              <a:solidFill>
                <a:srgbClr val="ffffff"/>
              </a:solidFill>
              <a:latin typeface="한컴 말랑말랑 Bold"/>
              <a:ea typeface="한컴 말랑말랑 Bold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825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TribuneVTI">
  <a:themeElements>
    <a:clrScheme name="AnalogousFromLightSeedLeftStep">
      <a:dk1>
        <a:srgbClr val="000000"/>
      </a:dk1>
      <a:lt1>
        <a:srgbClr val="ffffff"/>
      </a:lt1>
      <a:dk2>
        <a:srgbClr val="3c2441"/>
      </a:dk2>
      <a:lt2>
        <a:srgbClr val="e2e5e8"/>
      </a:lt2>
      <a:accent1>
        <a:srgbClr val="c49b6d"/>
      </a:accent1>
      <a:accent2>
        <a:srgbClr val="c67b72"/>
      </a:accent2>
      <a:accent3>
        <a:srgbClr val="d18ca1"/>
      </a:accent3>
      <a:accent4>
        <a:srgbClr val="c672b0"/>
      </a:accent4>
      <a:accent5>
        <a:srgbClr val="c78cd1"/>
      </a:accent5>
      <a:accent6>
        <a:srgbClr val="9772c6"/>
      </a:accent6>
      <a:hlink>
        <a:srgbClr val="6184aa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22</ep:Words>
  <ep:PresentationFormat>와이드스크린</ep:PresentationFormat>
  <ep:Paragraphs>4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TribuneVTI</vt:lpstr>
      <vt:lpstr>!SOLUX - 깃 기초 세미나 완료!  깃 명령어 중 기억에 남는 것 두개를 적어주세요  1. git add  2. git push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2024-03-24T03:26:20.000</dcterms:created>
  <dc:creator>이효림</dc:creator>
  <cp:lastModifiedBy>seohy</cp:lastModifiedBy>
  <dcterms:modified xsi:type="dcterms:W3CDTF">2025-05-04T06:21:08.339</dcterms:modified>
  <cp:revision>2</cp:revision>
  <dc:title>!SOLUX - 깃 기초 세미나 완료!  깃 명령어 중 기억에 남는 것 두개를 적어주세요  1. --------  2. --------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