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ppt/slideLayouts/slideLayout30.xml" ContentType="application/vnd.openxmlformats-officedocument.presentationml.slideLayout+xml"/>
  <Override PartName="/ppt/theme/theme30.xml" ContentType="application/vnd.openxmlformats-officedocument.theme+xml"/>
  <Override PartName="/ppt/slideLayouts/slideLayout31.xml" ContentType="application/vnd.openxmlformats-officedocument.presentationml.slideLayout+xml"/>
  <Override PartName="/ppt/theme/theme31.xml" ContentType="application/vnd.openxmlformats-officedocument.theme+xml"/>
  <Override PartName="/ppt/slideLayouts/slideLayout32.xml" ContentType="application/vnd.openxmlformats-officedocument.presentationml.slideLayout+xml"/>
  <Override PartName="/ppt/theme/theme32.xml" ContentType="application/vnd.openxmlformats-officedocument.theme+xml"/>
  <Override PartName="/ppt/slideLayouts/slideLayout33.xml" ContentType="application/vnd.openxmlformats-officedocument.presentationml.slideLayout+xml"/>
  <Override PartName="/ppt/theme/theme3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6" r:id="rId24"/>
    <p:sldMasterId id="2147483698" r:id="rId25"/>
    <p:sldMasterId id="2147483700" r:id="rId26"/>
    <p:sldMasterId id="2147483702" r:id="rId27"/>
    <p:sldMasterId id="2147483704" r:id="rId28"/>
    <p:sldMasterId id="2147483706" r:id="rId29"/>
    <p:sldMasterId id="2147483708" r:id="rId30"/>
    <p:sldMasterId id="2147483710" r:id="rId31"/>
    <p:sldMasterId id="2147483712" r:id="rId32"/>
    <p:sldMasterId id="2147483714" r:id="rId33"/>
  </p:sldMasterIdLst>
  <p:sldIdLst>
    <p:sldId id="256" r:id="rId34"/>
    <p:sldId id="257" r:id="rId35"/>
    <p:sldId id="258" r:id="rId36"/>
    <p:sldId id="259" r:id="rId37"/>
    <p:sldId id="260" r:id="rId38"/>
    <p:sldId id="261" r:id="rId39"/>
    <p:sldId id="262" r:id="rId40"/>
    <p:sldId id="263" r:id="rId41"/>
    <p:sldId id="264" r:id="rId42"/>
    <p:sldId id="265" r:id="rId43"/>
    <p:sldId id="266" r:id="rId4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858" y="57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6.xml"/><Relationship Id="rId3" Type="http://schemas.openxmlformats.org/officeDocument/2006/relationships/slideMaster" Target="slideMasters/slideMaster3.xml"/><Relationship Id="rId21" Type="http://schemas.openxmlformats.org/officeDocument/2006/relationships/slideMaster" Target="slideMasters/slideMaster21.xml"/><Relationship Id="rId34" Type="http://schemas.openxmlformats.org/officeDocument/2006/relationships/slide" Target="slides/slide1.xml"/><Relationship Id="rId42" Type="http://schemas.openxmlformats.org/officeDocument/2006/relationships/slide" Target="slides/slide9.xml"/><Relationship Id="rId47"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 Target="slides/slide5.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Master" Target="slideMasters/slideMaster29.xml"/><Relationship Id="rId41" Type="http://schemas.openxmlformats.org/officeDocument/2006/relationships/slide" Target="slides/slide8.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 Target="slides/slide4.xml"/><Relationship Id="rId40" Type="http://schemas.openxmlformats.org/officeDocument/2006/relationships/slide" Target="slides/slide7.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3.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2.xml"/><Relationship Id="rId43" Type="http://schemas.openxmlformats.org/officeDocument/2006/relationships/slide" Target="slides/slide10.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7" name="PlaceHolder 1"/>
          <p:cNvSpPr>
            <a:spLocks noGrp="1"/>
          </p:cNvSpPr>
          <p:nvPr>
            <p:ph type="title"/>
          </p:nvPr>
        </p:nvSpPr>
        <p:spPr>
          <a:xfrm>
            <a:off x="713160" y="753840"/>
            <a:ext cx="410364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2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1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12">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10">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10_1">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10_1_1">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743" name="PlaceHolder 1"/>
          <p:cNvSpPr>
            <a:spLocks noGrp="1"/>
          </p:cNvSpPr>
          <p:nvPr>
            <p:ph type="title"/>
          </p:nvPr>
        </p:nvSpPr>
        <p:spPr>
          <a:xfrm>
            <a:off x="713160" y="753840"/>
            <a:ext cx="410364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744"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989" name="PlaceHolder 1"/>
          <p:cNvSpPr>
            <a:spLocks noGrp="1"/>
          </p:cNvSpPr>
          <p:nvPr>
            <p:ph type="title"/>
          </p:nvPr>
        </p:nvSpPr>
        <p:spPr>
          <a:xfrm>
            <a:off x="713160" y="753840"/>
            <a:ext cx="410364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99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991"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1027" name="PlaceHolder 1"/>
          <p:cNvSpPr>
            <a:spLocks noGrp="1"/>
          </p:cNvSpPr>
          <p:nvPr>
            <p:ph type="title"/>
          </p:nvPr>
        </p:nvSpPr>
        <p:spPr>
          <a:xfrm>
            <a:off x="713160" y="753840"/>
            <a:ext cx="410364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4_2">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2" Type="http://schemas.openxmlformats.org/officeDocument/2006/relationships/theme" Target="../theme/theme27.xml"/><Relationship Id="rId1"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2" Type="http://schemas.openxmlformats.org/officeDocument/2006/relationships/theme" Target="../theme/theme28.xml"/><Relationship Id="rId1" Type="http://schemas.openxmlformats.org/officeDocument/2006/relationships/slideLayout" Target="../slideLayouts/slideLayout28.xml"/></Relationships>
</file>

<file path=ppt/slideMasters/_rels/slideMaster29.xml.rels><?xml version="1.0" encoding="UTF-8" standalone="yes"?>
<Relationships xmlns="http://schemas.openxmlformats.org/package/2006/relationships"><Relationship Id="rId2" Type="http://schemas.openxmlformats.org/officeDocument/2006/relationships/theme" Target="../theme/theme29.xml"/><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32.xml.rels><?xml version="1.0" encoding="UTF-8" standalone="yes"?>
<Relationships xmlns="http://schemas.openxmlformats.org/package/2006/relationships"><Relationship Id="rId2" Type="http://schemas.openxmlformats.org/officeDocument/2006/relationships/theme" Target="../theme/theme32.xml"/><Relationship Id="rId1" Type="http://schemas.openxmlformats.org/officeDocument/2006/relationships/slideLayout" Target="../slideLayouts/slideLayout32.xml"/></Relationships>
</file>

<file path=ppt/slideMasters/_rels/slideMaster33.xml.rels><?xml version="1.0" encoding="UTF-8" standalone="yes"?>
<Relationships xmlns="http://schemas.openxmlformats.org/package/2006/relationships"><Relationship Id="rId2" Type="http://schemas.openxmlformats.org/officeDocument/2006/relationships/theme" Target="../theme/theme33.xml"/><Relationship Id="rId1"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713160" y="630720"/>
            <a:ext cx="4142160" cy="2191320"/>
          </a:xfrm>
          <a:prstGeom prst="rect">
            <a:avLst/>
          </a:prstGeom>
          <a:noFill/>
          <a:ln w="0">
            <a:noFill/>
          </a:ln>
        </p:spPr>
        <p:txBody>
          <a:bodyPr lIns="91440" tIns="91440" rIns="91440" bIns="91440" anchor="b">
            <a:noAutofit/>
          </a:bodyPr>
          <a:lstStyle/>
          <a:p>
            <a:pPr indent="0">
              <a:buNone/>
            </a:pPr>
            <a:r>
              <a:rPr lang="fr-FR" sz="3900" b="0" strike="noStrike" spc="-1">
                <a:solidFill>
                  <a:schemeClr val="dk1"/>
                </a:solidFill>
                <a:latin typeface="Arial"/>
              </a:rPr>
              <a:t>Click to edit the title text format</a:t>
            </a:r>
          </a:p>
        </p:txBody>
      </p:sp>
      <p:grpSp>
        <p:nvGrpSpPr>
          <p:cNvPr id="28" name="Google Shape;11;p2"/>
          <p:cNvGrpSpPr/>
          <p:nvPr/>
        </p:nvGrpSpPr>
        <p:grpSpPr>
          <a:xfrm>
            <a:off x="-1986120" y="-2678040"/>
            <a:ext cx="12760920" cy="9508680"/>
            <a:chOff x="-1986120" y="-2678040"/>
            <a:chExt cx="12760920" cy="9508680"/>
          </a:xfrm>
        </p:grpSpPr>
        <p:sp>
          <p:nvSpPr>
            <p:cNvPr id="2" name="Google Shape;12;p2"/>
            <p:cNvSpPr/>
            <p:nvPr/>
          </p:nvSpPr>
          <p:spPr>
            <a:xfrm rot="16200000">
              <a:off x="-1557720" y="3327480"/>
              <a:ext cx="3074760" cy="3931200"/>
            </a:xfrm>
            <a:custGeom>
              <a:avLst/>
              <a:gdLst>
                <a:gd name="textAreaLeft" fmla="*/ 0 w 3074760"/>
                <a:gd name="textAreaRight" fmla="*/ 3075120 w 3074760"/>
                <a:gd name="textAreaTop" fmla="*/ 0 h 3931200"/>
                <a:gd name="textAreaBottom" fmla="*/ 3931560 h 393120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 name="Google Shape;13;p2"/>
            <p:cNvSpPr/>
            <p:nvPr/>
          </p:nvSpPr>
          <p:spPr>
            <a:xfrm rot="4323000">
              <a:off x="6893280" y="-2574720"/>
              <a:ext cx="3074760" cy="3931200"/>
            </a:xfrm>
            <a:custGeom>
              <a:avLst/>
              <a:gdLst>
                <a:gd name="textAreaLeft" fmla="*/ 0 w 3074760"/>
                <a:gd name="textAreaRight" fmla="*/ 3075120 w 3074760"/>
                <a:gd name="textAreaTop" fmla="*/ 0 h 3931200"/>
                <a:gd name="textAreaBottom" fmla="*/ 3931560 h 393120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 name="Google Shape;14;p2"/>
          <p:cNvGrpSpPr/>
          <p:nvPr/>
        </p:nvGrpSpPr>
        <p:grpSpPr>
          <a:xfrm>
            <a:off x="3044520" y="444960"/>
            <a:ext cx="5522040" cy="4257720"/>
            <a:chOff x="3044520" y="444960"/>
            <a:chExt cx="5522040" cy="4257720"/>
          </a:xfrm>
        </p:grpSpPr>
        <p:grpSp>
          <p:nvGrpSpPr>
            <p:cNvPr id="5" name="Google Shape;15;p2"/>
            <p:cNvGrpSpPr/>
            <p:nvPr/>
          </p:nvGrpSpPr>
          <p:grpSpPr>
            <a:xfrm>
              <a:off x="4441320" y="444960"/>
              <a:ext cx="188280" cy="188640"/>
              <a:chOff x="4441320" y="444960"/>
              <a:chExt cx="188280" cy="188640"/>
            </a:xfrm>
          </p:grpSpPr>
          <p:sp>
            <p:nvSpPr>
              <p:cNvPr id="6" name="Google Shape;16;p2"/>
              <p:cNvSpPr/>
              <p:nvPr/>
            </p:nvSpPr>
            <p:spPr>
              <a:xfrm>
                <a:off x="4511520" y="533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 name="Google Shape;17;p2"/>
              <p:cNvSpPr/>
              <p:nvPr/>
            </p:nvSpPr>
            <p:spPr>
              <a:xfrm>
                <a:off x="4580640" y="533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 name="Google Shape;18;p2"/>
              <p:cNvSpPr/>
              <p:nvPr/>
            </p:nvSpPr>
            <p:spPr>
              <a:xfrm>
                <a:off x="4441320" y="5338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 name="Google Shape;19;p2"/>
              <p:cNvSpPr/>
              <p:nvPr/>
            </p:nvSpPr>
            <p:spPr>
              <a:xfrm>
                <a:off x="4528440" y="516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 name="Google Shape;20;p2"/>
              <p:cNvSpPr/>
              <p:nvPr/>
            </p:nvSpPr>
            <p:spPr>
              <a:xfrm>
                <a:off x="4528440" y="5857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 name="Google Shape;21;p2"/>
              <p:cNvSpPr/>
              <p:nvPr/>
            </p:nvSpPr>
            <p:spPr>
              <a:xfrm>
                <a:off x="4528440" y="4449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 name="Google Shape;22;p2"/>
            <p:cNvGrpSpPr/>
            <p:nvPr/>
          </p:nvGrpSpPr>
          <p:grpSpPr>
            <a:xfrm>
              <a:off x="8378280" y="851040"/>
              <a:ext cx="188280" cy="188640"/>
              <a:chOff x="8378280" y="851040"/>
              <a:chExt cx="188280" cy="188640"/>
            </a:xfrm>
          </p:grpSpPr>
          <p:sp>
            <p:nvSpPr>
              <p:cNvPr id="13" name="Google Shape;23;p2"/>
              <p:cNvSpPr/>
              <p:nvPr/>
            </p:nvSpPr>
            <p:spPr>
              <a:xfrm>
                <a:off x="8448840" y="9396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 name="Google Shape;24;p2"/>
              <p:cNvSpPr/>
              <p:nvPr/>
            </p:nvSpPr>
            <p:spPr>
              <a:xfrm>
                <a:off x="8517600" y="9396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 name="Google Shape;25;p2"/>
              <p:cNvSpPr/>
              <p:nvPr/>
            </p:nvSpPr>
            <p:spPr>
              <a:xfrm>
                <a:off x="8378280" y="9396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 name="Google Shape;26;p2"/>
              <p:cNvSpPr/>
              <p:nvPr/>
            </p:nvSpPr>
            <p:spPr>
              <a:xfrm>
                <a:off x="8465400" y="922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 name="Google Shape;27;p2"/>
              <p:cNvSpPr/>
              <p:nvPr/>
            </p:nvSpPr>
            <p:spPr>
              <a:xfrm>
                <a:off x="8465400" y="9918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 name="Google Shape;28;p2"/>
              <p:cNvSpPr/>
              <p:nvPr/>
            </p:nvSpPr>
            <p:spPr>
              <a:xfrm>
                <a:off x="8465400" y="8510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 name="Google Shape;29;p2"/>
            <p:cNvGrpSpPr/>
            <p:nvPr/>
          </p:nvGrpSpPr>
          <p:grpSpPr>
            <a:xfrm>
              <a:off x="3044520" y="4514040"/>
              <a:ext cx="187920" cy="188640"/>
              <a:chOff x="3044520" y="4514040"/>
              <a:chExt cx="187920" cy="188640"/>
            </a:xfrm>
          </p:grpSpPr>
          <p:sp>
            <p:nvSpPr>
              <p:cNvPr id="20" name="Google Shape;30;p2"/>
              <p:cNvSpPr/>
              <p:nvPr/>
            </p:nvSpPr>
            <p:spPr>
              <a:xfrm>
                <a:off x="3114720" y="4602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 name="Google Shape;31;p2"/>
              <p:cNvSpPr/>
              <p:nvPr/>
            </p:nvSpPr>
            <p:spPr>
              <a:xfrm>
                <a:off x="3183480" y="4602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 name="Google Shape;32;p2"/>
              <p:cNvSpPr/>
              <p:nvPr/>
            </p:nvSpPr>
            <p:spPr>
              <a:xfrm>
                <a:off x="3044520" y="46029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 name="Google Shape;33;p2"/>
              <p:cNvSpPr/>
              <p:nvPr/>
            </p:nvSpPr>
            <p:spPr>
              <a:xfrm>
                <a:off x="3131640" y="4585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 name="Google Shape;34;p2"/>
              <p:cNvSpPr/>
              <p:nvPr/>
            </p:nvSpPr>
            <p:spPr>
              <a:xfrm>
                <a:off x="3131640" y="46548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 name="Google Shape;35;p2"/>
              <p:cNvSpPr/>
              <p:nvPr/>
            </p:nvSpPr>
            <p:spPr>
              <a:xfrm>
                <a:off x="3131640" y="45140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54" name="PlaceHolder 1"/>
          <p:cNvSpPr>
            <a:spLocks noGrp="1"/>
          </p:cNvSpPr>
          <p:nvPr>
            <p:ph type="title"/>
          </p:nvPr>
        </p:nvSpPr>
        <p:spPr>
          <a:xfrm>
            <a:off x="5360760" y="1550160"/>
            <a:ext cx="2838240" cy="108000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grpSp>
        <p:nvGrpSpPr>
          <p:cNvPr id="255" name="Google Shape;558;p19"/>
          <p:cNvGrpSpPr/>
          <p:nvPr/>
        </p:nvGrpSpPr>
        <p:grpSpPr>
          <a:xfrm>
            <a:off x="-1251000" y="-1383480"/>
            <a:ext cx="12123360" cy="8462880"/>
            <a:chOff x="-1251000" y="-1383480"/>
            <a:chExt cx="12123360" cy="8462880"/>
          </a:xfrm>
        </p:grpSpPr>
        <p:sp>
          <p:nvSpPr>
            <p:cNvPr id="256" name="Google Shape;559;p19"/>
            <p:cNvSpPr/>
            <p:nvPr/>
          </p:nvSpPr>
          <p:spPr>
            <a:xfrm rot="8640000" flipH="1">
              <a:off x="-672120" y="396432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 name="Google Shape;560;p19"/>
            <p:cNvSpPr/>
            <p:nvPr/>
          </p:nvSpPr>
          <p:spPr>
            <a:xfrm rot="2215800" flipH="1">
              <a:off x="8221680" y="-4608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8" name="Google Shape;561;p19"/>
            <p:cNvSpPr/>
            <p:nvPr/>
          </p:nvSpPr>
          <p:spPr>
            <a:xfrm rot="1717800">
              <a:off x="6779880" y="-62244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9" name="Google Shape;562;p19"/>
            <p:cNvSpPr/>
            <p:nvPr/>
          </p:nvSpPr>
          <p:spPr>
            <a:xfrm rot="9868200">
              <a:off x="-1029600" y="445932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60" name="Google Shape;563;p19"/>
          <p:cNvGrpSpPr/>
          <p:nvPr/>
        </p:nvGrpSpPr>
        <p:grpSpPr>
          <a:xfrm>
            <a:off x="417960" y="539640"/>
            <a:ext cx="7449480" cy="4068720"/>
            <a:chOff x="417960" y="539640"/>
            <a:chExt cx="7449480" cy="4068720"/>
          </a:xfrm>
        </p:grpSpPr>
        <p:grpSp>
          <p:nvGrpSpPr>
            <p:cNvPr id="261" name="Google Shape;564;p19"/>
            <p:cNvGrpSpPr/>
            <p:nvPr/>
          </p:nvGrpSpPr>
          <p:grpSpPr>
            <a:xfrm>
              <a:off x="417960" y="3939120"/>
              <a:ext cx="187920" cy="188640"/>
              <a:chOff x="417960" y="3939120"/>
              <a:chExt cx="187920" cy="188640"/>
            </a:xfrm>
          </p:grpSpPr>
          <p:sp>
            <p:nvSpPr>
              <p:cNvPr id="262" name="Google Shape;565;p19"/>
              <p:cNvSpPr/>
              <p:nvPr/>
            </p:nvSpPr>
            <p:spPr>
              <a:xfrm>
                <a:off x="488160" y="4027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3" name="Google Shape;566;p19"/>
              <p:cNvSpPr/>
              <p:nvPr/>
            </p:nvSpPr>
            <p:spPr>
              <a:xfrm>
                <a:off x="556920" y="4027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4" name="Google Shape;567;p19"/>
              <p:cNvSpPr/>
              <p:nvPr/>
            </p:nvSpPr>
            <p:spPr>
              <a:xfrm>
                <a:off x="417960" y="40276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5" name="Google Shape;568;p19"/>
              <p:cNvSpPr/>
              <p:nvPr/>
            </p:nvSpPr>
            <p:spPr>
              <a:xfrm>
                <a:off x="505080" y="4010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6" name="Google Shape;569;p19"/>
              <p:cNvSpPr/>
              <p:nvPr/>
            </p:nvSpPr>
            <p:spPr>
              <a:xfrm>
                <a:off x="505080" y="40798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7" name="Google Shape;570;p19"/>
              <p:cNvSpPr/>
              <p:nvPr/>
            </p:nvSpPr>
            <p:spPr>
              <a:xfrm>
                <a:off x="505080" y="39391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68" name="Google Shape;571;p19"/>
            <p:cNvGrpSpPr/>
            <p:nvPr/>
          </p:nvGrpSpPr>
          <p:grpSpPr>
            <a:xfrm>
              <a:off x="1356120" y="4419720"/>
              <a:ext cx="188280" cy="188640"/>
              <a:chOff x="1356120" y="4419720"/>
              <a:chExt cx="188280" cy="188640"/>
            </a:xfrm>
          </p:grpSpPr>
          <p:sp>
            <p:nvSpPr>
              <p:cNvPr id="269" name="Google Shape;572;p19"/>
              <p:cNvSpPr/>
              <p:nvPr/>
            </p:nvSpPr>
            <p:spPr>
              <a:xfrm>
                <a:off x="1426320" y="4508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0" name="Google Shape;573;p19"/>
              <p:cNvSpPr/>
              <p:nvPr/>
            </p:nvSpPr>
            <p:spPr>
              <a:xfrm>
                <a:off x="1495440" y="4508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1" name="Google Shape;574;p19"/>
              <p:cNvSpPr/>
              <p:nvPr/>
            </p:nvSpPr>
            <p:spPr>
              <a:xfrm>
                <a:off x="1356120" y="4508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2" name="Google Shape;575;p19"/>
              <p:cNvSpPr/>
              <p:nvPr/>
            </p:nvSpPr>
            <p:spPr>
              <a:xfrm>
                <a:off x="1443240" y="4491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3" name="Google Shape;576;p19"/>
              <p:cNvSpPr/>
              <p:nvPr/>
            </p:nvSpPr>
            <p:spPr>
              <a:xfrm>
                <a:off x="1443240" y="45604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4" name="Google Shape;577;p19"/>
              <p:cNvSpPr/>
              <p:nvPr/>
            </p:nvSpPr>
            <p:spPr>
              <a:xfrm>
                <a:off x="1443240" y="4419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75" name="Google Shape;578;p19"/>
            <p:cNvGrpSpPr/>
            <p:nvPr/>
          </p:nvGrpSpPr>
          <p:grpSpPr>
            <a:xfrm>
              <a:off x="6841440" y="539640"/>
              <a:ext cx="187920" cy="188280"/>
              <a:chOff x="6841440" y="539640"/>
              <a:chExt cx="187920" cy="188280"/>
            </a:xfrm>
          </p:grpSpPr>
          <p:sp>
            <p:nvSpPr>
              <p:cNvPr id="276" name="Google Shape;579;p19"/>
              <p:cNvSpPr/>
              <p:nvPr/>
            </p:nvSpPr>
            <p:spPr>
              <a:xfrm>
                <a:off x="6911640" y="628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7" name="Google Shape;580;p19"/>
              <p:cNvSpPr/>
              <p:nvPr/>
            </p:nvSpPr>
            <p:spPr>
              <a:xfrm>
                <a:off x="6980400" y="628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8" name="Google Shape;581;p19"/>
              <p:cNvSpPr/>
              <p:nvPr/>
            </p:nvSpPr>
            <p:spPr>
              <a:xfrm>
                <a:off x="6841440" y="6282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9" name="Google Shape;582;p19"/>
              <p:cNvSpPr/>
              <p:nvPr/>
            </p:nvSpPr>
            <p:spPr>
              <a:xfrm>
                <a:off x="6928560" y="6109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0" name="Google Shape;583;p19"/>
              <p:cNvSpPr/>
              <p:nvPr/>
            </p:nvSpPr>
            <p:spPr>
              <a:xfrm>
                <a:off x="6928560" y="6800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1" name="Google Shape;584;p19"/>
              <p:cNvSpPr/>
              <p:nvPr/>
            </p:nvSpPr>
            <p:spPr>
              <a:xfrm>
                <a:off x="6928560" y="539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82" name="Google Shape;585;p19"/>
            <p:cNvGrpSpPr/>
            <p:nvPr/>
          </p:nvGrpSpPr>
          <p:grpSpPr>
            <a:xfrm>
              <a:off x="7679520" y="912240"/>
              <a:ext cx="187920" cy="188640"/>
              <a:chOff x="7679520" y="912240"/>
              <a:chExt cx="187920" cy="188640"/>
            </a:xfrm>
          </p:grpSpPr>
          <p:sp>
            <p:nvSpPr>
              <p:cNvPr id="283" name="Google Shape;586;p19"/>
              <p:cNvSpPr/>
              <p:nvPr/>
            </p:nvSpPr>
            <p:spPr>
              <a:xfrm>
                <a:off x="7749720" y="1000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4" name="Google Shape;587;p19"/>
              <p:cNvSpPr/>
              <p:nvPr/>
            </p:nvSpPr>
            <p:spPr>
              <a:xfrm>
                <a:off x="7818480" y="1000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5" name="Google Shape;588;p19"/>
              <p:cNvSpPr/>
              <p:nvPr/>
            </p:nvSpPr>
            <p:spPr>
              <a:xfrm>
                <a:off x="7679520" y="10008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6" name="Google Shape;589;p19"/>
              <p:cNvSpPr/>
              <p:nvPr/>
            </p:nvSpPr>
            <p:spPr>
              <a:xfrm>
                <a:off x="7766640" y="9835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7" name="Google Shape;590;p19"/>
              <p:cNvSpPr/>
              <p:nvPr/>
            </p:nvSpPr>
            <p:spPr>
              <a:xfrm>
                <a:off x="7766640" y="10530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8" name="Google Shape;591;p19"/>
              <p:cNvSpPr/>
              <p:nvPr/>
            </p:nvSpPr>
            <p:spPr>
              <a:xfrm>
                <a:off x="7766640" y="912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8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290" name="Google Shape;595;p20"/>
          <p:cNvGrpSpPr/>
          <p:nvPr/>
        </p:nvGrpSpPr>
        <p:grpSpPr>
          <a:xfrm>
            <a:off x="1601640" y="828360"/>
            <a:ext cx="6996600" cy="4123080"/>
            <a:chOff x="1601640" y="828360"/>
            <a:chExt cx="6996600" cy="4123080"/>
          </a:xfrm>
        </p:grpSpPr>
        <p:grpSp>
          <p:nvGrpSpPr>
            <p:cNvPr id="291" name="Google Shape;596;p20"/>
            <p:cNvGrpSpPr/>
            <p:nvPr/>
          </p:nvGrpSpPr>
          <p:grpSpPr>
            <a:xfrm>
              <a:off x="8410320" y="1617480"/>
              <a:ext cx="187920" cy="188640"/>
              <a:chOff x="8410320" y="1617480"/>
              <a:chExt cx="187920" cy="188640"/>
            </a:xfrm>
          </p:grpSpPr>
          <p:sp>
            <p:nvSpPr>
              <p:cNvPr id="292" name="Google Shape;597;p20"/>
              <p:cNvSpPr/>
              <p:nvPr/>
            </p:nvSpPr>
            <p:spPr>
              <a:xfrm>
                <a:off x="8480520" y="1706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3" name="Google Shape;598;p20"/>
              <p:cNvSpPr/>
              <p:nvPr/>
            </p:nvSpPr>
            <p:spPr>
              <a:xfrm>
                <a:off x="8549280" y="1706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4" name="Google Shape;599;p20"/>
              <p:cNvSpPr/>
              <p:nvPr/>
            </p:nvSpPr>
            <p:spPr>
              <a:xfrm>
                <a:off x="8410320" y="17064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5" name="Google Shape;600;p20"/>
              <p:cNvSpPr/>
              <p:nvPr/>
            </p:nvSpPr>
            <p:spPr>
              <a:xfrm>
                <a:off x="8497440" y="16887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6" name="Google Shape;601;p20"/>
              <p:cNvSpPr/>
              <p:nvPr/>
            </p:nvSpPr>
            <p:spPr>
              <a:xfrm>
                <a:off x="8497440" y="17582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7" name="Google Shape;602;p20"/>
              <p:cNvSpPr/>
              <p:nvPr/>
            </p:nvSpPr>
            <p:spPr>
              <a:xfrm>
                <a:off x="8497440" y="1617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98" name="Google Shape;603;p20"/>
            <p:cNvGrpSpPr/>
            <p:nvPr/>
          </p:nvGrpSpPr>
          <p:grpSpPr>
            <a:xfrm>
              <a:off x="2103840" y="4763160"/>
              <a:ext cx="187920" cy="188280"/>
              <a:chOff x="2103840" y="4763160"/>
              <a:chExt cx="187920" cy="188280"/>
            </a:xfrm>
          </p:grpSpPr>
          <p:sp>
            <p:nvSpPr>
              <p:cNvPr id="299" name="Google Shape;604;p20"/>
              <p:cNvSpPr/>
              <p:nvPr/>
            </p:nvSpPr>
            <p:spPr>
              <a:xfrm>
                <a:off x="2174040" y="48517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0" name="Google Shape;605;p20"/>
              <p:cNvSpPr/>
              <p:nvPr/>
            </p:nvSpPr>
            <p:spPr>
              <a:xfrm>
                <a:off x="2242800" y="48517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1" name="Google Shape;606;p20"/>
              <p:cNvSpPr/>
              <p:nvPr/>
            </p:nvSpPr>
            <p:spPr>
              <a:xfrm>
                <a:off x="2103840" y="48517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2" name="Google Shape;607;p20"/>
              <p:cNvSpPr/>
              <p:nvPr/>
            </p:nvSpPr>
            <p:spPr>
              <a:xfrm>
                <a:off x="2190960" y="48344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3" name="Google Shape;608;p20"/>
              <p:cNvSpPr/>
              <p:nvPr/>
            </p:nvSpPr>
            <p:spPr>
              <a:xfrm>
                <a:off x="2190960" y="49035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4" name="Google Shape;609;p20"/>
              <p:cNvSpPr/>
              <p:nvPr/>
            </p:nvSpPr>
            <p:spPr>
              <a:xfrm>
                <a:off x="2190960" y="4763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05" name="Google Shape;610;p20"/>
            <p:cNvGrpSpPr/>
            <p:nvPr/>
          </p:nvGrpSpPr>
          <p:grpSpPr>
            <a:xfrm>
              <a:off x="1601640" y="4608720"/>
              <a:ext cx="188280" cy="188280"/>
              <a:chOff x="1601640" y="4608720"/>
              <a:chExt cx="188280" cy="188280"/>
            </a:xfrm>
          </p:grpSpPr>
          <p:sp>
            <p:nvSpPr>
              <p:cNvPr id="306" name="Google Shape;611;p20"/>
              <p:cNvSpPr/>
              <p:nvPr/>
            </p:nvSpPr>
            <p:spPr>
              <a:xfrm>
                <a:off x="1672200" y="4697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7" name="Google Shape;612;p20"/>
              <p:cNvSpPr/>
              <p:nvPr/>
            </p:nvSpPr>
            <p:spPr>
              <a:xfrm>
                <a:off x="1740960" y="4697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8" name="Google Shape;613;p20"/>
              <p:cNvSpPr/>
              <p:nvPr/>
            </p:nvSpPr>
            <p:spPr>
              <a:xfrm>
                <a:off x="1601640" y="4697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9" name="Google Shape;614;p20"/>
              <p:cNvSpPr/>
              <p:nvPr/>
            </p:nvSpPr>
            <p:spPr>
              <a:xfrm>
                <a:off x="1689120" y="4680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0" name="Google Shape;615;p20"/>
              <p:cNvSpPr/>
              <p:nvPr/>
            </p:nvSpPr>
            <p:spPr>
              <a:xfrm>
                <a:off x="1689120" y="47491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1" name="Google Shape;616;p20"/>
              <p:cNvSpPr/>
              <p:nvPr/>
            </p:nvSpPr>
            <p:spPr>
              <a:xfrm>
                <a:off x="1689120" y="4608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12" name="Google Shape;617;p20"/>
            <p:cNvGrpSpPr/>
            <p:nvPr/>
          </p:nvGrpSpPr>
          <p:grpSpPr>
            <a:xfrm>
              <a:off x="7931880" y="828360"/>
              <a:ext cx="188280" cy="188640"/>
              <a:chOff x="7931880" y="828360"/>
              <a:chExt cx="188280" cy="188640"/>
            </a:xfrm>
          </p:grpSpPr>
          <p:sp>
            <p:nvSpPr>
              <p:cNvPr id="313" name="Google Shape;618;p20"/>
              <p:cNvSpPr/>
              <p:nvPr/>
            </p:nvSpPr>
            <p:spPr>
              <a:xfrm>
                <a:off x="8002440" y="9169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4" name="Google Shape;619;p20"/>
              <p:cNvSpPr/>
              <p:nvPr/>
            </p:nvSpPr>
            <p:spPr>
              <a:xfrm>
                <a:off x="8071200" y="9169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5" name="Google Shape;620;p20"/>
              <p:cNvSpPr/>
              <p:nvPr/>
            </p:nvSpPr>
            <p:spPr>
              <a:xfrm>
                <a:off x="7931880" y="9169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6" name="Google Shape;621;p20"/>
              <p:cNvSpPr/>
              <p:nvPr/>
            </p:nvSpPr>
            <p:spPr>
              <a:xfrm>
                <a:off x="8019000" y="899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7" name="Google Shape;622;p20"/>
              <p:cNvSpPr/>
              <p:nvPr/>
            </p:nvSpPr>
            <p:spPr>
              <a:xfrm>
                <a:off x="8019000" y="9691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8" name="Google Shape;623;p20"/>
              <p:cNvSpPr/>
              <p:nvPr/>
            </p:nvSpPr>
            <p:spPr>
              <a:xfrm>
                <a:off x="8019000" y="8283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19" name="Google Shape;624;p20"/>
          <p:cNvGrpSpPr/>
          <p:nvPr/>
        </p:nvGrpSpPr>
        <p:grpSpPr>
          <a:xfrm>
            <a:off x="-1311480" y="-1987560"/>
            <a:ext cx="11986560" cy="9746280"/>
            <a:chOff x="-1311480" y="-1987560"/>
            <a:chExt cx="11986560" cy="9746280"/>
          </a:xfrm>
        </p:grpSpPr>
        <p:sp>
          <p:nvSpPr>
            <p:cNvPr id="320" name="Google Shape;625;p20"/>
            <p:cNvSpPr/>
            <p:nvPr/>
          </p:nvSpPr>
          <p:spPr>
            <a:xfrm rot="20028600" flipH="1">
              <a:off x="8133480" y="-78048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1" name="Google Shape;626;p20"/>
            <p:cNvSpPr/>
            <p:nvPr/>
          </p:nvSpPr>
          <p:spPr>
            <a:xfrm rot="12402600">
              <a:off x="6073920" y="-126504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algn="r" defTabSz="914400">
                <a:lnSpc>
                  <a:spcPct val="100000"/>
                </a:lnSpc>
                <a:tabLst>
                  <a:tab pos="0" algn="l"/>
                </a:tabLst>
              </a:pPr>
              <a:endParaRPr lang="en-US" sz="1800" b="0" strike="noStrike" spc="-1">
                <a:solidFill>
                  <a:srgbClr val="000000"/>
                </a:solidFill>
                <a:latin typeface="OpenSymbol"/>
              </a:endParaRPr>
            </a:p>
          </p:txBody>
        </p:sp>
        <p:sp>
          <p:nvSpPr>
            <p:cNvPr id="322" name="Google Shape;627;p20"/>
            <p:cNvSpPr/>
            <p:nvPr/>
          </p:nvSpPr>
          <p:spPr>
            <a:xfrm rot="2474400">
              <a:off x="-183960" y="463788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3" name="Google Shape;628;p20"/>
            <p:cNvSpPr/>
            <p:nvPr/>
          </p:nvSpPr>
          <p:spPr>
            <a:xfrm rot="8752800" flipH="1">
              <a:off x="-748800" y="411192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24" name="PlaceHolder 1"/>
          <p:cNvSpPr>
            <a:spLocks noGrp="1"/>
          </p:cNvSpPr>
          <p:nvPr>
            <p:ph type="title"/>
          </p:nvPr>
        </p:nvSpPr>
        <p:spPr>
          <a:xfrm>
            <a:off x="4645080" y="3025800"/>
            <a:ext cx="3785400" cy="1229040"/>
          </a:xfrm>
          <a:prstGeom prst="rect">
            <a:avLst/>
          </a:prstGeom>
          <a:noFill/>
          <a:ln w="0">
            <a:noFill/>
          </a:ln>
        </p:spPr>
        <p:txBody>
          <a:bodyPr lIns="91440" tIns="91440" rIns="91440" bIns="91440" anchor="b">
            <a:noAutofit/>
          </a:bodyPr>
          <a:lstStyle/>
          <a:p>
            <a:pPr indent="0">
              <a:buNone/>
            </a:pPr>
            <a:r>
              <a:rPr lang="fr-FR" sz="3700" b="0" strike="noStrike" spc="-1">
                <a:solidFill>
                  <a:schemeClr val="dk1"/>
                </a:solidFill>
                <a:latin typeface="Arial"/>
              </a:rPr>
              <a:t>Click to edit the title text format</a:t>
            </a:r>
          </a:p>
        </p:txBody>
      </p:sp>
      <p:sp>
        <p:nvSpPr>
          <p:cNvPr id="325" name="PlaceHolder 2"/>
          <p:cNvSpPr>
            <a:spLocks noGrp="1"/>
          </p:cNvSpPr>
          <p:nvPr>
            <p:ph type="title"/>
          </p:nvPr>
        </p:nvSpPr>
        <p:spPr>
          <a:xfrm>
            <a:off x="4645080" y="2373120"/>
            <a:ext cx="1621440" cy="652320"/>
          </a:xfrm>
          <a:prstGeom prst="rect">
            <a:avLst/>
          </a:prstGeom>
          <a:noFill/>
          <a:ln w="0">
            <a:noFill/>
          </a:ln>
        </p:spPr>
        <p:txBody>
          <a:bodyPr lIns="91440" tIns="91440" rIns="91440" bIns="91440" anchor="ctr">
            <a:noAutofit/>
          </a:bodyPr>
          <a:lstStyle/>
          <a:p>
            <a:pPr indent="0">
              <a:lnSpc>
                <a:spcPct val="100000"/>
              </a:lnSpc>
              <a:buNone/>
            </a:pPr>
            <a:r>
              <a:rPr lang="fr-FR" sz="3700" b="0" strike="noStrike" spc="-1">
                <a:solidFill>
                  <a:schemeClr val="dk1"/>
                </a:solidFill>
                <a:latin typeface="Plus Jakarta Sans ExtraBold"/>
                <a:ea typeface="Plus Jakarta Sans ExtraBold"/>
              </a:rPr>
              <a:t>xx%</a:t>
            </a:r>
            <a:endParaRPr lang="fr-FR" sz="3700" b="0" strike="noStrike" spc="-1">
              <a:solidFill>
                <a:schemeClr val="dk1"/>
              </a:solidFill>
              <a:latin typeface="Arial"/>
            </a:endParaRPr>
          </a:p>
        </p:txBody>
      </p:sp>
      <p:grpSp>
        <p:nvGrpSpPr>
          <p:cNvPr id="326" name="Google Shape;40;p3"/>
          <p:cNvGrpSpPr/>
          <p:nvPr/>
        </p:nvGrpSpPr>
        <p:grpSpPr>
          <a:xfrm>
            <a:off x="-1506960" y="-2240280"/>
            <a:ext cx="12706920" cy="10474920"/>
            <a:chOff x="-1506960" y="-2240280"/>
            <a:chExt cx="12706920" cy="10474920"/>
          </a:xfrm>
        </p:grpSpPr>
        <p:sp>
          <p:nvSpPr>
            <p:cNvPr id="327" name="Google Shape;41;p3"/>
            <p:cNvSpPr/>
            <p:nvPr/>
          </p:nvSpPr>
          <p:spPr>
            <a:xfrm rot="953400">
              <a:off x="6283080" y="-1026720"/>
              <a:ext cx="4294440" cy="2322720"/>
            </a:xfrm>
            <a:custGeom>
              <a:avLst/>
              <a:gdLst>
                <a:gd name="textAreaLeft" fmla="*/ 0 w 4294440"/>
                <a:gd name="textAreaRight" fmla="*/ 4294800 w 4294440"/>
                <a:gd name="textAreaTop" fmla="*/ 0 h 2322720"/>
                <a:gd name="textAreaBottom" fmla="*/ 2323080 h 2322720"/>
              </a:gdLst>
              <a:ahLst/>
              <a:cxnLst/>
              <a:rect l="textAreaLeft" t="textAreaTop" r="textAreaRight" b="textAreaBottom"/>
              <a:pathLst>
                <a:path w="749" h="940">
                  <a:moveTo>
                    <a:pt x="523" y="343"/>
                  </a:moveTo>
                  <a:cubicBezTo>
                    <a:pt x="445" y="317"/>
                    <a:pt x="491" y="0"/>
                    <a:pt x="364" y="0"/>
                  </a:cubicBezTo>
                  <a:cubicBezTo>
                    <a:pt x="237" y="0"/>
                    <a:pt x="251" y="362"/>
                    <a:pt x="212" y="363"/>
                  </a:cubicBezTo>
                  <a:cubicBezTo>
                    <a:pt x="173" y="365"/>
                    <a:pt x="159" y="210"/>
                    <a:pt x="104" y="217"/>
                  </a:cubicBezTo>
                  <a:cubicBezTo>
                    <a:pt x="48" y="224"/>
                    <a:pt x="0" y="470"/>
                    <a:pt x="0" y="470"/>
                  </a:cubicBezTo>
                  <a:cubicBezTo>
                    <a:pt x="0" y="470"/>
                    <a:pt x="0" y="470"/>
                    <a:pt x="0" y="470"/>
                  </a:cubicBezTo>
                  <a:cubicBezTo>
                    <a:pt x="0" y="470"/>
                    <a:pt x="48" y="716"/>
                    <a:pt x="104" y="723"/>
                  </a:cubicBezTo>
                  <a:cubicBezTo>
                    <a:pt x="159" y="730"/>
                    <a:pt x="173" y="574"/>
                    <a:pt x="212" y="576"/>
                  </a:cubicBezTo>
                  <a:cubicBezTo>
                    <a:pt x="251" y="578"/>
                    <a:pt x="237" y="939"/>
                    <a:pt x="364" y="939"/>
                  </a:cubicBezTo>
                  <a:cubicBezTo>
                    <a:pt x="491" y="940"/>
                    <a:pt x="445" y="623"/>
                    <a:pt x="523" y="596"/>
                  </a:cubicBezTo>
                  <a:cubicBezTo>
                    <a:pt x="601" y="570"/>
                    <a:pt x="749" y="636"/>
                    <a:pt x="749" y="470"/>
                  </a:cubicBezTo>
                  <a:cubicBezTo>
                    <a:pt x="749" y="304"/>
                    <a:pt x="601" y="370"/>
                    <a:pt x="523" y="34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8" name="Google Shape;42;p3"/>
            <p:cNvSpPr/>
            <p:nvPr/>
          </p:nvSpPr>
          <p:spPr>
            <a:xfrm rot="20984400" flipH="1">
              <a:off x="7799760" y="-1997640"/>
              <a:ext cx="3074760" cy="3931560"/>
            </a:xfrm>
            <a:custGeom>
              <a:avLst/>
              <a:gdLst>
                <a:gd name="textAreaLeft" fmla="*/ -360 w 3074760"/>
                <a:gd name="textAreaRight" fmla="*/ 3074760 w 3074760"/>
                <a:gd name="textAreaTop" fmla="*/ 0 h 3931560"/>
                <a:gd name="textAreaBottom" fmla="*/ 3931920 h 393156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9" name="Google Shape;43;p3"/>
            <p:cNvSpPr/>
            <p:nvPr/>
          </p:nvSpPr>
          <p:spPr>
            <a:xfrm rot="9311400" flipH="1">
              <a:off x="-824760" y="3840120"/>
              <a:ext cx="3074760" cy="3930840"/>
            </a:xfrm>
            <a:custGeom>
              <a:avLst/>
              <a:gdLst>
                <a:gd name="textAreaLeft" fmla="*/ -360 w 3074760"/>
                <a:gd name="textAreaRight" fmla="*/ 3074760 w 3074760"/>
                <a:gd name="textAreaTop" fmla="*/ 0 h 3930840"/>
                <a:gd name="textAreaBottom" fmla="*/ 3931200 h 393084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0" name="Google Shape;44;p3"/>
          <p:cNvGrpSpPr/>
          <p:nvPr/>
        </p:nvGrpSpPr>
        <p:grpSpPr>
          <a:xfrm>
            <a:off x="1060200" y="653760"/>
            <a:ext cx="7558920" cy="3928680"/>
            <a:chOff x="1060200" y="653760"/>
            <a:chExt cx="7558920" cy="3928680"/>
          </a:xfrm>
        </p:grpSpPr>
        <p:grpSp>
          <p:nvGrpSpPr>
            <p:cNvPr id="331" name="Google Shape;45;p3"/>
            <p:cNvGrpSpPr/>
            <p:nvPr/>
          </p:nvGrpSpPr>
          <p:grpSpPr>
            <a:xfrm>
              <a:off x="6834960" y="653760"/>
              <a:ext cx="188280" cy="188640"/>
              <a:chOff x="6834960" y="653760"/>
              <a:chExt cx="188280" cy="188640"/>
            </a:xfrm>
          </p:grpSpPr>
          <p:sp>
            <p:nvSpPr>
              <p:cNvPr id="332" name="Google Shape;46;p3"/>
              <p:cNvSpPr/>
              <p:nvPr/>
            </p:nvSpPr>
            <p:spPr>
              <a:xfrm>
                <a:off x="6905160" y="742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3" name="Google Shape;47;p3"/>
              <p:cNvSpPr/>
              <p:nvPr/>
            </p:nvSpPr>
            <p:spPr>
              <a:xfrm>
                <a:off x="6974280" y="742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4" name="Google Shape;48;p3"/>
              <p:cNvSpPr/>
              <p:nvPr/>
            </p:nvSpPr>
            <p:spPr>
              <a:xfrm>
                <a:off x="6834960" y="7426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5" name="Google Shape;49;p3"/>
              <p:cNvSpPr/>
              <p:nvPr/>
            </p:nvSpPr>
            <p:spPr>
              <a:xfrm>
                <a:off x="6922080" y="7250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6" name="Google Shape;50;p3"/>
              <p:cNvSpPr/>
              <p:nvPr/>
            </p:nvSpPr>
            <p:spPr>
              <a:xfrm>
                <a:off x="6922080" y="7945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7" name="Google Shape;51;p3"/>
              <p:cNvSpPr/>
              <p:nvPr/>
            </p:nvSpPr>
            <p:spPr>
              <a:xfrm>
                <a:off x="6922080" y="6537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8" name="Google Shape;52;p3"/>
            <p:cNvGrpSpPr/>
            <p:nvPr/>
          </p:nvGrpSpPr>
          <p:grpSpPr>
            <a:xfrm>
              <a:off x="2989440" y="4393800"/>
              <a:ext cx="188280" cy="188640"/>
              <a:chOff x="2989440" y="4393800"/>
              <a:chExt cx="188280" cy="188640"/>
            </a:xfrm>
          </p:grpSpPr>
          <p:sp>
            <p:nvSpPr>
              <p:cNvPr id="339" name="Google Shape;53;p3"/>
              <p:cNvSpPr/>
              <p:nvPr/>
            </p:nvSpPr>
            <p:spPr>
              <a:xfrm>
                <a:off x="3059640" y="44823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0" name="Google Shape;54;p3"/>
              <p:cNvSpPr/>
              <p:nvPr/>
            </p:nvSpPr>
            <p:spPr>
              <a:xfrm>
                <a:off x="3128760" y="44823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1" name="Google Shape;55;p3"/>
              <p:cNvSpPr/>
              <p:nvPr/>
            </p:nvSpPr>
            <p:spPr>
              <a:xfrm>
                <a:off x="2989440" y="44823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2" name="Google Shape;56;p3"/>
              <p:cNvSpPr/>
              <p:nvPr/>
            </p:nvSpPr>
            <p:spPr>
              <a:xfrm>
                <a:off x="3076560" y="44650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3" name="Google Shape;57;p3"/>
              <p:cNvSpPr/>
              <p:nvPr/>
            </p:nvSpPr>
            <p:spPr>
              <a:xfrm>
                <a:off x="3076560" y="45345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4" name="Google Shape;58;p3"/>
              <p:cNvSpPr/>
              <p:nvPr/>
            </p:nvSpPr>
            <p:spPr>
              <a:xfrm>
                <a:off x="3076560" y="43938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45" name="Google Shape;59;p3"/>
            <p:cNvGrpSpPr/>
            <p:nvPr/>
          </p:nvGrpSpPr>
          <p:grpSpPr>
            <a:xfrm>
              <a:off x="1060200" y="4077720"/>
              <a:ext cx="326520" cy="327960"/>
              <a:chOff x="1060200" y="4077720"/>
              <a:chExt cx="326520" cy="327960"/>
            </a:xfrm>
          </p:grpSpPr>
          <p:sp>
            <p:nvSpPr>
              <p:cNvPr id="346" name="Google Shape;60;p3"/>
              <p:cNvSpPr/>
              <p:nvPr/>
            </p:nvSpPr>
            <p:spPr>
              <a:xfrm>
                <a:off x="1201320" y="42364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7" name="Google Shape;61;p3"/>
              <p:cNvSpPr/>
              <p:nvPr/>
            </p:nvSpPr>
            <p:spPr>
              <a:xfrm>
                <a:off x="1270080" y="42364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8" name="Google Shape;62;p3"/>
              <p:cNvSpPr/>
              <p:nvPr/>
            </p:nvSpPr>
            <p:spPr>
              <a:xfrm>
                <a:off x="1338840" y="423648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9" name="Google Shape;63;p3"/>
              <p:cNvSpPr/>
              <p:nvPr/>
            </p:nvSpPr>
            <p:spPr>
              <a:xfrm>
                <a:off x="1130760" y="423648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0" name="Google Shape;64;p3"/>
              <p:cNvSpPr/>
              <p:nvPr/>
            </p:nvSpPr>
            <p:spPr>
              <a:xfrm>
                <a:off x="1060200" y="42364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1" name="Google Shape;65;p3"/>
              <p:cNvSpPr/>
              <p:nvPr/>
            </p:nvSpPr>
            <p:spPr>
              <a:xfrm>
                <a:off x="1218600" y="42192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2" name="Google Shape;66;p3"/>
              <p:cNvSpPr/>
              <p:nvPr/>
            </p:nvSpPr>
            <p:spPr>
              <a:xfrm>
                <a:off x="1218600" y="42886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3" name="Google Shape;67;p3"/>
              <p:cNvSpPr/>
              <p:nvPr/>
            </p:nvSpPr>
            <p:spPr>
              <a:xfrm>
                <a:off x="1218600" y="43563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4" name="Google Shape;68;p3"/>
              <p:cNvSpPr/>
              <p:nvPr/>
            </p:nvSpPr>
            <p:spPr>
              <a:xfrm>
                <a:off x="1218600" y="41479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5" name="Google Shape;69;p3"/>
              <p:cNvSpPr/>
              <p:nvPr/>
            </p:nvSpPr>
            <p:spPr>
              <a:xfrm>
                <a:off x="1218600" y="40777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56" name="Google Shape;70;p3"/>
            <p:cNvGrpSpPr/>
            <p:nvPr/>
          </p:nvGrpSpPr>
          <p:grpSpPr>
            <a:xfrm>
              <a:off x="8430840" y="1758240"/>
              <a:ext cx="188280" cy="188640"/>
              <a:chOff x="8430840" y="1758240"/>
              <a:chExt cx="188280" cy="188640"/>
            </a:xfrm>
          </p:grpSpPr>
          <p:sp>
            <p:nvSpPr>
              <p:cNvPr id="357" name="Google Shape;71;p3"/>
              <p:cNvSpPr/>
              <p:nvPr/>
            </p:nvSpPr>
            <p:spPr>
              <a:xfrm>
                <a:off x="8501040" y="1846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8" name="Google Shape;72;p3"/>
              <p:cNvSpPr/>
              <p:nvPr/>
            </p:nvSpPr>
            <p:spPr>
              <a:xfrm>
                <a:off x="8570160" y="1846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9" name="Google Shape;73;p3"/>
              <p:cNvSpPr/>
              <p:nvPr/>
            </p:nvSpPr>
            <p:spPr>
              <a:xfrm>
                <a:off x="8430840" y="18468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0" name="Google Shape;74;p3"/>
              <p:cNvSpPr/>
              <p:nvPr/>
            </p:nvSpPr>
            <p:spPr>
              <a:xfrm>
                <a:off x="8517960" y="18295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1" name="Google Shape;75;p3"/>
              <p:cNvSpPr/>
              <p:nvPr/>
            </p:nvSpPr>
            <p:spPr>
              <a:xfrm>
                <a:off x="8517960" y="18990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2" name="Google Shape;76;p3"/>
              <p:cNvSpPr/>
              <p:nvPr/>
            </p:nvSpPr>
            <p:spPr>
              <a:xfrm>
                <a:off x="8517960" y="1758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363"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6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365" name="Google Shape;635;p21"/>
          <p:cNvGrpSpPr/>
          <p:nvPr/>
        </p:nvGrpSpPr>
        <p:grpSpPr>
          <a:xfrm>
            <a:off x="-1741680" y="-1866960"/>
            <a:ext cx="12732120" cy="9139320"/>
            <a:chOff x="-1741680" y="-1866960"/>
            <a:chExt cx="12732120" cy="9139320"/>
          </a:xfrm>
        </p:grpSpPr>
        <p:sp>
          <p:nvSpPr>
            <p:cNvPr id="366" name="Google Shape;636;p21"/>
            <p:cNvSpPr/>
            <p:nvPr/>
          </p:nvSpPr>
          <p:spPr>
            <a:xfrm rot="11505600">
              <a:off x="-140400" y="4174560"/>
              <a:ext cx="2320560" cy="1498320"/>
            </a:xfrm>
            <a:custGeom>
              <a:avLst/>
              <a:gdLst>
                <a:gd name="textAreaLeft" fmla="*/ 0 w 2320560"/>
                <a:gd name="textAreaRight" fmla="*/ 2320920 w 2320560"/>
                <a:gd name="textAreaTop" fmla="*/ 0 h 1498320"/>
                <a:gd name="textAreaBottom" fmla="*/ 1498680 h 1498320"/>
              </a:gdLst>
              <a:ahLst/>
              <a:cxnLst/>
              <a:rect l="textAreaLeft" t="textAreaTop" r="textAreaRight" b="textAreaBottom"/>
              <a:pathLst>
                <a:path w="616186" h="397857">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7" name="Google Shape;637;p21"/>
            <p:cNvSpPr/>
            <p:nvPr/>
          </p:nvSpPr>
          <p:spPr>
            <a:xfrm rot="19943400">
              <a:off x="-1181160" y="4006080"/>
              <a:ext cx="2127600" cy="2940480"/>
            </a:xfrm>
            <a:custGeom>
              <a:avLst/>
              <a:gdLst>
                <a:gd name="textAreaLeft" fmla="*/ 0 w 2127600"/>
                <a:gd name="textAreaRight" fmla="*/ 2127960 w 2127600"/>
                <a:gd name="textAreaTop" fmla="*/ 0 h 2940480"/>
                <a:gd name="textAreaBottom" fmla="*/ 2940840 h 2940480"/>
              </a:gdLst>
              <a:ahLst/>
              <a:cxnLst/>
              <a:rect l="textAreaLeft" t="textAreaTop" r="textAreaRight" b="textAreaBottom"/>
              <a:pathLst>
                <a:path w="618" h="852">
                  <a:moveTo>
                    <a:pt x="599" y="289"/>
                  </a:moveTo>
                  <a:cubicBezTo>
                    <a:pt x="573" y="233"/>
                    <a:pt x="552" y="244"/>
                    <a:pt x="558" y="157"/>
                  </a:cubicBezTo>
                  <a:cubicBezTo>
                    <a:pt x="561" y="115"/>
                    <a:pt x="547" y="16"/>
                    <a:pt x="475" y="8"/>
                  </a:cubicBezTo>
                  <a:cubicBezTo>
                    <a:pt x="411" y="0"/>
                    <a:pt x="371" y="71"/>
                    <a:pt x="337" y="124"/>
                  </a:cubicBezTo>
                  <a:cubicBezTo>
                    <a:pt x="303" y="178"/>
                    <a:pt x="261" y="140"/>
                    <a:pt x="234" y="216"/>
                  </a:cubicBezTo>
                  <a:cubicBezTo>
                    <a:pt x="207" y="292"/>
                    <a:pt x="163" y="315"/>
                    <a:pt x="125" y="323"/>
                  </a:cubicBezTo>
                  <a:cubicBezTo>
                    <a:pt x="39" y="340"/>
                    <a:pt x="13" y="363"/>
                    <a:pt x="0" y="426"/>
                  </a:cubicBezTo>
                  <a:cubicBezTo>
                    <a:pt x="13" y="489"/>
                    <a:pt x="39" y="512"/>
                    <a:pt x="125" y="529"/>
                  </a:cubicBezTo>
                  <a:cubicBezTo>
                    <a:pt x="163" y="537"/>
                    <a:pt x="207" y="560"/>
                    <a:pt x="234" y="636"/>
                  </a:cubicBezTo>
                  <a:cubicBezTo>
                    <a:pt x="261" y="712"/>
                    <a:pt x="303" y="674"/>
                    <a:pt x="337" y="728"/>
                  </a:cubicBezTo>
                  <a:cubicBezTo>
                    <a:pt x="371" y="781"/>
                    <a:pt x="411" y="852"/>
                    <a:pt x="475" y="844"/>
                  </a:cubicBezTo>
                  <a:cubicBezTo>
                    <a:pt x="547" y="836"/>
                    <a:pt x="561" y="737"/>
                    <a:pt x="558" y="695"/>
                  </a:cubicBezTo>
                  <a:cubicBezTo>
                    <a:pt x="552" y="608"/>
                    <a:pt x="573" y="619"/>
                    <a:pt x="599" y="562"/>
                  </a:cubicBezTo>
                  <a:cubicBezTo>
                    <a:pt x="618" y="520"/>
                    <a:pt x="606" y="456"/>
                    <a:pt x="598" y="426"/>
                  </a:cubicBezTo>
                  <a:cubicBezTo>
                    <a:pt x="606" y="396"/>
                    <a:pt x="618" y="332"/>
                    <a:pt x="599" y="289"/>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8" name="Google Shape;638;p21"/>
            <p:cNvSpPr/>
            <p:nvPr/>
          </p:nvSpPr>
          <p:spPr>
            <a:xfrm rot="3758400">
              <a:off x="7667280" y="-1029960"/>
              <a:ext cx="2997000" cy="2557440"/>
            </a:xfrm>
            <a:custGeom>
              <a:avLst/>
              <a:gdLst>
                <a:gd name="textAreaLeft" fmla="*/ 0 w 2997000"/>
                <a:gd name="textAreaRight" fmla="*/ 2997360 w 2997000"/>
                <a:gd name="textAreaTop" fmla="*/ 0 h 2557440"/>
                <a:gd name="textAreaBottom" fmla="*/ 2557800 h 2557440"/>
              </a:gdLst>
              <a:ahLst/>
              <a:cxnLst/>
              <a:rect l="textAreaLeft" t="textAreaTop" r="textAreaRight" b="textAreaBottom"/>
              <a:pathLst>
                <a:path w="1480978" h="1263926">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9" name="Google Shape;639;p21"/>
            <p:cNvSpPr/>
            <p:nvPr/>
          </p:nvSpPr>
          <p:spPr>
            <a:xfrm rot="14340000">
              <a:off x="7357680" y="-1361880"/>
              <a:ext cx="2304360" cy="1990800"/>
            </a:xfrm>
            <a:custGeom>
              <a:avLst/>
              <a:gdLst>
                <a:gd name="textAreaLeft" fmla="*/ 0 w 2304360"/>
                <a:gd name="textAreaRight" fmla="*/ 2304720 w 2304360"/>
                <a:gd name="textAreaTop" fmla="*/ 0 h 1990800"/>
                <a:gd name="textAreaBottom" fmla="*/ 1991160 h 1990800"/>
              </a:gdLst>
              <a:ahLst/>
              <a:cxnLst/>
              <a:rect l="textAreaLeft" t="textAreaTop" r="textAreaRight" b="textAreaBottom"/>
              <a:pathLst>
                <a:path w="1751996" h="1513753">
                  <a:moveTo>
                    <a:pt x="366302" y="1483642"/>
                  </a:moveTo>
                  <a:cubicBezTo>
                    <a:pt x="179132" y="1417587"/>
                    <a:pt x="34968" y="1242798"/>
                    <a:pt x="5646" y="1046587"/>
                  </a:cubicBezTo>
                  <a:cubicBezTo>
                    <a:pt x="-23676" y="850295"/>
                    <a:pt x="63068" y="641053"/>
                    <a:pt x="222626" y="523115"/>
                  </a:cubicBezTo>
                  <a:cubicBezTo>
                    <a:pt x="354492" y="425620"/>
                    <a:pt x="525209" y="390272"/>
                    <a:pt x="653491" y="288216"/>
                  </a:cubicBezTo>
                  <a:cubicBezTo>
                    <a:pt x="732741" y="225175"/>
                    <a:pt x="792280" y="139327"/>
                    <a:pt x="875195" y="81254"/>
                  </a:cubicBezTo>
                  <a:cubicBezTo>
                    <a:pt x="1003640" y="-8584"/>
                    <a:pt x="1176393" y="-19824"/>
                    <a:pt x="1325852" y="27417"/>
                  </a:cubicBezTo>
                  <a:cubicBezTo>
                    <a:pt x="1461220" y="70096"/>
                    <a:pt x="1582416" y="158875"/>
                    <a:pt x="1659793" y="277872"/>
                  </a:cubicBezTo>
                  <a:cubicBezTo>
                    <a:pt x="1737169" y="396787"/>
                    <a:pt x="1769260" y="545513"/>
                    <a:pt x="1742952" y="684954"/>
                  </a:cubicBezTo>
                  <a:cubicBezTo>
                    <a:pt x="1708336" y="867970"/>
                    <a:pt x="1578588" y="1021745"/>
                    <a:pt x="1424405" y="1126163"/>
                  </a:cubicBezTo>
                  <a:cubicBezTo>
                    <a:pt x="1261263" y="1236689"/>
                    <a:pt x="1041839" y="1267232"/>
                    <a:pt x="896453" y="1390872"/>
                  </a:cubicBezTo>
                  <a:cubicBezTo>
                    <a:pt x="754569" y="1511416"/>
                    <a:pt x="540603" y="1545217"/>
                    <a:pt x="366302" y="1483642"/>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70" name="Google Shape;640;p21"/>
          <p:cNvGrpSpPr/>
          <p:nvPr/>
        </p:nvGrpSpPr>
        <p:grpSpPr>
          <a:xfrm>
            <a:off x="372240" y="1030320"/>
            <a:ext cx="8321400" cy="3379680"/>
            <a:chOff x="372240" y="1030320"/>
            <a:chExt cx="8321400" cy="3379680"/>
          </a:xfrm>
        </p:grpSpPr>
        <p:grpSp>
          <p:nvGrpSpPr>
            <p:cNvPr id="371" name="Google Shape;641;p21"/>
            <p:cNvGrpSpPr/>
            <p:nvPr/>
          </p:nvGrpSpPr>
          <p:grpSpPr>
            <a:xfrm>
              <a:off x="372240" y="3536640"/>
              <a:ext cx="187920" cy="188640"/>
              <a:chOff x="372240" y="3536640"/>
              <a:chExt cx="187920" cy="188640"/>
            </a:xfrm>
          </p:grpSpPr>
          <p:sp>
            <p:nvSpPr>
              <p:cNvPr id="372" name="Google Shape;642;p21"/>
              <p:cNvSpPr/>
              <p:nvPr/>
            </p:nvSpPr>
            <p:spPr>
              <a:xfrm>
                <a:off x="442440" y="3625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3" name="Google Shape;643;p21"/>
              <p:cNvSpPr/>
              <p:nvPr/>
            </p:nvSpPr>
            <p:spPr>
              <a:xfrm>
                <a:off x="511200" y="3625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4" name="Google Shape;644;p21"/>
              <p:cNvSpPr/>
              <p:nvPr/>
            </p:nvSpPr>
            <p:spPr>
              <a:xfrm>
                <a:off x="372240" y="36252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5" name="Google Shape;645;p21"/>
              <p:cNvSpPr/>
              <p:nvPr/>
            </p:nvSpPr>
            <p:spPr>
              <a:xfrm>
                <a:off x="459360" y="36079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6" name="Google Shape;646;p21"/>
              <p:cNvSpPr/>
              <p:nvPr/>
            </p:nvSpPr>
            <p:spPr>
              <a:xfrm>
                <a:off x="459360" y="36774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7" name="Google Shape;647;p21"/>
              <p:cNvSpPr/>
              <p:nvPr/>
            </p:nvSpPr>
            <p:spPr>
              <a:xfrm>
                <a:off x="459360" y="3536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78" name="Google Shape;648;p21"/>
            <p:cNvGrpSpPr/>
            <p:nvPr/>
          </p:nvGrpSpPr>
          <p:grpSpPr>
            <a:xfrm>
              <a:off x="1219680" y="4221720"/>
              <a:ext cx="188280" cy="188280"/>
              <a:chOff x="1219680" y="4221720"/>
              <a:chExt cx="188280" cy="188280"/>
            </a:xfrm>
          </p:grpSpPr>
          <p:sp>
            <p:nvSpPr>
              <p:cNvPr id="379" name="Google Shape;649;p21"/>
              <p:cNvSpPr/>
              <p:nvPr/>
            </p:nvSpPr>
            <p:spPr>
              <a:xfrm>
                <a:off x="1289880" y="4310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0" name="Google Shape;650;p21"/>
              <p:cNvSpPr/>
              <p:nvPr/>
            </p:nvSpPr>
            <p:spPr>
              <a:xfrm>
                <a:off x="1359000" y="4310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1" name="Google Shape;651;p21"/>
              <p:cNvSpPr/>
              <p:nvPr/>
            </p:nvSpPr>
            <p:spPr>
              <a:xfrm>
                <a:off x="1219680" y="4310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2" name="Google Shape;652;p21"/>
              <p:cNvSpPr/>
              <p:nvPr/>
            </p:nvSpPr>
            <p:spPr>
              <a:xfrm>
                <a:off x="1306800" y="4293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3" name="Google Shape;653;p21"/>
              <p:cNvSpPr/>
              <p:nvPr/>
            </p:nvSpPr>
            <p:spPr>
              <a:xfrm>
                <a:off x="1306800" y="43621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4" name="Google Shape;654;p21"/>
              <p:cNvSpPr/>
              <p:nvPr/>
            </p:nvSpPr>
            <p:spPr>
              <a:xfrm>
                <a:off x="1306800" y="4221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85" name="Google Shape;655;p21"/>
            <p:cNvGrpSpPr/>
            <p:nvPr/>
          </p:nvGrpSpPr>
          <p:grpSpPr>
            <a:xfrm>
              <a:off x="8265240" y="1030320"/>
              <a:ext cx="187920" cy="188640"/>
              <a:chOff x="8265240" y="1030320"/>
              <a:chExt cx="187920" cy="188640"/>
            </a:xfrm>
          </p:grpSpPr>
          <p:sp>
            <p:nvSpPr>
              <p:cNvPr id="386" name="Google Shape;656;p21"/>
              <p:cNvSpPr/>
              <p:nvPr/>
            </p:nvSpPr>
            <p:spPr>
              <a:xfrm>
                <a:off x="8335440" y="111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7" name="Google Shape;657;p21"/>
              <p:cNvSpPr/>
              <p:nvPr/>
            </p:nvSpPr>
            <p:spPr>
              <a:xfrm>
                <a:off x="8404200" y="111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8" name="Google Shape;658;p21"/>
              <p:cNvSpPr/>
              <p:nvPr/>
            </p:nvSpPr>
            <p:spPr>
              <a:xfrm>
                <a:off x="8265240" y="1119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9" name="Google Shape;659;p21"/>
              <p:cNvSpPr/>
              <p:nvPr/>
            </p:nvSpPr>
            <p:spPr>
              <a:xfrm>
                <a:off x="8352360" y="1101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0" name="Google Shape;660;p21"/>
              <p:cNvSpPr/>
              <p:nvPr/>
            </p:nvSpPr>
            <p:spPr>
              <a:xfrm>
                <a:off x="8352360" y="11710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1" name="Google Shape;661;p21"/>
              <p:cNvSpPr/>
              <p:nvPr/>
            </p:nvSpPr>
            <p:spPr>
              <a:xfrm>
                <a:off x="8352360" y="1030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92" name="Google Shape;662;p21"/>
            <p:cNvGrpSpPr/>
            <p:nvPr/>
          </p:nvGrpSpPr>
          <p:grpSpPr>
            <a:xfrm>
              <a:off x="8505720" y="1722240"/>
              <a:ext cx="187920" cy="188640"/>
              <a:chOff x="8505720" y="1722240"/>
              <a:chExt cx="187920" cy="188640"/>
            </a:xfrm>
          </p:grpSpPr>
          <p:sp>
            <p:nvSpPr>
              <p:cNvPr id="393" name="Google Shape;663;p21"/>
              <p:cNvSpPr/>
              <p:nvPr/>
            </p:nvSpPr>
            <p:spPr>
              <a:xfrm>
                <a:off x="8575920" y="1810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4" name="Google Shape;664;p21"/>
              <p:cNvSpPr/>
              <p:nvPr/>
            </p:nvSpPr>
            <p:spPr>
              <a:xfrm>
                <a:off x="8644680" y="1810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5" name="Google Shape;665;p21"/>
              <p:cNvSpPr/>
              <p:nvPr/>
            </p:nvSpPr>
            <p:spPr>
              <a:xfrm>
                <a:off x="8505720" y="18108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6" name="Google Shape;666;p21"/>
              <p:cNvSpPr/>
              <p:nvPr/>
            </p:nvSpPr>
            <p:spPr>
              <a:xfrm>
                <a:off x="8592840" y="17935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7" name="Google Shape;667;p21"/>
              <p:cNvSpPr/>
              <p:nvPr/>
            </p:nvSpPr>
            <p:spPr>
              <a:xfrm>
                <a:off x="8592840" y="18630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8" name="Google Shape;668;p21"/>
              <p:cNvSpPr/>
              <p:nvPr/>
            </p:nvSpPr>
            <p:spPr>
              <a:xfrm>
                <a:off x="8592840" y="1722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9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400" name="Google Shape;673;p22"/>
          <p:cNvGrpSpPr/>
          <p:nvPr/>
        </p:nvGrpSpPr>
        <p:grpSpPr>
          <a:xfrm>
            <a:off x="372240" y="350640"/>
            <a:ext cx="8385840" cy="4364280"/>
            <a:chOff x="372240" y="350640"/>
            <a:chExt cx="8385840" cy="4364280"/>
          </a:xfrm>
        </p:grpSpPr>
        <p:grpSp>
          <p:nvGrpSpPr>
            <p:cNvPr id="401" name="Google Shape;674;p22"/>
            <p:cNvGrpSpPr/>
            <p:nvPr/>
          </p:nvGrpSpPr>
          <p:grpSpPr>
            <a:xfrm>
              <a:off x="372240" y="3765240"/>
              <a:ext cx="187920" cy="188640"/>
              <a:chOff x="372240" y="3765240"/>
              <a:chExt cx="187920" cy="188640"/>
            </a:xfrm>
          </p:grpSpPr>
          <p:sp>
            <p:nvSpPr>
              <p:cNvPr id="402" name="Google Shape;675;p22"/>
              <p:cNvSpPr/>
              <p:nvPr/>
            </p:nvSpPr>
            <p:spPr>
              <a:xfrm>
                <a:off x="442440" y="3853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3" name="Google Shape;676;p22"/>
              <p:cNvSpPr/>
              <p:nvPr/>
            </p:nvSpPr>
            <p:spPr>
              <a:xfrm>
                <a:off x="511200" y="3853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4" name="Google Shape;677;p22"/>
              <p:cNvSpPr/>
              <p:nvPr/>
            </p:nvSpPr>
            <p:spPr>
              <a:xfrm>
                <a:off x="372240" y="38538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5" name="Google Shape;678;p22"/>
              <p:cNvSpPr/>
              <p:nvPr/>
            </p:nvSpPr>
            <p:spPr>
              <a:xfrm>
                <a:off x="459360" y="38365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6" name="Google Shape;679;p22"/>
              <p:cNvSpPr/>
              <p:nvPr/>
            </p:nvSpPr>
            <p:spPr>
              <a:xfrm>
                <a:off x="459360" y="39060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7" name="Google Shape;680;p22"/>
              <p:cNvSpPr/>
              <p:nvPr/>
            </p:nvSpPr>
            <p:spPr>
              <a:xfrm>
                <a:off x="459360" y="3765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08" name="Google Shape;681;p22"/>
            <p:cNvGrpSpPr/>
            <p:nvPr/>
          </p:nvGrpSpPr>
          <p:grpSpPr>
            <a:xfrm>
              <a:off x="1219680" y="4526280"/>
              <a:ext cx="188280" cy="188640"/>
              <a:chOff x="1219680" y="4526280"/>
              <a:chExt cx="188280" cy="188640"/>
            </a:xfrm>
          </p:grpSpPr>
          <p:sp>
            <p:nvSpPr>
              <p:cNvPr id="409" name="Google Shape;682;p22"/>
              <p:cNvSpPr/>
              <p:nvPr/>
            </p:nvSpPr>
            <p:spPr>
              <a:xfrm>
                <a:off x="1289880" y="4615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0" name="Google Shape;683;p22"/>
              <p:cNvSpPr/>
              <p:nvPr/>
            </p:nvSpPr>
            <p:spPr>
              <a:xfrm>
                <a:off x="1359000" y="4615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1" name="Google Shape;684;p22"/>
              <p:cNvSpPr/>
              <p:nvPr/>
            </p:nvSpPr>
            <p:spPr>
              <a:xfrm>
                <a:off x="1219680" y="46152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2" name="Google Shape;685;p22"/>
              <p:cNvSpPr/>
              <p:nvPr/>
            </p:nvSpPr>
            <p:spPr>
              <a:xfrm>
                <a:off x="1306800" y="45975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3" name="Google Shape;686;p22"/>
              <p:cNvSpPr/>
              <p:nvPr/>
            </p:nvSpPr>
            <p:spPr>
              <a:xfrm>
                <a:off x="1306800" y="46670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4" name="Google Shape;687;p22"/>
              <p:cNvSpPr/>
              <p:nvPr/>
            </p:nvSpPr>
            <p:spPr>
              <a:xfrm>
                <a:off x="1306800" y="45262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15" name="Google Shape;688;p22"/>
            <p:cNvGrpSpPr/>
            <p:nvPr/>
          </p:nvGrpSpPr>
          <p:grpSpPr>
            <a:xfrm>
              <a:off x="8569800" y="1030320"/>
              <a:ext cx="188280" cy="188640"/>
              <a:chOff x="8569800" y="1030320"/>
              <a:chExt cx="188280" cy="188640"/>
            </a:xfrm>
          </p:grpSpPr>
          <p:sp>
            <p:nvSpPr>
              <p:cNvPr id="416" name="Google Shape;689;p22"/>
              <p:cNvSpPr/>
              <p:nvPr/>
            </p:nvSpPr>
            <p:spPr>
              <a:xfrm>
                <a:off x="8640360" y="111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7" name="Google Shape;690;p22"/>
              <p:cNvSpPr/>
              <p:nvPr/>
            </p:nvSpPr>
            <p:spPr>
              <a:xfrm>
                <a:off x="8709120" y="111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8" name="Google Shape;691;p22"/>
              <p:cNvSpPr/>
              <p:nvPr/>
            </p:nvSpPr>
            <p:spPr>
              <a:xfrm>
                <a:off x="8569800" y="1119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9" name="Google Shape;692;p22"/>
              <p:cNvSpPr/>
              <p:nvPr/>
            </p:nvSpPr>
            <p:spPr>
              <a:xfrm>
                <a:off x="8656920" y="1101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0" name="Google Shape;693;p22"/>
              <p:cNvSpPr/>
              <p:nvPr/>
            </p:nvSpPr>
            <p:spPr>
              <a:xfrm>
                <a:off x="8656920" y="11710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1" name="Google Shape;694;p22"/>
              <p:cNvSpPr/>
              <p:nvPr/>
            </p:nvSpPr>
            <p:spPr>
              <a:xfrm>
                <a:off x="8656920" y="1030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22" name="Google Shape;695;p22"/>
            <p:cNvGrpSpPr/>
            <p:nvPr/>
          </p:nvGrpSpPr>
          <p:grpSpPr>
            <a:xfrm>
              <a:off x="7743600" y="350640"/>
              <a:ext cx="188280" cy="188640"/>
              <a:chOff x="7743600" y="350640"/>
              <a:chExt cx="188280" cy="188640"/>
            </a:xfrm>
          </p:grpSpPr>
          <p:sp>
            <p:nvSpPr>
              <p:cNvPr id="423" name="Google Shape;696;p22"/>
              <p:cNvSpPr/>
              <p:nvPr/>
            </p:nvSpPr>
            <p:spPr>
              <a:xfrm>
                <a:off x="7813800" y="439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4" name="Google Shape;697;p22"/>
              <p:cNvSpPr/>
              <p:nvPr/>
            </p:nvSpPr>
            <p:spPr>
              <a:xfrm>
                <a:off x="7882920" y="439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5" name="Google Shape;698;p22"/>
              <p:cNvSpPr/>
              <p:nvPr/>
            </p:nvSpPr>
            <p:spPr>
              <a:xfrm>
                <a:off x="7743600" y="4392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6" name="Google Shape;699;p22"/>
              <p:cNvSpPr/>
              <p:nvPr/>
            </p:nvSpPr>
            <p:spPr>
              <a:xfrm>
                <a:off x="7830720" y="4219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7" name="Google Shape;700;p22"/>
              <p:cNvSpPr/>
              <p:nvPr/>
            </p:nvSpPr>
            <p:spPr>
              <a:xfrm>
                <a:off x="7830720" y="4914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8" name="Google Shape;701;p22"/>
              <p:cNvSpPr/>
              <p:nvPr/>
            </p:nvSpPr>
            <p:spPr>
              <a:xfrm>
                <a:off x="7830720" y="350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429" name="Google Shape;702;p22"/>
          <p:cNvGrpSpPr/>
          <p:nvPr/>
        </p:nvGrpSpPr>
        <p:grpSpPr>
          <a:xfrm>
            <a:off x="-954360" y="-1722240"/>
            <a:ext cx="11946960" cy="8173080"/>
            <a:chOff x="-954360" y="-1722240"/>
            <a:chExt cx="11946960" cy="8173080"/>
          </a:xfrm>
        </p:grpSpPr>
        <p:sp>
          <p:nvSpPr>
            <p:cNvPr id="430" name="Google Shape;703;p22"/>
            <p:cNvSpPr/>
            <p:nvPr/>
          </p:nvSpPr>
          <p:spPr>
            <a:xfrm rot="3835800">
              <a:off x="7193520" y="-907920"/>
              <a:ext cx="2042640" cy="1801080"/>
            </a:xfrm>
            <a:custGeom>
              <a:avLst/>
              <a:gdLst>
                <a:gd name="textAreaLeft" fmla="*/ 0 w 2042640"/>
                <a:gd name="textAreaRight" fmla="*/ 2043000 w 2042640"/>
                <a:gd name="textAreaTop" fmla="*/ 0 h 1801080"/>
                <a:gd name="textAreaBottom" fmla="*/ 1801440 h 1801080"/>
              </a:gdLst>
              <a:ahLst/>
              <a:cxnLst/>
              <a:rect l="textAreaLeft" t="textAreaTop" r="textAreaRight" b="textAreaBottom"/>
              <a:pathLst>
                <a:path w="495297" h="436717">
                  <a:moveTo>
                    <a:pt x="180380" y="33690"/>
                  </a:moveTo>
                  <a:cubicBezTo>
                    <a:pt x="95592" y="74333"/>
                    <a:pt x="30596" y="153990"/>
                    <a:pt x="7790" y="245131"/>
                  </a:cubicBezTo>
                  <a:cubicBezTo>
                    <a:pt x="-1495" y="282272"/>
                    <a:pt x="-3939" y="322264"/>
                    <a:pt x="8604" y="358427"/>
                  </a:cubicBezTo>
                  <a:cubicBezTo>
                    <a:pt x="21147" y="394591"/>
                    <a:pt x="50632" y="426274"/>
                    <a:pt x="88017" y="434500"/>
                  </a:cubicBezTo>
                  <a:cubicBezTo>
                    <a:pt x="146009" y="447206"/>
                    <a:pt x="200661" y="403143"/>
                    <a:pt x="238290" y="357287"/>
                  </a:cubicBezTo>
                  <a:cubicBezTo>
                    <a:pt x="275920" y="311350"/>
                    <a:pt x="311024" y="257430"/>
                    <a:pt x="367142" y="238127"/>
                  </a:cubicBezTo>
                  <a:cubicBezTo>
                    <a:pt x="387912" y="230959"/>
                    <a:pt x="410310" y="229168"/>
                    <a:pt x="430673" y="220778"/>
                  </a:cubicBezTo>
                  <a:cubicBezTo>
                    <a:pt x="504628" y="190235"/>
                    <a:pt x="518882" y="77428"/>
                    <a:pt x="453723" y="31246"/>
                  </a:cubicBezTo>
                  <a:cubicBezTo>
                    <a:pt x="382210" y="-19333"/>
                    <a:pt x="253033" y="-1088"/>
                    <a:pt x="180380" y="33690"/>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1" name="Google Shape;704;p22"/>
            <p:cNvSpPr/>
            <p:nvPr/>
          </p:nvSpPr>
          <p:spPr>
            <a:xfrm rot="11733600">
              <a:off x="-771840" y="4399920"/>
              <a:ext cx="2670120" cy="1724040"/>
            </a:xfrm>
            <a:custGeom>
              <a:avLst/>
              <a:gdLst>
                <a:gd name="textAreaLeft" fmla="*/ 0 w 2670120"/>
                <a:gd name="textAreaRight" fmla="*/ 2670480 w 2670120"/>
                <a:gd name="textAreaTop" fmla="*/ 0 h 1724040"/>
                <a:gd name="textAreaBottom" fmla="*/ 1724400 h 1724040"/>
              </a:gdLst>
              <a:ahLst/>
              <a:cxnLst/>
              <a:rect l="textAreaLeft" t="textAreaTop" r="textAreaRight" b="textAreaBottom"/>
              <a:pathLst>
                <a:path w="616186" h="397857">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2" name="Google Shape;705;p22"/>
            <p:cNvSpPr/>
            <p:nvPr/>
          </p:nvSpPr>
          <p:spPr>
            <a:xfrm rot="4376400">
              <a:off x="-98640" y="4515840"/>
              <a:ext cx="1836360" cy="1634400"/>
            </a:xfrm>
            <a:custGeom>
              <a:avLst/>
              <a:gdLst>
                <a:gd name="textAreaLeft" fmla="*/ 0 w 1836360"/>
                <a:gd name="textAreaRight" fmla="*/ 1836720 w 1836360"/>
                <a:gd name="textAreaTop" fmla="*/ 0 h 1634400"/>
                <a:gd name="textAreaBottom" fmla="*/ 1634760 h 1634400"/>
              </a:gdLst>
              <a:ahLst/>
              <a:cxnLst/>
              <a:rect l="textAreaLeft" t="textAreaTop" r="textAreaRight" b="textAreaBottom"/>
              <a:pathLst>
                <a:path w="1507068" h="1341597">
                  <a:moveTo>
                    <a:pt x="1165897" y="65085"/>
                  </a:moveTo>
                  <a:cubicBezTo>
                    <a:pt x="1137390" y="47085"/>
                    <a:pt x="1108801" y="29085"/>
                    <a:pt x="1080294" y="11085"/>
                  </a:cubicBezTo>
                  <a:cubicBezTo>
                    <a:pt x="1016275" y="-29314"/>
                    <a:pt x="886364" y="49529"/>
                    <a:pt x="836029" y="106054"/>
                  </a:cubicBezTo>
                  <a:cubicBezTo>
                    <a:pt x="785693" y="162580"/>
                    <a:pt x="745539" y="229694"/>
                    <a:pt x="684127" y="273839"/>
                  </a:cubicBezTo>
                  <a:cubicBezTo>
                    <a:pt x="559184" y="363514"/>
                    <a:pt x="384232" y="334355"/>
                    <a:pt x="242592" y="394302"/>
                  </a:cubicBezTo>
                  <a:cubicBezTo>
                    <a:pt x="102581" y="453515"/>
                    <a:pt x="9159" y="601427"/>
                    <a:pt x="689" y="753247"/>
                  </a:cubicBezTo>
                  <a:cubicBezTo>
                    <a:pt x="-7782" y="905068"/>
                    <a:pt x="62590" y="1055993"/>
                    <a:pt x="174093" y="1159352"/>
                  </a:cubicBezTo>
                  <a:cubicBezTo>
                    <a:pt x="285597" y="1262711"/>
                    <a:pt x="434648" y="1320702"/>
                    <a:pt x="585818" y="1336666"/>
                  </a:cubicBezTo>
                  <a:cubicBezTo>
                    <a:pt x="736987" y="1352630"/>
                    <a:pt x="890437" y="1328521"/>
                    <a:pt x="1035660" y="1283317"/>
                  </a:cubicBezTo>
                  <a:cubicBezTo>
                    <a:pt x="1193427" y="1234285"/>
                    <a:pt x="1351356" y="1153243"/>
                    <a:pt x="1437529" y="1012255"/>
                  </a:cubicBezTo>
                  <a:cubicBezTo>
                    <a:pt x="1530137" y="860841"/>
                    <a:pt x="1522481" y="664631"/>
                    <a:pt x="1460091" y="498475"/>
                  </a:cubicBezTo>
                  <a:cubicBezTo>
                    <a:pt x="1397701" y="332319"/>
                    <a:pt x="1316007" y="159810"/>
                    <a:pt x="1165897" y="65085"/>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3" name="Google Shape;706;p22"/>
            <p:cNvSpPr/>
            <p:nvPr/>
          </p:nvSpPr>
          <p:spPr>
            <a:xfrm rot="4191600">
              <a:off x="7695720" y="-1096560"/>
              <a:ext cx="3118680" cy="2557440"/>
            </a:xfrm>
            <a:custGeom>
              <a:avLst/>
              <a:gdLst>
                <a:gd name="textAreaLeft" fmla="*/ 0 w 3118680"/>
                <a:gd name="textAreaRight" fmla="*/ 3119040 w 3118680"/>
                <a:gd name="textAreaTop" fmla="*/ 0 h 2557440"/>
                <a:gd name="textAreaBottom" fmla="*/ 2557800 h 2557440"/>
              </a:gdLst>
              <a:ahLst/>
              <a:cxnLst/>
              <a:rect l="textAreaLeft" t="textAreaTop" r="textAreaRight" b="textAreaBottom"/>
              <a:pathLst>
                <a:path w="1640321" h="1345239">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34" name="PlaceHolder 1"/>
          <p:cNvSpPr>
            <a:spLocks noGrp="1"/>
          </p:cNvSpPr>
          <p:nvPr>
            <p:ph type="title"/>
          </p:nvPr>
        </p:nvSpPr>
        <p:spPr>
          <a:xfrm>
            <a:off x="713160" y="444960"/>
            <a:ext cx="771732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435" name="Google Shape;711;p23"/>
          <p:cNvGrpSpPr/>
          <p:nvPr/>
        </p:nvGrpSpPr>
        <p:grpSpPr>
          <a:xfrm>
            <a:off x="366120" y="256320"/>
            <a:ext cx="8399880" cy="4540680"/>
            <a:chOff x="366120" y="256320"/>
            <a:chExt cx="8399880" cy="4540680"/>
          </a:xfrm>
        </p:grpSpPr>
        <p:grpSp>
          <p:nvGrpSpPr>
            <p:cNvPr id="436" name="Google Shape;712;p23"/>
            <p:cNvGrpSpPr/>
            <p:nvPr/>
          </p:nvGrpSpPr>
          <p:grpSpPr>
            <a:xfrm>
              <a:off x="8577720" y="3009600"/>
              <a:ext cx="188280" cy="188640"/>
              <a:chOff x="8577720" y="3009600"/>
              <a:chExt cx="188280" cy="188640"/>
            </a:xfrm>
          </p:grpSpPr>
          <p:sp>
            <p:nvSpPr>
              <p:cNvPr id="437" name="Google Shape;713;p23"/>
              <p:cNvSpPr/>
              <p:nvPr/>
            </p:nvSpPr>
            <p:spPr>
              <a:xfrm>
                <a:off x="8647920" y="30985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8" name="Google Shape;714;p23"/>
              <p:cNvSpPr/>
              <p:nvPr/>
            </p:nvSpPr>
            <p:spPr>
              <a:xfrm>
                <a:off x="8717040" y="30985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9" name="Google Shape;715;p23"/>
              <p:cNvSpPr/>
              <p:nvPr/>
            </p:nvSpPr>
            <p:spPr>
              <a:xfrm>
                <a:off x="8577720" y="30985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0" name="Google Shape;716;p23"/>
              <p:cNvSpPr/>
              <p:nvPr/>
            </p:nvSpPr>
            <p:spPr>
              <a:xfrm>
                <a:off x="8664840" y="3080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1" name="Google Shape;717;p23"/>
              <p:cNvSpPr/>
              <p:nvPr/>
            </p:nvSpPr>
            <p:spPr>
              <a:xfrm>
                <a:off x="8664840" y="31503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2" name="Google Shape;718;p23"/>
              <p:cNvSpPr/>
              <p:nvPr/>
            </p:nvSpPr>
            <p:spPr>
              <a:xfrm>
                <a:off x="8664840" y="3009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43" name="Google Shape;719;p23"/>
            <p:cNvGrpSpPr/>
            <p:nvPr/>
          </p:nvGrpSpPr>
          <p:grpSpPr>
            <a:xfrm>
              <a:off x="366120" y="984600"/>
              <a:ext cx="188280" cy="188280"/>
              <a:chOff x="366120" y="984600"/>
              <a:chExt cx="188280" cy="188280"/>
            </a:xfrm>
          </p:grpSpPr>
          <p:sp>
            <p:nvSpPr>
              <p:cNvPr id="444" name="Google Shape;720;p23"/>
              <p:cNvSpPr/>
              <p:nvPr/>
            </p:nvSpPr>
            <p:spPr>
              <a:xfrm>
                <a:off x="436680" y="1073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5" name="Google Shape;721;p23"/>
              <p:cNvSpPr/>
              <p:nvPr/>
            </p:nvSpPr>
            <p:spPr>
              <a:xfrm>
                <a:off x="505440" y="1073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6" name="Google Shape;722;p23"/>
              <p:cNvSpPr/>
              <p:nvPr/>
            </p:nvSpPr>
            <p:spPr>
              <a:xfrm>
                <a:off x="366120" y="10731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7" name="Google Shape;723;p23"/>
              <p:cNvSpPr/>
              <p:nvPr/>
            </p:nvSpPr>
            <p:spPr>
              <a:xfrm>
                <a:off x="453600" y="1055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8" name="Google Shape;724;p23"/>
              <p:cNvSpPr/>
              <p:nvPr/>
            </p:nvSpPr>
            <p:spPr>
              <a:xfrm>
                <a:off x="453600" y="11250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9" name="Google Shape;725;p23"/>
              <p:cNvSpPr/>
              <p:nvPr/>
            </p:nvSpPr>
            <p:spPr>
              <a:xfrm>
                <a:off x="453600" y="984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50" name="Google Shape;726;p23"/>
            <p:cNvGrpSpPr/>
            <p:nvPr/>
          </p:nvGrpSpPr>
          <p:grpSpPr>
            <a:xfrm>
              <a:off x="1832040" y="256320"/>
              <a:ext cx="188280" cy="188280"/>
              <a:chOff x="1832040" y="256320"/>
              <a:chExt cx="188280" cy="188280"/>
            </a:xfrm>
          </p:grpSpPr>
          <p:sp>
            <p:nvSpPr>
              <p:cNvPr id="451" name="Google Shape;727;p23"/>
              <p:cNvSpPr/>
              <p:nvPr/>
            </p:nvSpPr>
            <p:spPr>
              <a:xfrm>
                <a:off x="1902240" y="344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2" name="Google Shape;728;p23"/>
              <p:cNvSpPr/>
              <p:nvPr/>
            </p:nvSpPr>
            <p:spPr>
              <a:xfrm>
                <a:off x="1971360" y="344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3" name="Google Shape;729;p23"/>
              <p:cNvSpPr/>
              <p:nvPr/>
            </p:nvSpPr>
            <p:spPr>
              <a:xfrm>
                <a:off x="1832040" y="3448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4" name="Google Shape;730;p23"/>
              <p:cNvSpPr/>
              <p:nvPr/>
            </p:nvSpPr>
            <p:spPr>
              <a:xfrm>
                <a:off x="1919160" y="327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5" name="Google Shape;731;p23"/>
              <p:cNvSpPr/>
              <p:nvPr/>
            </p:nvSpPr>
            <p:spPr>
              <a:xfrm>
                <a:off x="1919160" y="3967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6" name="Google Shape;732;p23"/>
              <p:cNvSpPr/>
              <p:nvPr/>
            </p:nvSpPr>
            <p:spPr>
              <a:xfrm>
                <a:off x="1919160" y="256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57" name="Google Shape;733;p23"/>
            <p:cNvGrpSpPr/>
            <p:nvPr/>
          </p:nvGrpSpPr>
          <p:grpSpPr>
            <a:xfrm>
              <a:off x="7743600" y="4608720"/>
              <a:ext cx="188280" cy="188280"/>
              <a:chOff x="7743600" y="4608720"/>
              <a:chExt cx="188280" cy="188280"/>
            </a:xfrm>
          </p:grpSpPr>
          <p:sp>
            <p:nvSpPr>
              <p:cNvPr id="458" name="Google Shape;734;p23"/>
              <p:cNvSpPr/>
              <p:nvPr/>
            </p:nvSpPr>
            <p:spPr>
              <a:xfrm>
                <a:off x="7813800" y="4697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9" name="Google Shape;735;p23"/>
              <p:cNvSpPr/>
              <p:nvPr/>
            </p:nvSpPr>
            <p:spPr>
              <a:xfrm>
                <a:off x="7882920" y="4697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0" name="Google Shape;736;p23"/>
              <p:cNvSpPr/>
              <p:nvPr/>
            </p:nvSpPr>
            <p:spPr>
              <a:xfrm>
                <a:off x="7743600" y="4697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1" name="Google Shape;737;p23"/>
              <p:cNvSpPr/>
              <p:nvPr/>
            </p:nvSpPr>
            <p:spPr>
              <a:xfrm>
                <a:off x="7830720" y="4680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2" name="Google Shape;738;p23"/>
              <p:cNvSpPr/>
              <p:nvPr/>
            </p:nvSpPr>
            <p:spPr>
              <a:xfrm>
                <a:off x="7830720" y="47491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3" name="Google Shape;739;p23"/>
              <p:cNvSpPr/>
              <p:nvPr/>
            </p:nvSpPr>
            <p:spPr>
              <a:xfrm>
                <a:off x="7830720" y="4608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464" name="Google Shape;740;p23"/>
          <p:cNvGrpSpPr/>
          <p:nvPr/>
        </p:nvGrpSpPr>
        <p:grpSpPr>
          <a:xfrm>
            <a:off x="-2462760" y="-2042640"/>
            <a:ext cx="13584600" cy="8850600"/>
            <a:chOff x="-2462760" y="-2042640"/>
            <a:chExt cx="13584600" cy="8850600"/>
          </a:xfrm>
        </p:grpSpPr>
        <p:sp>
          <p:nvSpPr>
            <p:cNvPr id="465" name="Google Shape;741;p23"/>
            <p:cNvSpPr/>
            <p:nvPr/>
          </p:nvSpPr>
          <p:spPr>
            <a:xfrm rot="20028600" flipH="1">
              <a:off x="-386640" y="-172224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6" name="Google Shape;742;p23"/>
            <p:cNvSpPr/>
            <p:nvPr/>
          </p:nvSpPr>
          <p:spPr>
            <a:xfrm rot="8445000">
              <a:off x="-2199600" y="-73260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algn="r" defTabSz="914400">
                <a:lnSpc>
                  <a:spcPct val="100000"/>
                </a:lnSpc>
                <a:tabLst>
                  <a:tab pos="0" algn="l"/>
                </a:tabLst>
              </a:pPr>
              <a:endParaRPr lang="en-US" sz="1800" b="0" strike="noStrike" spc="-1">
                <a:solidFill>
                  <a:srgbClr val="000000"/>
                </a:solidFill>
                <a:latin typeface="OpenSymbol"/>
              </a:endParaRPr>
            </a:p>
          </p:txBody>
        </p:sp>
        <p:sp>
          <p:nvSpPr>
            <p:cNvPr id="467" name="Google Shape;743;p23"/>
            <p:cNvSpPr/>
            <p:nvPr/>
          </p:nvSpPr>
          <p:spPr>
            <a:xfrm rot="20060400">
              <a:off x="6882840" y="394704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8" name="Google Shape;744;p23"/>
            <p:cNvSpPr/>
            <p:nvPr/>
          </p:nvSpPr>
          <p:spPr>
            <a:xfrm rot="8752800" flipH="1">
              <a:off x="8494200" y="319212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6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470" name="Google Shape;753;p24"/>
          <p:cNvGrpSpPr/>
          <p:nvPr/>
        </p:nvGrpSpPr>
        <p:grpSpPr>
          <a:xfrm>
            <a:off x="387720" y="829080"/>
            <a:ext cx="8458560" cy="3575880"/>
            <a:chOff x="387720" y="829080"/>
            <a:chExt cx="8458560" cy="3575880"/>
          </a:xfrm>
        </p:grpSpPr>
        <p:grpSp>
          <p:nvGrpSpPr>
            <p:cNvPr id="471" name="Google Shape;754;p24"/>
            <p:cNvGrpSpPr/>
            <p:nvPr/>
          </p:nvGrpSpPr>
          <p:grpSpPr>
            <a:xfrm>
              <a:off x="713160" y="829080"/>
              <a:ext cx="188280" cy="188280"/>
              <a:chOff x="713160" y="829080"/>
              <a:chExt cx="188280" cy="188280"/>
            </a:xfrm>
          </p:grpSpPr>
          <p:sp>
            <p:nvSpPr>
              <p:cNvPr id="472" name="Google Shape;755;p24"/>
              <p:cNvSpPr/>
              <p:nvPr/>
            </p:nvSpPr>
            <p:spPr>
              <a:xfrm>
                <a:off x="783720" y="9176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3" name="Google Shape;756;p24"/>
              <p:cNvSpPr/>
              <p:nvPr/>
            </p:nvSpPr>
            <p:spPr>
              <a:xfrm>
                <a:off x="852480" y="9176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4" name="Google Shape;757;p24"/>
              <p:cNvSpPr/>
              <p:nvPr/>
            </p:nvSpPr>
            <p:spPr>
              <a:xfrm>
                <a:off x="713160" y="9176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5" name="Google Shape;758;p24"/>
              <p:cNvSpPr/>
              <p:nvPr/>
            </p:nvSpPr>
            <p:spPr>
              <a:xfrm>
                <a:off x="800280" y="9003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6" name="Google Shape;759;p24"/>
              <p:cNvSpPr/>
              <p:nvPr/>
            </p:nvSpPr>
            <p:spPr>
              <a:xfrm>
                <a:off x="800280" y="9694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7" name="Google Shape;760;p24"/>
              <p:cNvSpPr/>
              <p:nvPr/>
            </p:nvSpPr>
            <p:spPr>
              <a:xfrm>
                <a:off x="800280" y="8290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78" name="Google Shape;761;p24"/>
            <p:cNvGrpSpPr/>
            <p:nvPr/>
          </p:nvGrpSpPr>
          <p:grpSpPr>
            <a:xfrm>
              <a:off x="387720" y="1754280"/>
              <a:ext cx="187920" cy="188640"/>
              <a:chOff x="387720" y="1754280"/>
              <a:chExt cx="187920" cy="188640"/>
            </a:xfrm>
          </p:grpSpPr>
          <p:sp>
            <p:nvSpPr>
              <p:cNvPr id="479" name="Google Shape;762;p24"/>
              <p:cNvSpPr/>
              <p:nvPr/>
            </p:nvSpPr>
            <p:spPr>
              <a:xfrm>
                <a:off x="457920" y="1842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0" name="Google Shape;763;p24"/>
              <p:cNvSpPr/>
              <p:nvPr/>
            </p:nvSpPr>
            <p:spPr>
              <a:xfrm>
                <a:off x="526680" y="1842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1" name="Google Shape;764;p24"/>
              <p:cNvSpPr/>
              <p:nvPr/>
            </p:nvSpPr>
            <p:spPr>
              <a:xfrm>
                <a:off x="387720" y="18428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2" name="Google Shape;765;p24"/>
              <p:cNvSpPr/>
              <p:nvPr/>
            </p:nvSpPr>
            <p:spPr>
              <a:xfrm>
                <a:off x="474840" y="18255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3" name="Google Shape;766;p24"/>
              <p:cNvSpPr/>
              <p:nvPr/>
            </p:nvSpPr>
            <p:spPr>
              <a:xfrm>
                <a:off x="474840" y="18950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4" name="Google Shape;767;p24"/>
              <p:cNvSpPr/>
              <p:nvPr/>
            </p:nvSpPr>
            <p:spPr>
              <a:xfrm>
                <a:off x="474840" y="17542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85" name="Google Shape;768;p24"/>
            <p:cNvGrpSpPr/>
            <p:nvPr/>
          </p:nvGrpSpPr>
          <p:grpSpPr>
            <a:xfrm>
              <a:off x="8164800" y="4216320"/>
              <a:ext cx="188280" cy="188640"/>
              <a:chOff x="8164800" y="4216320"/>
              <a:chExt cx="188280" cy="188640"/>
            </a:xfrm>
          </p:grpSpPr>
          <p:sp>
            <p:nvSpPr>
              <p:cNvPr id="486" name="Google Shape;769;p24"/>
              <p:cNvSpPr/>
              <p:nvPr/>
            </p:nvSpPr>
            <p:spPr>
              <a:xfrm>
                <a:off x="8235000" y="4304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7" name="Google Shape;770;p24"/>
              <p:cNvSpPr/>
              <p:nvPr/>
            </p:nvSpPr>
            <p:spPr>
              <a:xfrm>
                <a:off x="8304120" y="4304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8" name="Google Shape;771;p24"/>
              <p:cNvSpPr/>
              <p:nvPr/>
            </p:nvSpPr>
            <p:spPr>
              <a:xfrm>
                <a:off x="8164800" y="43048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9" name="Google Shape;772;p24"/>
              <p:cNvSpPr/>
              <p:nvPr/>
            </p:nvSpPr>
            <p:spPr>
              <a:xfrm>
                <a:off x="8251920" y="4287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0" name="Google Shape;773;p24"/>
              <p:cNvSpPr/>
              <p:nvPr/>
            </p:nvSpPr>
            <p:spPr>
              <a:xfrm>
                <a:off x="8251920" y="43570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1" name="Google Shape;774;p24"/>
              <p:cNvSpPr/>
              <p:nvPr/>
            </p:nvSpPr>
            <p:spPr>
              <a:xfrm>
                <a:off x="8251920" y="4216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92" name="Google Shape;775;p24"/>
            <p:cNvGrpSpPr/>
            <p:nvPr/>
          </p:nvGrpSpPr>
          <p:grpSpPr>
            <a:xfrm>
              <a:off x="8658000" y="3322440"/>
              <a:ext cx="188280" cy="188640"/>
              <a:chOff x="8658000" y="3322440"/>
              <a:chExt cx="188280" cy="188640"/>
            </a:xfrm>
          </p:grpSpPr>
          <p:sp>
            <p:nvSpPr>
              <p:cNvPr id="493" name="Google Shape;776;p24"/>
              <p:cNvSpPr/>
              <p:nvPr/>
            </p:nvSpPr>
            <p:spPr>
              <a:xfrm>
                <a:off x="8728200" y="34110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4" name="Google Shape;777;p24"/>
              <p:cNvSpPr/>
              <p:nvPr/>
            </p:nvSpPr>
            <p:spPr>
              <a:xfrm>
                <a:off x="8797320" y="34110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5" name="Google Shape;778;p24"/>
              <p:cNvSpPr/>
              <p:nvPr/>
            </p:nvSpPr>
            <p:spPr>
              <a:xfrm>
                <a:off x="8658000" y="34110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6" name="Google Shape;779;p24"/>
              <p:cNvSpPr/>
              <p:nvPr/>
            </p:nvSpPr>
            <p:spPr>
              <a:xfrm>
                <a:off x="8745120" y="3393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7" name="Google Shape;780;p24"/>
              <p:cNvSpPr/>
              <p:nvPr/>
            </p:nvSpPr>
            <p:spPr>
              <a:xfrm>
                <a:off x="8745120" y="34632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8" name="Google Shape;781;p24"/>
              <p:cNvSpPr/>
              <p:nvPr/>
            </p:nvSpPr>
            <p:spPr>
              <a:xfrm>
                <a:off x="8745120" y="33224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499" name="Google Shape;782;p24"/>
          <p:cNvGrpSpPr/>
          <p:nvPr/>
        </p:nvGrpSpPr>
        <p:grpSpPr>
          <a:xfrm>
            <a:off x="-1274040" y="-1424880"/>
            <a:ext cx="11046240" cy="7740720"/>
            <a:chOff x="-1274040" y="-1424880"/>
            <a:chExt cx="11046240" cy="7740720"/>
          </a:xfrm>
        </p:grpSpPr>
        <p:sp>
          <p:nvSpPr>
            <p:cNvPr id="500" name="Google Shape;783;p24"/>
            <p:cNvSpPr/>
            <p:nvPr/>
          </p:nvSpPr>
          <p:spPr>
            <a:xfrm rot="20503200">
              <a:off x="-1013760" y="-219960"/>
              <a:ext cx="2301120" cy="2028960"/>
            </a:xfrm>
            <a:custGeom>
              <a:avLst/>
              <a:gdLst>
                <a:gd name="textAreaLeft" fmla="*/ 0 w 2301120"/>
                <a:gd name="textAreaRight" fmla="*/ 2301480 w 2301120"/>
                <a:gd name="textAreaTop" fmla="*/ 0 h 2028960"/>
                <a:gd name="textAreaBottom" fmla="*/ 2029320 h 2028960"/>
              </a:gdLst>
              <a:ahLst/>
              <a:cxnLst/>
              <a:rect l="textAreaLeft" t="textAreaTop" r="textAreaRight" b="textAreaBottom"/>
              <a:pathLst>
                <a:path w="495297" h="436717">
                  <a:moveTo>
                    <a:pt x="180380" y="33690"/>
                  </a:moveTo>
                  <a:cubicBezTo>
                    <a:pt x="95592" y="74333"/>
                    <a:pt x="30596" y="153990"/>
                    <a:pt x="7790" y="245131"/>
                  </a:cubicBezTo>
                  <a:cubicBezTo>
                    <a:pt x="-1495" y="282272"/>
                    <a:pt x="-3939" y="322264"/>
                    <a:pt x="8604" y="358427"/>
                  </a:cubicBezTo>
                  <a:cubicBezTo>
                    <a:pt x="21147" y="394591"/>
                    <a:pt x="50632" y="426274"/>
                    <a:pt x="88017" y="434500"/>
                  </a:cubicBezTo>
                  <a:cubicBezTo>
                    <a:pt x="146009" y="447206"/>
                    <a:pt x="200661" y="403143"/>
                    <a:pt x="238290" y="357287"/>
                  </a:cubicBezTo>
                  <a:cubicBezTo>
                    <a:pt x="275920" y="311350"/>
                    <a:pt x="311024" y="257430"/>
                    <a:pt x="367142" y="238127"/>
                  </a:cubicBezTo>
                  <a:cubicBezTo>
                    <a:pt x="387912" y="230959"/>
                    <a:pt x="410310" y="229168"/>
                    <a:pt x="430673" y="220778"/>
                  </a:cubicBezTo>
                  <a:cubicBezTo>
                    <a:pt x="504628" y="190235"/>
                    <a:pt x="518882" y="77428"/>
                    <a:pt x="453723" y="31246"/>
                  </a:cubicBezTo>
                  <a:cubicBezTo>
                    <a:pt x="382210" y="-19333"/>
                    <a:pt x="253033" y="-1088"/>
                    <a:pt x="180380" y="33690"/>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1" name="Google Shape;784;p24"/>
            <p:cNvSpPr/>
            <p:nvPr/>
          </p:nvSpPr>
          <p:spPr>
            <a:xfrm rot="12146400">
              <a:off x="6343920" y="4313520"/>
              <a:ext cx="1978560" cy="1688400"/>
            </a:xfrm>
            <a:custGeom>
              <a:avLst/>
              <a:gdLst>
                <a:gd name="textAreaLeft" fmla="*/ 0 w 1978560"/>
                <a:gd name="textAreaRight" fmla="*/ 1978920 w 1978560"/>
                <a:gd name="textAreaTop" fmla="*/ 0 h 1688400"/>
                <a:gd name="textAreaBottom" fmla="*/ 1688760 h 1688400"/>
              </a:gdLst>
              <a:ahLst/>
              <a:cxnLst/>
              <a:rect l="textAreaLeft" t="textAreaTop" r="textAreaRight" b="textAreaBottom"/>
              <a:pathLst>
                <a:path w="1480978" h="1263926">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2" name="Google Shape;785;p24"/>
            <p:cNvSpPr/>
            <p:nvPr/>
          </p:nvSpPr>
          <p:spPr>
            <a:xfrm rot="10800000">
              <a:off x="7200720" y="3895560"/>
              <a:ext cx="2571480" cy="2267280"/>
            </a:xfrm>
            <a:custGeom>
              <a:avLst/>
              <a:gdLst>
                <a:gd name="textAreaLeft" fmla="*/ 0 w 2571480"/>
                <a:gd name="textAreaRight" fmla="*/ 2571840 w 2571480"/>
                <a:gd name="textAreaTop" fmla="*/ 0 h 2267280"/>
                <a:gd name="textAreaBottom" fmla="*/ 2267640 h 2267280"/>
              </a:gdLst>
              <a:ahLst/>
              <a:cxnLst/>
              <a:rect l="textAreaLeft" t="textAreaTop" r="textAreaRight" b="textAreaBottom"/>
              <a:pathLst>
                <a:path w="495297" h="436717">
                  <a:moveTo>
                    <a:pt x="180380" y="33690"/>
                  </a:moveTo>
                  <a:cubicBezTo>
                    <a:pt x="95592" y="74333"/>
                    <a:pt x="30596" y="153990"/>
                    <a:pt x="7790" y="245131"/>
                  </a:cubicBezTo>
                  <a:cubicBezTo>
                    <a:pt x="-1495" y="282272"/>
                    <a:pt x="-3939" y="322264"/>
                    <a:pt x="8604" y="358427"/>
                  </a:cubicBezTo>
                  <a:cubicBezTo>
                    <a:pt x="21147" y="394591"/>
                    <a:pt x="50632" y="426274"/>
                    <a:pt x="88017" y="434500"/>
                  </a:cubicBezTo>
                  <a:cubicBezTo>
                    <a:pt x="146009" y="447206"/>
                    <a:pt x="200661" y="403143"/>
                    <a:pt x="238290" y="357287"/>
                  </a:cubicBezTo>
                  <a:cubicBezTo>
                    <a:pt x="275920" y="311350"/>
                    <a:pt x="311024" y="257430"/>
                    <a:pt x="367142" y="238127"/>
                  </a:cubicBezTo>
                  <a:cubicBezTo>
                    <a:pt x="387912" y="230959"/>
                    <a:pt x="410310" y="229168"/>
                    <a:pt x="430673" y="220778"/>
                  </a:cubicBezTo>
                  <a:cubicBezTo>
                    <a:pt x="504628" y="190235"/>
                    <a:pt x="518882" y="77428"/>
                    <a:pt x="453723" y="31246"/>
                  </a:cubicBezTo>
                  <a:cubicBezTo>
                    <a:pt x="382210" y="-19333"/>
                    <a:pt x="253033" y="-1088"/>
                    <a:pt x="180380" y="3369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3" name="Google Shape;786;p24"/>
            <p:cNvSpPr/>
            <p:nvPr/>
          </p:nvSpPr>
          <p:spPr>
            <a:xfrm rot="20177400" flipH="1">
              <a:off x="-195840" y="-1021320"/>
              <a:ext cx="2349720" cy="1635480"/>
            </a:xfrm>
            <a:custGeom>
              <a:avLst/>
              <a:gdLst>
                <a:gd name="textAreaLeft" fmla="*/ -360 w 2349720"/>
                <a:gd name="textAreaRight" fmla="*/ 2349720 w 2349720"/>
                <a:gd name="textAreaTop" fmla="*/ 0 h 1635480"/>
                <a:gd name="textAreaBottom" fmla="*/ 1635840 h 163548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0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505" name="Google Shape;797;p25"/>
          <p:cNvGrpSpPr/>
          <p:nvPr/>
        </p:nvGrpSpPr>
        <p:grpSpPr>
          <a:xfrm>
            <a:off x="600840" y="350640"/>
            <a:ext cx="8157240" cy="4440600"/>
            <a:chOff x="600840" y="350640"/>
            <a:chExt cx="8157240" cy="4440600"/>
          </a:xfrm>
        </p:grpSpPr>
        <p:grpSp>
          <p:nvGrpSpPr>
            <p:cNvPr id="506" name="Google Shape;798;p25"/>
            <p:cNvGrpSpPr/>
            <p:nvPr/>
          </p:nvGrpSpPr>
          <p:grpSpPr>
            <a:xfrm>
              <a:off x="600840" y="3612960"/>
              <a:ext cx="187920" cy="188280"/>
              <a:chOff x="600840" y="3612960"/>
              <a:chExt cx="187920" cy="188280"/>
            </a:xfrm>
          </p:grpSpPr>
          <p:sp>
            <p:nvSpPr>
              <p:cNvPr id="507" name="Google Shape;799;p25"/>
              <p:cNvSpPr/>
              <p:nvPr/>
            </p:nvSpPr>
            <p:spPr>
              <a:xfrm>
                <a:off x="671040" y="37015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8" name="Google Shape;800;p25"/>
              <p:cNvSpPr/>
              <p:nvPr/>
            </p:nvSpPr>
            <p:spPr>
              <a:xfrm>
                <a:off x="739800" y="37015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9" name="Google Shape;801;p25"/>
              <p:cNvSpPr/>
              <p:nvPr/>
            </p:nvSpPr>
            <p:spPr>
              <a:xfrm>
                <a:off x="600840" y="37015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0" name="Google Shape;802;p25"/>
              <p:cNvSpPr/>
              <p:nvPr/>
            </p:nvSpPr>
            <p:spPr>
              <a:xfrm>
                <a:off x="687960" y="3684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1" name="Google Shape;803;p25"/>
              <p:cNvSpPr/>
              <p:nvPr/>
            </p:nvSpPr>
            <p:spPr>
              <a:xfrm>
                <a:off x="687960" y="37533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2" name="Google Shape;804;p25"/>
              <p:cNvSpPr/>
              <p:nvPr/>
            </p:nvSpPr>
            <p:spPr>
              <a:xfrm>
                <a:off x="687960" y="36129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13" name="Google Shape;805;p25"/>
            <p:cNvGrpSpPr/>
            <p:nvPr/>
          </p:nvGrpSpPr>
          <p:grpSpPr>
            <a:xfrm>
              <a:off x="1981800" y="4602600"/>
              <a:ext cx="187920" cy="188640"/>
              <a:chOff x="1981800" y="4602600"/>
              <a:chExt cx="187920" cy="188640"/>
            </a:xfrm>
          </p:grpSpPr>
          <p:sp>
            <p:nvSpPr>
              <p:cNvPr id="514" name="Google Shape;806;p25"/>
              <p:cNvSpPr/>
              <p:nvPr/>
            </p:nvSpPr>
            <p:spPr>
              <a:xfrm>
                <a:off x="2052000" y="4691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5" name="Google Shape;807;p25"/>
              <p:cNvSpPr/>
              <p:nvPr/>
            </p:nvSpPr>
            <p:spPr>
              <a:xfrm>
                <a:off x="2120760" y="4691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6" name="Google Shape;808;p25"/>
              <p:cNvSpPr/>
              <p:nvPr/>
            </p:nvSpPr>
            <p:spPr>
              <a:xfrm>
                <a:off x="1981800" y="46911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7" name="Google Shape;809;p25"/>
              <p:cNvSpPr/>
              <p:nvPr/>
            </p:nvSpPr>
            <p:spPr>
              <a:xfrm>
                <a:off x="2068920" y="4673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8" name="Google Shape;810;p25"/>
              <p:cNvSpPr/>
              <p:nvPr/>
            </p:nvSpPr>
            <p:spPr>
              <a:xfrm>
                <a:off x="2068920" y="47433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9" name="Google Shape;811;p25"/>
              <p:cNvSpPr/>
              <p:nvPr/>
            </p:nvSpPr>
            <p:spPr>
              <a:xfrm>
                <a:off x="2068920" y="4602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20" name="Google Shape;812;p25"/>
            <p:cNvGrpSpPr/>
            <p:nvPr/>
          </p:nvGrpSpPr>
          <p:grpSpPr>
            <a:xfrm>
              <a:off x="8569800" y="1716120"/>
              <a:ext cx="188280" cy="188640"/>
              <a:chOff x="8569800" y="1716120"/>
              <a:chExt cx="188280" cy="188640"/>
            </a:xfrm>
          </p:grpSpPr>
          <p:sp>
            <p:nvSpPr>
              <p:cNvPr id="521" name="Google Shape;813;p25"/>
              <p:cNvSpPr/>
              <p:nvPr/>
            </p:nvSpPr>
            <p:spPr>
              <a:xfrm>
                <a:off x="8640360" y="1805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2" name="Google Shape;814;p25"/>
              <p:cNvSpPr/>
              <p:nvPr/>
            </p:nvSpPr>
            <p:spPr>
              <a:xfrm>
                <a:off x="8709120" y="1805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3" name="Google Shape;815;p25"/>
              <p:cNvSpPr/>
              <p:nvPr/>
            </p:nvSpPr>
            <p:spPr>
              <a:xfrm>
                <a:off x="8569800" y="18050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4" name="Google Shape;816;p25"/>
              <p:cNvSpPr/>
              <p:nvPr/>
            </p:nvSpPr>
            <p:spPr>
              <a:xfrm>
                <a:off x="8656920" y="1787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5" name="Google Shape;817;p25"/>
              <p:cNvSpPr/>
              <p:nvPr/>
            </p:nvSpPr>
            <p:spPr>
              <a:xfrm>
                <a:off x="8656920" y="18568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6" name="Google Shape;818;p25"/>
              <p:cNvSpPr/>
              <p:nvPr/>
            </p:nvSpPr>
            <p:spPr>
              <a:xfrm>
                <a:off x="8656920" y="17161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27" name="Google Shape;819;p25"/>
            <p:cNvGrpSpPr/>
            <p:nvPr/>
          </p:nvGrpSpPr>
          <p:grpSpPr>
            <a:xfrm>
              <a:off x="7743600" y="350640"/>
              <a:ext cx="188280" cy="188640"/>
              <a:chOff x="7743600" y="350640"/>
              <a:chExt cx="188280" cy="188640"/>
            </a:xfrm>
          </p:grpSpPr>
          <p:sp>
            <p:nvSpPr>
              <p:cNvPr id="528" name="Google Shape;820;p25"/>
              <p:cNvSpPr/>
              <p:nvPr/>
            </p:nvSpPr>
            <p:spPr>
              <a:xfrm>
                <a:off x="7813800" y="439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9" name="Google Shape;821;p25"/>
              <p:cNvSpPr/>
              <p:nvPr/>
            </p:nvSpPr>
            <p:spPr>
              <a:xfrm>
                <a:off x="7882920" y="439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0" name="Google Shape;822;p25"/>
              <p:cNvSpPr/>
              <p:nvPr/>
            </p:nvSpPr>
            <p:spPr>
              <a:xfrm>
                <a:off x="7743600" y="4392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1" name="Google Shape;823;p25"/>
              <p:cNvSpPr/>
              <p:nvPr/>
            </p:nvSpPr>
            <p:spPr>
              <a:xfrm>
                <a:off x="7830720" y="4219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2" name="Google Shape;824;p25"/>
              <p:cNvSpPr/>
              <p:nvPr/>
            </p:nvSpPr>
            <p:spPr>
              <a:xfrm>
                <a:off x="7830720" y="4914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3" name="Google Shape;825;p25"/>
              <p:cNvSpPr/>
              <p:nvPr/>
            </p:nvSpPr>
            <p:spPr>
              <a:xfrm>
                <a:off x="7830720" y="350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534" name="Google Shape;826;p25"/>
          <p:cNvGrpSpPr/>
          <p:nvPr/>
        </p:nvGrpSpPr>
        <p:grpSpPr>
          <a:xfrm>
            <a:off x="-1748520" y="-1207800"/>
            <a:ext cx="12684600" cy="8172000"/>
            <a:chOff x="-1748520" y="-1207800"/>
            <a:chExt cx="12684600" cy="8172000"/>
          </a:xfrm>
        </p:grpSpPr>
        <p:sp>
          <p:nvSpPr>
            <p:cNvPr id="535" name="Google Shape;827;p25"/>
            <p:cNvSpPr/>
            <p:nvPr/>
          </p:nvSpPr>
          <p:spPr>
            <a:xfrm rot="4066200">
              <a:off x="7409520" y="-794520"/>
              <a:ext cx="2042280" cy="1800720"/>
            </a:xfrm>
            <a:custGeom>
              <a:avLst/>
              <a:gdLst>
                <a:gd name="textAreaLeft" fmla="*/ 0 w 2042280"/>
                <a:gd name="textAreaRight" fmla="*/ 2042640 w 2042280"/>
                <a:gd name="textAreaTop" fmla="*/ 0 h 1800720"/>
                <a:gd name="textAreaBottom" fmla="*/ 1801080 h 1800720"/>
              </a:gdLst>
              <a:ahLst/>
              <a:cxnLst/>
              <a:rect l="textAreaLeft" t="textAreaTop" r="textAreaRight" b="textAreaBottom"/>
              <a:pathLst>
                <a:path w="495297" h="436717">
                  <a:moveTo>
                    <a:pt x="180380" y="33690"/>
                  </a:moveTo>
                  <a:cubicBezTo>
                    <a:pt x="95592" y="74333"/>
                    <a:pt x="30596" y="153990"/>
                    <a:pt x="7790" y="245131"/>
                  </a:cubicBezTo>
                  <a:cubicBezTo>
                    <a:pt x="-1495" y="282272"/>
                    <a:pt x="-3939" y="322264"/>
                    <a:pt x="8604" y="358427"/>
                  </a:cubicBezTo>
                  <a:cubicBezTo>
                    <a:pt x="21147" y="394591"/>
                    <a:pt x="50632" y="426274"/>
                    <a:pt x="88017" y="434500"/>
                  </a:cubicBezTo>
                  <a:cubicBezTo>
                    <a:pt x="146009" y="447206"/>
                    <a:pt x="200661" y="403143"/>
                    <a:pt x="238290" y="357287"/>
                  </a:cubicBezTo>
                  <a:cubicBezTo>
                    <a:pt x="275920" y="311350"/>
                    <a:pt x="311024" y="257430"/>
                    <a:pt x="367142" y="238127"/>
                  </a:cubicBezTo>
                  <a:cubicBezTo>
                    <a:pt x="387912" y="230959"/>
                    <a:pt x="410310" y="229168"/>
                    <a:pt x="430673" y="220778"/>
                  </a:cubicBezTo>
                  <a:cubicBezTo>
                    <a:pt x="504628" y="190235"/>
                    <a:pt x="518882" y="77428"/>
                    <a:pt x="453723" y="31246"/>
                  </a:cubicBezTo>
                  <a:cubicBezTo>
                    <a:pt x="382210" y="-19333"/>
                    <a:pt x="253033" y="-1088"/>
                    <a:pt x="180380" y="33690"/>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6" name="Google Shape;828;p25"/>
            <p:cNvSpPr/>
            <p:nvPr/>
          </p:nvSpPr>
          <p:spPr>
            <a:xfrm rot="14643600">
              <a:off x="7684920" y="-447480"/>
              <a:ext cx="3106800" cy="2263680"/>
            </a:xfrm>
            <a:custGeom>
              <a:avLst/>
              <a:gdLst>
                <a:gd name="textAreaLeft" fmla="*/ 0 w 3106800"/>
                <a:gd name="textAreaRight" fmla="*/ 3107160 w 3106800"/>
                <a:gd name="textAreaTop" fmla="*/ 0 h 2263680"/>
                <a:gd name="textAreaBottom" fmla="*/ 2264040 h 2263680"/>
              </a:gdLst>
              <a:ahLst/>
              <a:cxnLst/>
              <a:rect l="textAreaLeft" t="textAreaTop" r="textAreaRight" b="textAreaBottom"/>
              <a:pathLst>
                <a:path w="749" h="940">
                  <a:moveTo>
                    <a:pt x="523" y="343"/>
                  </a:moveTo>
                  <a:cubicBezTo>
                    <a:pt x="445" y="317"/>
                    <a:pt x="491" y="0"/>
                    <a:pt x="364" y="0"/>
                  </a:cubicBezTo>
                  <a:cubicBezTo>
                    <a:pt x="237" y="0"/>
                    <a:pt x="251" y="362"/>
                    <a:pt x="212" y="363"/>
                  </a:cubicBezTo>
                  <a:cubicBezTo>
                    <a:pt x="173" y="365"/>
                    <a:pt x="159" y="210"/>
                    <a:pt x="104" y="217"/>
                  </a:cubicBezTo>
                  <a:cubicBezTo>
                    <a:pt x="48" y="224"/>
                    <a:pt x="0" y="470"/>
                    <a:pt x="0" y="470"/>
                  </a:cubicBezTo>
                  <a:cubicBezTo>
                    <a:pt x="0" y="470"/>
                    <a:pt x="0" y="470"/>
                    <a:pt x="0" y="470"/>
                  </a:cubicBezTo>
                  <a:cubicBezTo>
                    <a:pt x="0" y="470"/>
                    <a:pt x="48" y="716"/>
                    <a:pt x="104" y="723"/>
                  </a:cubicBezTo>
                  <a:cubicBezTo>
                    <a:pt x="159" y="730"/>
                    <a:pt x="173" y="574"/>
                    <a:pt x="212" y="576"/>
                  </a:cubicBezTo>
                  <a:cubicBezTo>
                    <a:pt x="251" y="578"/>
                    <a:pt x="237" y="939"/>
                    <a:pt x="364" y="939"/>
                  </a:cubicBezTo>
                  <a:cubicBezTo>
                    <a:pt x="491" y="940"/>
                    <a:pt x="445" y="623"/>
                    <a:pt x="523" y="596"/>
                  </a:cubicBezTo>
                  <a:cubicBezTo>
                    <a:pt x="601" y="570"/>
                    <a:pt x="749" y="636"/>
                    <a:pt x="749" y="470"/>
                  </a:cubicBezTo>
                  <a:cubicBezTo>
                    <a:pt x="749" y="304"/>
                    <a:pt x="601" y="370"/>
                    <a:pt x="523" y="343"/>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7" name="Google Shape;829;p25"/>
            <p:cNvSpPr/>
            <p:nvPr/>
          </p:nvSpPr>
          <p:spPr>
            <a:xfrm rot="13500000">
              <a:off x="-67680" y="4482000"/>
              <a:ext cx="2436120" cy="1899000"/>
            </a:xfrm>
            <a:custGeom>
              <a:avLst/>
              <a:gdLst>
                <a:gd name="textAreaLeft" fmla="*/ 0 w 2436120"/>
                <a:gd name="textAreaRight" fmla="*/ 2436480 w 2436120"/>
                <a:gd name="textAreaTop" fmla="*/ 0 h 1899000"/>
                <a:gd name="textAreaBottom" fmla="*/ 1899360 h 1899000"/>
              </a:gdLst>
              <a:ahLst/>
              <a:cxnLst/>
              <a:rect l="textAreaLeft" t="textAreaTop" r="textAreaRight" b="textAreaBottom"/>
              <a:pathLst>
                <a:path w="1602734" h="1249425">
                  <a:moveTo>
                    <a:pt x="839130" y="6411"/>
                  </a:moveTo>
                  <a:cubicBezTo>
                    <a:pt x="626223" y="-20549"/>
                    <a:pt x="400853" y="37769"/>
                    <a:pt x="237222" y="176639"/>
                  </a:cubicBezTo>
                  <a:cubicBezTo>
                    <a:pt x="73592" y="315510"/>
                    <a:pt x="-21622" y="535911"/>
                    <a:pt x="4197" y="748981"/>
                  </a:cubicBezTo>
                  <a:cubicBezTo>
                    <a:pt x="30016" y="962051"/>
                    <a:pt x="182489" y="1158343"/>
                    <a:pt x="387252" y="1222688"/>
                  </a:cubicBezTo>
                  <a:cubicBezTo>
                    <a:pt x="525226" y="1266019"/>
                    <a:pt x="675010" y="1250706"/>
                    <a:pt x="816162" y="1219023"/>
                  </a:cubicBezTo>
                  <a:cubicBezTo>
                    <a:pt x="957313" y="1187339"/>
                    <a:pt x="1095124" y="1139854"/>
                    <a:pt x="1238230" y="1119004"/>
                  </a:cubicBezTo>
                  <a:cubicBezTo>
                    <a:pt x="1299642" y="1110044"/>
                    <a:pt x="1362928" y="1105809"/>
                    <a:pt x="1419698" y="1080804"/>
                  </a:cubicBezTo>
                  <a:cubicBezTo>
                    <a:pt x="1515890" y="1038451"/>
                    <a:pt x="1579827" y="939572"/>
                    <a:pt x="1597175" y="835887"/>
                  </a:cubicBezTo>
                  <a:cubicBezTo>
                    <a:pt x="1614443" y="732284"/>
                    <a:pt x="1589845" y="625097"/>
                    <a:pt x="1546107" y="529558"/>
                  </a:cubicBezTo>
                  <a:cubicBezTo>
                    <a:pt x="1415707" y="244812"/>
                    <a:pt x="1152709" y="46077"/>
                    <a:pt x="839130" y="6411"/>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8" name="Google Shape;830;p25"/>
            <p:cNvSpPr/>
            <p:nvPr/>
          </p:nvSpPr>
          <p:spPr>
            <a:xfrm rot="12961800">
              <a:off x="-1441800" y="4110120"/>
              <a:ext cx="3250800" cy="2098800"/>
            </a:xfrm>
            <a:custGeom>
              <a:avLst/>
              <a:gdLst>
                <a:gd name="textAreaLeft" fmla="*/ 0 w 3250800"/>
                <a:gd name="textAreaRight" fmla="*/ 3251160 w 3250800"/>
                <a:gd name="textAreaTop" fmla="*/ 0 h 2098800"/>
                <a:gd name="textAreaBottom" fmla="*/ 2099160 h 2098800"/>
              </a:gdLst>
              <a:ahLst/>
              <a:cxnLst/>
              <a:rect l="textAreaLeft" t="textAreaTop" r="textAreaRight" b="textAreaBottom"/>
              <a:pathLst>
                <a:path w="616186" h="397857">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3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540" name="Google Shape;845;p26"/>
          <p:cNvGrpSpPr/>
          <p:nvPr/>
        </p:nvGrpSpPr>
        <p:grpSpPr>
          <a:xfrm>
            <a:off x="512640" y="882000"/>
            <a:ext cx="8137800" cy="3847320"/>
            <a:chOff x="512640" y="882000"/>
            <a:chExt cx="8137800" cy="3847320"/>
          </a:xfrm>
        </p:grpSpPr>
        <p:grpSp>
          <p:nvGrpSpPr>
            <p:cNvPr id="541" name="Google Shape;846;p26"/>
            <p:cNvGrpSpPr/>
            <p:nvPr/>
          </p:nvGrpSpPr>
          <p:grpSpPr>
            <a:xfrm>
              <a:off x="512640" y="3785400"/>
              <a:ext cx="188280" cy="188640"/>
              <a:chOff x="512640" y="3785400"/>
              <a:chExt cx="188280" cy="188640"/>
            </a:xfrm>
          </p:grpSpPr>
          <p:sp>
            <p:nvSpPr>
              <p:cNvPr id="542" name="Google Shape;847;p26"/>
              <p:cNvSpPr/>
              <p:nvPr/>
            </p:nvSpPr>
            <p:spPr>
              <a:xfrm>
                <a:off x="582840" y="3873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3" name="Google Shape;848;p26"/>
              <p:cNvSpPr/>
              <p:nvPr/>
            </p:nvSpPr>
            <p:spPr>
              <a:xfrm>
                <a:off x="651960" y="3873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4" name="Google Shape;849;p26"/>
              <p:cNvSpPr/>
              <p:nvPr/>
            </p:nvSpPr>
            <p:spPr>
              <a:xfrm>
                <a:off x="512640" y="38739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5" name="Google Shape;850;p26"/>
              <p:cNvSpPr/>
              <p:nvPr/>
            </p:nvSpPr>
            <p:spPr>
              <a:xfrm>
                <a:off x="599760" y="3856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6" name="Google Shape;851;p26"/>
              <p:cNvSpPr/>
              <p:nvPr/>
            </p:nvSpPr>
            <p:spPr>
              <a:xfrm>
                <a:off x="599760" y="39261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7" name="Google Shape;852;p26"/>
              <p:cNvSpPr/>
              <p:nvPr/>
            </p:nvSpPr>
            <p:spPr>
              <a:xfrm>
                <a:off x="599760" y="3785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48" name="Google Shape;853;p26"/>
            <p:cNvGrpSpPr/>
            <p:nvPr/>
          </p:nvGrpSpPr>
          <p:grpSpPr>
            <a:xfrm>
              <a:off x="1322280" y="4540680"/>
              <a:ext cx="188280" cy="188640"/>
              <a:chOff x="1322280" y="4540680"/>
              <a:chExt cx="188280" cy="188640"/>
            </a:xfrm>
          </p:grpSpPr>
          <p:sp>
            <p:nvSpPr>
              <p:cNvPr id="549" name="Google Shape;854;p26"/>
              <p:cNvSpPr/>
              <p:nvPr/>
            </p:nvSpPr>
            <p:spPr>
              <a:xfrm>
                <a:off x="1392840" y="46296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0" name="Google Shape;855;p26"/>
              <p:cNvSpPr/>
              <p:nvPr/>
            </p:nvSpPr>
            <p:spPr>
              <a:xfrm>
                <a:off x="1461600" y="46296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1" name="Google Shape;856;p26"/>
              <p:cNvSpPr/>
              <p:nvPr/>
            </p:nvSpPr>
            <p:spPr>
              <a:xfrm>
                <a:off x="1322280" y="46296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2" name="Google Shape;857;p26"/>
              <p:cNvSpPr/>
              <p:nvPr/>
            </p:nvSpPr>
            <p:spPr>
              <a:xfrm>
                <a:off x="1409400" y="4612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3" name="Google Shape;858;p26"/>
              <p:cNvSpPr/>
              <p:nvPr/>
            </p:nvSpPr>
            <p:spPr>
              <a:xfrm>
                <a:off x="1409400" y="46814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4" name="Google Shape;859;p26"/>
              <p:cNvSpPr/>
              <p:nvPr/>
            </p:nvSpPr>
            <p:spPr>
              <a:xfrm>
                <a:off x="1409400" y="4540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55" name="Google Shape;860;p26"/>
            <p:cNvGrpSpPr/>
            <p:nvPr/>
          </p:nvGrpSpPr>
          <p:grpSpPr>
            <a:xfrm>
              <a:off x="8462160" y="882000"/>
              <a:ext cx="188280" cy="188640"/>
              <a:chOff x="8462160" y="882000"/>
              <a:chExt cx="188280" cy="188640"/>
            </a:xfrm>
          </p:grpSpPr>
          <p:sp>
            <p:nvSpPr>
              <p:cNvPr id="556" name="Google Shape;861;p26"/>
              <p:cNvSpPr/>
              <p:nvPr/>
            </p:nvSpPr>
            <p:spPr>
              <a:xfrm>
                <a:off x="8532720" y="9705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7" name="Google Shape;862;p26"/>
              <p:cNvSpPr/>
              <p:nvPr/>
            </p:nvSpPr>
            <p:spPr>
              <a:xfrm>
                <a:off x="8601480" y="9705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8" name="Google Shape;863;p26"/>
              <p:cNvSpPr/>
              <p:nvPr/>
            </p:nvSpPr>
            <p:spPr>
              <a:xfrm>
                <a:off x="8462160" y="9705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9" name="Google Shape;864;p26"/>
              <p:cNvSpPr/>
              <p:nvPr/>
            </p:nvSpPr>
            <p:spPr>
              <a:xfrm>
                <a:off x="8549280" y="9532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0" name="Google Shape;865;p26"/>
              <p:cNvSpPr/>
              <p:nvPr/>
            </p:nvSpPr>
            <p:spPr>
              <a:xfrm>
                <a:off x="8549280" y="10227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1" name="Google Shape;866;p26"/>
              <p:cNvSpPr/>
              <p:nvPr/>
            </p:nvSpPr>
            <p:spPr>
              <a:xfrm>
                <a:off x="8549280" y="882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62" name="Google Shape;867;p26"/>
            <p:cNvGrpSpPr/>
            <p:nvPr/>
          </p:nvGrpSpPr>
          <p:grpSpPr>
            <a:xfrm>
              <a:off x="8336520" y="1497240"/>
              <a:ext cx="188280" cy="188640"/>
              <a:chOff x="8336520" y="1497240"/>
              <a:chExt cx="188280" cy="188640"/>
            </a:xfrm>
          </p:grpSpPr>
          <p:sp>
            <p:nvSpPr>
              <p:cNvPr id="563" name="Google Shape;868;p26"/>
              <p:cNvSpPr/>
              <p:nvPr/>
            </p:nvSpPr>
            <p:spPr>
              <a:xfrm>
                <a:off x="8407080" y="1586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4" name="Google Shape;869;p26"/>
              <p:cNvSpPr/>
              <p:nvPr/>
            </p:nvSpPr>
            <p:spPr>
              <a:xfrm>
                <a:off x="8475840" y="1586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5" name="Google Shape;870;p26"/>
              <p:cNvSpPr/>
              <p:nvPr/>
            </p:nvSpPr>
            <p:spPr>
              <a:xfrm>
                <a:off x="8336520" y="15861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6" name="Google Shape;871;p26"/>
              <p:cNvSpPr/>
              <p:nvPr/>
            </p:nvSpPr>
            <p:spPr>
              <a:xfrm>
                <a:off x="8423640" y="15685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7" name="Google Shape;872;p26"/>
              <p:cNvSpPr/>
              <p:nvPr/>
            </p:nvSpPr>
            <p:spPr>
              <a:xfrm>
                <a:off x="8423640" y="16380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8" name="Google Shape;873;p26"/>
              <p:cNvSpPr/>
              <p:nvPr/>
            </p:nvSpPr>
            <p:spPr>
              <a:xfrm>
                <a:off x="8423640" y="1497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569" name="Google Shape;874;p26"/>
          <p:cNvGrpSpPr/>
          <p:nvPr/>
        </p:nvGrpSpPr>
        <p:grpSpPr>
          <a:xfrm>
            <a:off x="-1535400" y="-2144160"/>
            <a:ext cx="12569400" cy="8617680"/>
            <a:chOff x="-1535400" y="-2144160"/>
            <a:chExt cx="12569400" cy="8617680"/>
          </a:xfrm>
        </p:grpSpPr>
        <p:sp>
          <p:nvSpPr>
            <p:cNvPr id="570" name="Google Shape;875;p26"/>
            <p:cNvSpPr/>
            <p:nvPr/>
          </p:nvSpPr>
          <p:spPr>
            <a:xfrm rot="340800" flipH="1">
              <a:off x="-1104840" y="4133880"/>
              <a:ext cx="3727080" cy="2160360"/>
            </a:xfrm>
            <a:custGeom>
              <a:avLst/>
              <a:gdLst>
                <a:gd name="textAreaLeft" fmla="*/ -360 w 3727080"/>
                <a:gd name="textAreaRight" fmla="*/ 372708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1" name="Google Shape;876;p26"/>
            <p:cNvSpPr/>
            <p:nvPr/>
          </p:nvSpPr>
          <p:spPr>
            <a:xfrm rot="16200000">
              <a:off x="-1247400" y="3668040"/>
              <a:ext cx="2064600" cy="2639880"/>
            </a:xfrm>
            <a:custGeom>
              <a:avLst/>
              <a:gdLst>
                <a:gd name="textAreaLeft" fmla="*/ 0 w 2064600"/>
                <a:gd name="textAreaRight" fmla="*/ 206496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2" name="Google Shape;877;p26"/>
            <p:cNvSpPr/>
            <p:nvPr/>
          </p:nvSpPr>
          <p:spPr>
            <a:xfrm rot="1512000" flipH="1">
              <a:off x="6377760" y="-1453320"/>
              <a:ext cx="3727080" cy="2160360"/>
            </a:xfrm>
            <a:custGeom>
              <a:avLst/>
              <a:gdLst>
                <a:gd name="textAreaLeft" fmla="*/ -360 w 3727080"/>
                <a:gd name="textAreaRight" fmla="*/ 372708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3" name="Google Shape;878;p26"/>
            <p:cNvSpPr/>
            <p:nvPr/>
          </p:nvSpPr>
          <p:spPr>
            <a:xfrm rot="7022400">
              <a:off x="8356680" y="-970920"/>
              <a:ext cx="2064600" cy="2639880"/>
            </a:xfrm>
            <a:custGeom>
              <a:avLst/>
              <a:gdLst>
                <a:gd name="textAreaLeft" fmla="*/ 0 w 2064600"/>
                <a:gd name="textAreaRight" fmla="*/ 206496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74" name="PlaceHolder 1"/>
          <p:cNvSpPr>
            <a:spLocks noGrp="1"/>
          </p:cNvSpPr>
          <p:nvPr>
            <p:ph type="title"/>
          </p:nvPr>
        </p:nvSpPr>
        <p:spPr>
          <a:xfrm>
            <a:off x="713160" y="634680"/>
            <a:ext cx="3676680" cy="768600"/>
          </a:xfrm>
          <a:prstGeom prst="rect">
            <a:avLst/>
          </a:prstGeom>
          <a:noFill/>
          <a:ln w="0">
            <a:noFill/>
          </a:ln>
        </p:spPr>
        <p:txBody>
          <a:bodyPr lIns="91440" tIns="91440" rIns="91440" bIns="91440" anchor="b">
            <a:noAutofit/>
          </a:bodyPr>
          <a:lstStyle/>
          <a:p>
            <a:pPr indent="0">
              <a:lnSpc>
                <a:spcPct val="100000"/>
              </a:lnSpc>
              <a:buNone/>
            </a:pPr>
            <a:r>
              <a:rPr lang="fr-FR" sz="3300" b="0" strike="noStrike" spc="-1">
                <a:solidFill>
                  <a:schemeClr val="dk1"/>
                </a:solidFill>
                <a:latin typeface="Plus Jakarta Sans ExtraBold"/>
                <a:ea typeface="Plus Jakarta Sans ExtraBold"/>
              </a:rPr>
              <a:t>xx%</a:t>
            </a:r>
            <a:endParaRPr lang="fr-FR" sz="3300" b="0" strike="noStrike" spc="-1">
              <a:solidFill>
                <a:schemeClr val="dk1"/>
              </a:solidFill>
              <a:latin typeface="Arial"/>
            </a:endParaRPr>
          </a:p>
        </p:txBody>
      </p:sp>
      <p:sp>
        <p:nvSpPr>
          <p:cNvPr id="575" name="PlaceHolder 2"/>
          <p:cNvSpPr>
            <a:spLocks noGrp="1"/>
          </p:cNvSpPr>
          <p:nvPr>
            <p:ph type="title"/>
          </p:nvPr>
        </p:nvSpPr>
        <p:spPr>
          <a:xfrm>
            <a:off x="713160" y="1892520"/>
            <a:ext cx="3676680" cy="768600"/>
          </a:xfrm>
          <a:prstGeom prst="rect">
            <a:avLst/>
          </a:prstGeom>
          <a:noFill/>
          <a:ln w="0">
            <a:noFill/>
          </a:ln>
        </p:spPr>
        <p:txBody>
          <a:bodyPr lIns="91440" tIns="91440" rIns="91440" bIns="91440" anchor="b">
            <a:noAutofit/>
          </a:bodyPr>
          <a:lstStyle/>
          <a:p>
            <a:pPr indent="0">
              <a:lnSpc>
                <a:spcPct val="100000"/>
              </a:lnSpc>
              <a:buNone/>
            </a:pPr>
            <a:r>
              <a:rPr lang="fr-FR" sz="3300" b="0" strike="noStrike" spc="-1">
                <a:solidFill>
                  <a:schemeClr val="dk1"/>
                </a:solidFill>
                <a:latin typeface="Plus Jakarta Sans ExtraBold"/>
                <a:ea typeface="Plus Jakarta Sans ExtraBold"/>
              </a:rPr>
              <a:t>xx%</a:t>
            </a:r>
            <a:endParaRPr lang="fr-FR" sz="3300" b="0" strike="noStrike" spc="-1">
              <a:solidFill>
                <a:schemeClr val="dk1"/>
              </a:solidFill>
              <a:latin typeface="Arial"/>
            </a:endParaRPr>
          </a:p>
        </p:txBody>
      </p:sp>
      <p:sp>
        <p:nvSpPr>
          <p:cNvPr id="576" name="PlaceHolder 3"/>
          <p:cNvSpPr>
            <a:spLocks noGrp="1"/>
          </p:cNvSpPr>
          <p:nvPr>
            <p:ph type="title"/>
          </p:nvPr>
        </p:nvSpPr>
        <p:spPr>
          <a:xfrm>
            <a:off x="713160" y="3150360"/>
            <a:ext cx="3676680" cy="768600"/>
          </a:xfrm>
          <a:prstGeom prst="rect">
            <a:avLst/>
          </a:prstGeom>
          <a:noFill/>
          <a:ln w="0">
            <a:noFill/>
          </a:ln>
        </p:spPr>
        <p:txBody>
          <a:bodyPr lIns="91440" tIns="91440" rIns="91440" bIns="91440" anchor="b">
            <a:noAutofit/>
          </a:bodyPr>
          <a:lstStyle/>
          <a:p>
            <a:pPr indent="0">
              <a:lnSpc>
                <a:spcPct val="100000"/>
              </a:lnSpc>
              <a:buNone/>
            </a:pPr>
            <a:r>
              <a:rPr lang="fr-FR" sz="3300" b="0" strike="noStrike" spc="-1">
                <a:solidFill>
                  <a:schemeClr val="dk1"/>
                </a:solidFill>
                <a:latin typeface="Plus Jakarta Sans ExtraBold"/>
                <a:ea typeface="Plus Jakarta Sans ExtraBold"/>
              </a:rPr>
              <a:t>xx%</a:t>
            </a:r>
            <a:endParaRPr lang="fr-FR" sz="3300" b="0" strike="noStrike" spc="-1">
              <a:solidFill>
                <a:schemeClr val="dk1"/>
              </a:solidFill>
              <a:latin typeface="Arial"/>
            </a:endParaRPr>
          </a:p>
        </p:txBody>
      </p:sp>
      <p:grpSp>
        <p:nvGrpSpPr>
          <p:cNvPr id="577" name="Google Shape;886;p27"/>
          <p:cNvGrpSpPr/>
          <p:nvPr/>
        </p:nvGrpSpPr>
        <p:grpSpPr>
          <a:xfrm>
            <a:off x="-1563840" y="-1800360"/>
            <a:ext cx="12517920" cy="10093680"/>
            <a:chOff x="-1563840" y="-1800360"/>
            <a:chExt cx="12517920" cy="10093680"/>
          </a:xfrm>
        </p:grpSpPr>
        <p:sp>
          <p:nvSpPr>
            <p:cNvPr id="578" name="Google Shape;887;p27"/>
            <p:cNvSpPr/>
            <p:nvPr/>
          </p:nvSpPr>
          <p:spPr>
            <a:xfrm rot="2700000">
              <a:off x="7008840" y="-79884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9" name="Google Shape;888;p27"/>
            <p:cNvSpPr/>
            <p:nvPr/>
          </p:nvSpPr>
          <p:spPr>
            <a:xfrm rot="9441600" flipH="1">
              <a:off x="-896040" y="3718080"/>
              <a:ext cx="3217680" cy="4114440"/>
            </a:xfrm>
            <a:custGeom>
              <a:avLst/>
              <a:gdLst>
                <a:gd name="textAreaLeft" fmla="*/ 360 w 3217680"/>
                <a:gd name="textAreaRight" fmla="*/ 3218400 w 3217680"/>
                <a:gd name="textAreaTop" fmla="*/ 0 h 4114440"/>
                <a:gd name="textAreaBottom" fmla="*/ 4114800 h 411444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80" name="Google Shape;889;p27"/>
          <p:cNvGrpSpPr/>
          <p:nvPr/>
        </p:nvGrpSpPr>
        <p:grpSpPr>
          <a:xfrm>
            <a:off x="3712320" y="380160"/>
            <a:ext cx="5008320" cy="4322520"/>
            <a:chOff x="3712320" y="380160"/>
            <a:chExt cx="5008320" cy="4322520"/>
          </a:xfrm>
        </p:grpSpPr>
        <p:grpSp>
          <p:nvGrpSpPr>
            <p:cNvPr id="581" name="Google Shape;890;p27"/>
            <p:cNvGrpSpPr/>
            <p:nvPr/>
          </p:nvGrpSpPr>
          <p:grpSpPr>
            <a:xfrm>
              <a:off x="7806960" y="380160"/>
              <a:ext cx="187920" cy="188640"/>
              <a:chOff x="7806960" y="380160"/>
              <a:chExt cx="187920" cy="188640"/>
            </a:xfrm>
          </p:grpSpPr>
          <p:sp>
            <p:nvSpPr>
              <p:cNvPr id="582" name="Google Shape;891;p27"/>
              <p:cNvSpPr/>
              <p:nvPr/>
            </p:nvSpPr>
            <p:spPr>
              <a:xfrm>
                <a:off x="7877160" y="4690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3" name="Google Shape;892;p27"/>
              <p:cNvSpPr/>
              <p:nvPr/>
            </p:nvSpPr>
            <p:spPr>
              <a:xfrm>
                <a:off x="7945920" y="4690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4" name="Google Shape;893;p27"/>
              <p:cNvSpPr/>
              <p:nvPr/>
            </p:nvSpPr>
            <p:spPr>
              <a:xfrm>
                <a:off x="7806960" y="4690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5" name="Google Shape;894;p27"/>
              <p:cNvSpPr/>
              <p:nvPr/>
            </p:nvSpPr>
            <p:spPr>
              <a:xfrm>
                <a:off x="7894080" y="4514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6" name="Google Shape;895;p27"/>
              <p:cNvSpPr/>
              <p:nvPr/>
            </p:nvSpPr>
            <p:spPr>
              <a:xfrm>
                <a:off x="7894080" y="5209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7" name="Google Shape;896;p27"/>
              <p:cNvSpPr/>
              <p:nvPr/>
            </p:nvSpPr>
            <p:spPr>
              <a:xfrm>
                <a:off x="7894080" y="380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88" name="Google Shape;897;p27"/>
            <p:cNvGrpSpPr/>
            <p:nvPr/>
          </p:nvGrpSpPr>
          <p:grpSpPr>
            <a:xfrm>
              <a:off x="3712320" y="4514040"/>
              <a:ext cx="187920" cy="188640"/>
              <a:chOff x="3712320" y="4514040"/>
              <a:chExt cx="187920" cy="188640"/>
            </a:xfrm>
          </p:grpSpPr>
          <p:sp>
            <p:nvSpPr>
              <p:cNvPr id="589" name="Google Shape;898;p27"/>
              <p:cNvSpPr/>
              <p:nvPr/>
            </p:nvSpPr>
            <p:spPr>
              <a:xfrm>
                <a:off x="3782520" y="4602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0" name="Google Shape;899;p27"/>
              <p:cNvSpPr/>
              <p:nvPr/>
            </p:nvSpPr>
            <p:spPr>
              <a:xfrm>
                <a:off x="3851280" y="4602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1" name="Google Shape;900;p27"/>
              <p:cNvSpPr/>
              <p:nvPr/>
            </p:nvSpPr>
            <p:spPr>
              <a:xfrm>
                <a:off x="3712320" y="46029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2" name="Google Shape;901;p27"/>
              <p:cNvSpPr/>
              <p:nvPr/>
            </p:nvSpPr>
            <p:spPr>
              <a:xfrm>
                <a:off x="3799440" y="4585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3" name="Google Shape;902;p27"/>
              <p:cNvSpPr/>
              <p:nvPr/>
            </p:nvSpPr>
            <p:spPr>
              <a:xfrm>
                <a:off x="3799440" y="46548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4" name="Google Shape;903;p27"/>
              <p:cNvSpPr/>
              <p:nvPr/>
            </p:nvSpPr>
            <p:spPr>
              <a:xfrm>
                <a:off x="3799440" y="45140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95" name="Google Shape;904;p27"/>
            <p:cNvGrpSpPr/>
            <p:nvPr/>
          </p:nvGrpSpPr>
          <p:grpSpPr>
            <a:xfrm>
              <a:off x="8532720" y="3919320"/>
              <a:ext cx="187920" cy="188280"/>
              <a:chOff x="8532720" y="3919320"/>
              <a:chExt cx="187920" cy="188280"/>
            </a:xfrm>
          </p:grpSpPr>
          <p:sp>
            <p:nvSpPr>
              <p:cNvPr id="596" name="Google Shape;905;p27"/>
              <p:cNvSpPr/>
              <p:nvPr/>
            </p:nvSpPr>
            <p:spPr>
              <a:xfrm>
                <a:off x="8602920" y="4007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7" name="Google Shape;906;p27"/>
              <p:cNvSpPr/>
              <p:nvPr/>
            </p:nvSpPr>
            <p:spPr>
              <a:xfrm>
                <a:off x="8671680" y="4007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8" name="Google Shape;907;p27"/>
              <p:cNvSpPr/>
              <p:nvPr/>
            </p:nvSpPr>
            <p:spPr>
              <a:xfrm>
                <a:off x="8532720" y="40078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9" name="Google Shape;908;p27"/>
              <p:cNvSpPr/>
              <p:nvPr/>
            </p:nvSpPr>
            <p:spPr>
              <a:xfrm>
                <a:off x="8619840" y="3990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0" name="Google Shape;909;p27"/>
              <p:cNvSpPr/>
              <p:nvPr/>
            </p:nvSpPr>
            <p:spPr>
              <a:xfrm>
                <a:off x="8619840" y="40597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1" name="Google Shape;910;p27"/>
              <p:cNvSpPr/>
              <p:nvPr/>
            </p:nvSpPr>
            <p:spPr>
              <a:xfrm>
                <a:off x="8619840" y="3919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4329720" y="2072520"/>
            <a:ext cx="4146480" cy="771120"/>
          </a:xfrm>
          <a:prstGeom prst="rect">
            <a:avLst/>
          </a:prstGeom>
          <a:noFill/>
          <a:ln w="0">
            <a:noFill/>
          </a:ln>
        </p:spPr>
        <p:txBody>
          <a:bodyPr lIns="91440" tIns="91440" rIns="91440" bIns="91440" anchor="b">
            <a:noAutofit/>
          </a:bodyPr>
          <a:lstStyle/>
          <a:p>
            <a:pPr indent="0">
              <a:lnSpc>
                <a:spcPct val="100000"/>
              </a:lnSpc>
              <a:buNone/>
            </a:pPr>
            <a:r>
              <a:rPr lang="fr-FR" sz="4600" b="0" strike="noStrike" spc="-1">
                <a:solidFill>
                  <a:schemeClr val="dk1"/>
                </a:solidFill>
                <a:latin typeface="Plus Jakarta Sans ExtraBold"/>
                <a:ea typeface="Plus Jakarta Sans ExtraBold"/>
              </a:rPr>
              <a:t>xx%</a:t>
            </a:r>
            <a:endParaRPr lang="fr-FR" sz="4600" b="0" strike="noStrike" spc="-1">
              <a:solidFill>
                <a:schemeClr val="dk1"/>
              </a:solidFill>
              <a:latin typeface="Arial"/>
            </a:endParaRPr>
          </a:p>
        </p:txBody>
      </p:sp>
      <p:grpSp>
        <p:nvGrpSpPr>
          <p:cNvPr id="30" name="Google Shape;308;p11"/>
          <p:cNvGrpSpPr/>
          <p:nvPr/>
        </p:nvGrpSpPr>
        <p:grpSpPr>
          <a:xfrm>
            <a:off x="-1251000" y="-2027160"/>
            <a:ext cx="12666600" cy="8681760"/>
            <a:chOff x="-1251000" y="-2027160"/>
            <a:chExt cx="12666600" cy="8681760"/>
          </a:xfrm>
        </p:grpSpPr>
        <p:sp>
          <p:nvSpPr>
            <p:cNvPr id="31" name="Google Shape;309;p11"/>
            <p:cNvSpPr/>
            <p:nvPr/>
          </p:nvSpPr>
          <p:spPr>
            <a:xfrm rot="4934400" flipH="1">
              <a:off x="7550640" y="2725560"/>
              <a:ext cx="3217680" cy="4114440"/>
            </a:xfrm>
            <a:custGeom>
              <a:avLst/>
              <a:gdLst>
                <a:gd name="textAreaLeft" fmla="*/ 360 w 3217680"/>
                <a:gd name="textAreaRight" fmla="*/ 3218400 w 3217680"/>
                <a:gd name="textAreaTop" fmla="*/ 0 h 4114440"/>
                <a:gd name="textAreaBottom" fmla="*/ 4114800 h 411444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 name="Google Shape;310;p11"/>
            <p:cNvSpPr/>
            <p:nvPr/>
          </p:nvSpPr>
          <p:spPr>
            <a:xfrm rot="20088000">
              <a:off x="-968400" y="-133632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 name="Google Shape;311;p11"/>
          <p:cNvGrpSpPr/>
          <p:nvPr/>
        </p:nvGrpSpPr>
        <p:grpSpPr>
          <a:xfrm>
            <a:off x="5585760" y="186840"/>
            <a:ext cx="2809080" cy="1255320"/>
            <a:chOff x="5585760" y="186840"/>
            <a:chExt cx="2809080" cy="1255320"/>
          </a:xfrm>
        </p:grpSpPr>
        <p:grpSp>
          <p:nvGrpSpPr>
            <p:cNvPr id="34" name="Google Shape;312;p11"/>
            <p:cNvGrpSpPr/>
            <p:nvPr/>
          </p:nvGrpSpPr>
          <p:grpSpPr>
            <a:xfrm>
              <a:off x="5585760" y="186840"/>
              <a:ext cx="187920" cy="188640"/>
              <a:chOff x="5585760" y="186840"/>
              <a:chExt cx="187920" cy="188640"/>
            </a:xfrm>
          </p:grpSpPr>
          <p:sp>
            <p:nvSpPr>
              <p:cNvPr id="35" name="Google Shape;313;p11"/>
              <p:cNvSpPr/>
              <p:nvPr/>
            </p:nvSpPr>
            <p:spPr>
              <a:xfrm>
                <a:off x="5655960" y="2757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 name="Google Shape;314;p11"/>
              <p:cNvSpPr/>
              <p:nvPr/>
            </p:nvSpPr>
            <p:spPr>
              <a:xfrm>
                <a:off x="5724720" y="2757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 name="Google Shape;315;p11"/>
              <p:cNvSpPr/>
              <p:nvPr/>
            </p:nvSpPr>
            <p:spPr>
              <a:xfrm>
                <a:off x="5585760" y="2757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 name="Google Shape;316;p11"/>
              <p:cNvSpPr/>
              <p:nvPr/>
            </p:nvSpPr>
            <p:spPr>
              <a:xfrm>
                <a:off x="5672880" y="2581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 name="Google Shape;317;p11"/>
              <p:cNvSpPr/>
              <p:nvPr/>
            </p:nvSpPr>
            <p:spPr>
              <a:xfrm>
                <a:off x="5672880" y="3276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 name="Google Shape;318;p11"/>
              <p:cNvSpPr/>
              <p:nvPr/>
            </p:nvSpPr>
            <p:spPr>
              <a:xfrm>
                <a:off x="5672880" y="1868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1" name="Google Shape;319;p11"/>
            <p:cNvGrpSpPr/>
            <p:nvPr/>
          </p:nvGrpSpPr>
          <p:grpSpPr>
            <a:xfrm>
              <a:off x="8206560" y="1253880"/>
              <a:ext cx="188280" cy="188280"/>
              <a:chOff x="8206560" y="1253880"/>
              <a:chExt cx="188280" cy="188280"/>
            </a:xfrm>
          </p:grpSpPr>
          <p:sp>
            <p:nvSpPr>
              <p:cNvPr id="42" name="Google Shape;320;p11"/>
              <p:cNvSpPr/>
              <p:nvPr/>
            </p:nvSpPr>
            <p:spPr>
              <a:xfrm>
                <a:off x="8277120" y="134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 name="Google Shape;321;p11"/>
              <p:cNvSpPr/>
              <p:nvPr/>
            </p:nvSpPr>
            <p:spPr>
              <a:xfrm>
                <a:off x="8345880" y="134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 name="Google Shape;322;p11"/>
              <p:cNvSpPr/>
              <p:nvPr/>
            </p:nvSpPr>
            <p:spPr>
              <a:xfrm>
                <a:off x="8206560" y="13424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 name="Google Shape;323;p11"/>
              <p:cNvSpPr/>
              <p:nvPr/>
            </p:nvSpPr>
            <p:spPr>
              <a:xfrm>
                <a:off x="8294040" y="1325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 name="Google Shape;324;p11"/>
              <p:cNvSpPr/>
              <p:nvPr/>
            </p:nvSpPr>
            <p:spPr>
              <a:xfrm>
                <a:off x="8294040" y="13942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 name="Google Shape;325;p11"/>
              <p:cNvSpPr/>
              <p:nvPr/>
            </p:nvSpPr>
            <p:spPr>
              <a:xfrm>
                <a:off x="8294040" y="1253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02" name="PlaceHolder 1"/>
          <p:cNvSpPr>
            <a:spLocks noGrp="1"/>
          </p:cNvSpPr>
          <p:nvPr>
            <p:ph type="title"/>
          </p:nvPr>
        </p:nvSpPr>
        <p:spPr>
          <a:xfrm>
            <a:off x="713160" y="444960"/>
            <a:ext cx="771732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603" name="Google Shape;913;p28"/>
          <p:cNvGrpSpPr/>
          <p:nvPr/>
        </p:nvGrpSpPr>
        <p:grpSpPr>
          <a:xfrm>
            <a:off x="403200" y="350640"/>
            <a:ext cx="8429400" cy="4490280"/>
            <a:chOff x="403200" y="350640"/>
            <a:chExt cx="8429400" cy="4490280"/>
          </a:xfrm>
        </p:grpSpPr>
        <p:grpSp>
          <p:nvGrpSpPr>
            <p:cNvPr id="604" name="Google Shape;914;p28"/>
            <p:cNvGrpSpPr/>
            <p:nvPr/>
          </p:nvGrpSpPr>
          <p:grpSpPr>
            <a:xfrm>
              <a:off x="1219680" y="350640"/>
              <a:ext cx="188280" cy="188640"/>
              <a:chOff x="1219680" y="350640"/>
              <a:chExt cx="188280" cy="188640"/>
            </a:xfrm>
          </p:grpSpPr>
          <p:sp>
            <p:nvSpPr>
              <p:cNvPr id="605" name="Google Shape;915;p28"/>
              <p:cNvSpPr/>
              <p:nvPr/>
            </p:nvSpPr>
            <p:spPr>
              <a:xfrm>
                <a:off x="1289880" y="439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6" name="Google Shape;916;p28"/>
              <p:cNvSpPr/>
              <p:nvPr/>
            </p:nvSpPr>
            <p:spPr>
              <a:xfrm>
                <a:off x="1359000" y="439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7" name="Google Shape;917;p28"/>
              <p:cNvSpPr/>
              <p:nvPr/>
            </p:nvSpPr>
            <p:spPr>
              <a:xfrm>
                <a:off x="1219680" y="4392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8" name="Google Shape;918;p28"/>
              <p:cNvSpPr/>
              <p:nvPr/>
            </p:nvSpPr>
            <p:spPr>
              <a:xfrm>
                <a:off x="1306800" y="4219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9" name="Google Shape;919;p28"/>
              <p:cNvSpPr/>
              <p:nvPr/>
            </p:nvSpPr>
            <p:spPr>
              <a:xfrm>
                <a:off x="1306800" y="4914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0" name="Google Shape;920;p28"/>
              <p:cNvSpPr/>
              <p:nvPr/>
            </p:nvSpPr>
            <p:spPr>
              <a:xfrm>
                <a:off x="1306800" y="350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11" name="Google Shape;921;p28"/>
            <p:cNvGrpSpPr/>
            <p:nvPr/>
          </p:nvGrpSpPr>
          <p:grpSpPr>
            <a:xfrm>
              <a:off x="8644680" y="3715200"/>
              <a:ext cx="187920" cy="188280"/>
              <a:chOff x="8644680" y="3715200"/>
              <a:chExt cx="187920" cy="188280"/>
            </a:xfrm>
          </p:grpSpPr>
          <p:sp>
            <p:nvSpPr>
              <p:cNvPr id="612" name="Google Shape;922;p28"/>
              <p:cNvSpPr/>
              <p:nvPr/>
            </p:nvSpPr>
            <p:spPr>
              <a:xfrm>
                <a:off x="8714880" y="38037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3" name="Google Shape;923;p28"/>
              <p:cNvSpPr/>
              <p:nvPr/>
            </p:nvSpPr>
            <p:spPr>
              <a:xfrm>
                <a:off x="8783640" y="38037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4" name="Google Shape;924;p28"/>
              <p:cNvSpPr/>
              <p:nvPr/>
            </p:nvSpPr>
            <p:spPr>
              <a:xfrm>
                <a:off x="8644680" y="38037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5" name="Google Shape;925;p28"/>
              <p:cNvSpPr/>
              <p:nvPr/>
            </p:nvSpPr>
            <p:spPr>
              <a:xfrm>
                <a:off x="8731800" y="3786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6" name="Google Shape;926;p28"/>
              <p:cNvSpPr/>
              <p:nvPr/>
            </p:nvSpPr>
            <p:spPr>
              <a:xfrm>
                <a:off x="8731800" y="38556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7" name="Google Shape;927;p28"/>
              <p:cNvSpPr/>
              <p:nvPr/>
            </p:nvSpPr>
            <p:spPr>
              <a:xfrm>
                <a:off x="8731800" y="37152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18" name="Google Shape;928;p28"/>
            <p:cNvGrpSpPr/>
            <p:nvPr/>
          </p:nvGrpSpPr>
          <p:grpSpPr>
            <a:xfrm>
              <a:off x="403200" y="1607400"/>
              <a:ext cx="188280" cy="188280"/>
              <a:chOff x="403200" y="1607400"/>
              <a:chExt cx="188280" cy="188280"/>
            </a:xfrm>
          </p:grpSpPr>
          <p:sp>
            <p:nvSpPr>
              <p:cNvPr id="619" name="Google Shape;929;p28"/>
              <p:cNvSpPr/>
              <p:nvPr/>
            </p:nvSpPr>
            <p:spPr>
              <a:xfrm>
                <a:off x="473400" y="1695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0" name="Google Shape;930;p28"/>
              <p:cNvSpPr/>
              <p:nvPr/>
            </p:nvSpPr>
            <p:spPr>
              <a:xfrm>
                <a:off x="542520" y="1695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1" name="Google Shape;931;p28"/>
              <p:cNvSpPr/>
              <p:nvPr/>
            </p:nvSpPr>
            <p:spPr>
              <a:xfrm>
                <a:off x="403200" y="16959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2" name="Google Shape;932;p28"/>
              <p:cNvSpPr/>
              <p:nvPr/>
            </p:nvSpPr>
            <p:spPr>
              <a:xfrm>
                <a:off x="490320" y="1678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3" name="Google Shape;933;p28"/>
              <p:cNvSpPr/>
              <p:nvPr/>
            </p:nvSpPr>
            <p:spPr>
              <a:xfrm>
                <a:off x="490320" y="17478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4" name="Google Shape;934;p28"/>
              <p:cNvSpPr/>
              <p:nvPr/>
            </p:nvSpPr>
            <p:spPr>
              <a:xfrm>
                <a:off x="490320" y="1607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25" name="Google Shape;935;p28"/>
            <p:cNvGrpSpPr/>
            <p:nvPr/>
          </p:nvGrpSpPr>
          <p:grpSpPr>
            <a:xfrm>
              <a:off x="7466040" y="4652280"/>
              <a:ext cx="188280" cy="188640"/>
              <a:chOff x="7466040" y="4652280"/>
              <a:chExt cx="188280" cy="188640"/>
            </a:xfrm>
          </p:grpSpPr>
          <p:sp>
            <p:nvSpPr>
              <p:cNvPr id="626" name="Google Shape;936;p28"/>
              <p:cNvSpPr/>
              <p:nvPr/>
            </p:nvSpPr>
            <p:spPr>
              <a:xfrm>
                <a:off x="7536600" y="4740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7" name="Google Shape;937;p28"/>
              <p:cNvSpPr/>
              <p:nvPr/>
            </p:nvSpPr>
            <p:spPr>
              <a:xfrm>
                <a:off x="7605360" y="4740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8" name="Google Shape;938;p28"/>
              <p:cNvSpPr/>
              <p:nvPr/>
            </p:nvSpPr>
            <p:spPr>
              <a:xfrm>
                <a:off x="7466040" y="47408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9" name="Google Shape;939;p28"/>
              <p:cNvSpPr/>
              <p:nvPr/>
            </p:nvSpPr>
            <p:spPr>
              <a:xfrm>
                <a:off x="7553520" y="47235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0" name="Google Shape;940;p28"/>
              <p:cNvSpPr/>
              <p:nvPr/>
            </p:nvSpPr>
            <p:spPr>
              <a:xfrm>
                <a:off x="7553520" y="47930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1" name="Google Shape;941;p28"/>
              <p:cNvSpPr/>
              <p:nvPr/>
            </p:nvSpPr>
            <p:spPr>
              <a:xfrm>
                <a:off x="7553520" y="46522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632" name="Google Shape;942;p28"/>
          <p:cNvGrpSpPr/>
          <p:nvPr/>
        </p:nvGrpSpPr>
        <p:grpSpPr>
          <a:xfrm>
            <a:off x="-1811160" y="-1570320"/>
            <a:ext cx="12765240" cy="8363880"/>
            <a:chOff x="-1811160" y="-1570320"/>
            <a:chExt cx="12765240" cy="8363880"/>
          </a:xfrm>
        </p:grpSpPr>
        <p:sp>
          <p:nvSpPr>
            <p:cNvPr id="633" name="Google Shape;943;p28"/>
            <p:cNvSpPr/>
            <p:nvPr/>
          </p:nvSpPr>
          <p:spPr>
            <a:xfrm rot="15062400" flipH="1">
              <a:off x="-1259640" y="-422280"/>
              <a:ext cx="2064600" cy="2639880"/>
            </a:xfrm>
            <a:custGeom>
              <a:avLst/>
              <a:gdLst>
                <a:gd name="textAreaLeft" fmla="*/ 360 w 2064600"/>
                <a:gd name="textAreaRight" fmla="*/ 206532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4" name="Google Shape;944;p28"/>
            <p:cNvSpPr/>
            <p:nvPr/>
          </p:nvSpPr>
          <p:spPr>
            <a:xfrm rot="4900800" flipH="1">
              <a:off x="8021160" y="358740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5" name="Google Shape;945;p28"/>
            <p:cNvSpPr/>
            <p:nvPr/>
          </p:nvSpPr>
          <p:spPr>
            <a:xfrm rot="20605800">
              <a:off x="6996240" y="414648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algn="r" defTabSz="914400">
                <a:lnSpc>
                  <a:spcPct val="100000"/>
                </a:lnSpc>
                <a:tabLst>
                  <a:tab pos="0" algn="l"/>
                </a:tabLst>
              </a:pPr>
              <a:endParaRPr lang="en-US" sz="1800" b="0" strike="noStrike" spc="-1">
                <a:solidFill>
                  <a:srgbClr val="000000"/>
                </a:solidFill>
                <a:latin typeface="OpenSymbol"/>
              </a:endParaRPr>
            </a:p>
          </p:txBody>
        </p:sp>
        <p:sp>
          <p:nvSpPr>
            <p:cNvPr id="636" name="Google Shape;946;p28"/>
            <p:cNvSpPr/>
            <p:nvPr/>
          </p:nvSpPr>
          <p:spPr>
            <a:xfrm rot="9868200">
              <a:off x="-1396800" y="-111060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37" name="PlaceHolder 1"/>
          <p:cNvSpPr>
            <a:spLocks noGrp="1"/>
          </p:cNvSpPr>
          <p:nvPr>
            <p:ph type="title"/>
          </p:nvPr>
        </p:nvSpPr>
        <p:spPr>
          <a:xfrm>
            <a:off x="713160" y="444960"/>
            <a:ext cx="771732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638" name="Google Shape;949;p29"/>
          <p:cNvGrpSpPr/>
          <p:nvPr/>
        </p:nvGrpSpPr>
        <p:grpSpPr>
          <a:xfrm>
            <a:off x="316080" y="1028160"/>
            <a:ext cx="8640720" cy="3524400"/>
            <a:chOff x="316080" y="1028160"/>
            <a:chExt cx="8640720" cy="3524400"/>
          </a:xfrm>
        </p:grpSpPr>
        <p:grpSp>
          <p:nvGrpSpPr>
            <p:cNvPr id="639" name="Google Shape;950;p29"/>
            <p:cNvGrpSpPr/>
            <p:nvPr/>
          </p:nvGrpSpPr>
          <p:grpSpPr>
            <a:xfrm>
              <a:off x="1264320" y="4364280"/>
              <a:ext cx="188280" cy="188280"/>
              <a:chOff x="1264320" y="4364280"/>
              <a:chExt cx="188280" cy="188280"/>
            </a:xfrm>
          </p:grpSpPr>
          <p:sp>
            <p:nvSpPr>
              <p:cNvPr id="640" name="Google Shape;951;p29"/>
              <p:cNvSpPr/>
              <p:nvPr/>
            </p:nvSpPr>
            <p:spPr>
              <a:xfrm>
                <a:off x="1334880" y="4452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1" name="Google Shape;952;p29"/>
              <p:cNvSpPr/>
              <p:nvPr/>
            </p:nvSpPr>
            <p:spPr>
              <a:xfrm>
                <a:off x="1403640" y="4452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2" name="Google Shape;953;p29"/>
              <p:cNvSpPr/>
              <p:nvPr/>
            </p:nvSpPr>
            <p:spPr>
              <a:xfrm>
                <a:off x="1264320" y="44528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3" name="Google Shape;954;p29"/>
              <p:cNvSpPr/>
              <p:nvPr/>
            </p:nvSpPr>
            <p:spPr>
              <a:xfrm>
                <a:off x="1351440" y="44355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4" name="Google Shape;955;p29"/>
              <p:cNvSpPr/>
              <p:nvPr/>
            </p:nvSpPr>
            <p:spPr>
              <a:xfrm>
                <a:off x="1351440" y="45046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5" name="Google Shape;956;p29"/>
              <p:cNvSpPr/>
              <p:nvPr/>
            </p:nvSpPr>
            <p:spPr>
              <a:xfrm>
                <a:off x="1351440" y="43642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46" name="Google Shape;957;p29"/>
            <p:cNvGrpSpPr/>
            <p:nvPr/>
          </p:nvGrpSpPr>
          <p:grpSpPr>
            <a:xfrm>
              <a:off x="316080" y="3715200"/>
              <a:ext cx="188280" cy="188280"/>
              <a:chOff x="316080" y="3715200"/>
              <a:chExt cx="188280" cy="188280"/>
            </a:xfrm>
          </p:grpSpPr>
          <p:sp>
            <p:nvSpPr>
              <p:cNvPr id="647" name="Google Shape;958;p29"/>
              <p:cNvSpPr/>
              <p:nvPr/>
            </p:nvSpPr>
            <p:spPr>
              <a:xfrm>
                <a:off x="386280" y="38037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8" name="Google Shape;959;p29"/>
              <p:cNvSpPr/>
              <p:nvPr/>
            </p:nvSpPr>
            <p:spPr>
              <a:xfrm>
                <a:off x="455400" y="38037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9" name="Google Shape;960;p29"/>
              <p:cNvSpPr/>
              <p:nvPr/>
            </p:nvSpPr>
            <p:spPr>
              <a:xfrm>
                <a:off x="316080" y="38037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0" name="Google Shape;961;p29"/>
              <p:cNvSpPr/>
              <p:nvPr/>
            </p:nvSpPr>
            <p:spPr>
              <a:xfrm>
                <a:off x="403200" y="3786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1" name="Google Shape;962;p29"/>
              <p:cNvSpPr/>
              <p:nvPr/>
            </p:nvSpPr>
            <p:spPr>
              <a:xfrm>
                <a:off x="403200" y="38556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2" name="Google Shape;963;p29"/>
              <p:cNvSpPr/>
              <p:nvPr/>
            </p:nvSpPr>
            <p:spPr>
              <a:xfrm>
                <a:off x="403200" y="37152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53" name="Google Shape;964;p29"/>
            <p:cNvGrpSpPr/>
            <p:nvPr/>
          </p:nvGrpSpPr>
          <p:grpSpPr>
            <a:xfrm>
              <a:off x="8499600" y="1028160"/>
              <a:ext cx="187920" cy="188640"/>
              <a:chOff x="8499600" y="1028160"/>
              <a:chExt cx="187920" cy="188640"/>
            </a:xfrm>
          </p:grpSpPr>
          <p:sp>
            <p:nvSpPr>
              <p:cNvPr id="654" name="Google Shape;965;p29"/>
              <p:cNvSpPr/>
              <p:nvPr/>
            </p:nvSpPr>
            <p:spPr>
              <a:xfrm>
                <a:off x="8569800" y="11170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5" name="Google Shape;966;p29"/>
              <p:cNvSpPr/>
              <p:nvPr/>
            </p:nvSpPr>
            <p:spPr>
              <a:xfrm>
                <a:off x="8638560" y="11170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6" name="Google Shape;967;p29"/>
              <p:cNvSpPr/>
              <p:nvPr/>
            </p:nvSpPr>
            <p:spPr>
              <a:xfrm>
                <a:off x="8499600" y="11170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7" name="Google Shape;968;p29"/>
              <p:cNvSpPr/>
              <p:nvPr/>
            </p:nvSpPr>
            <p:spPr>
              <a:xfrm>
                <a:off x="8586720" y="10994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8" name="Google Shape;969;p29"/>
              <p:cNvSpPr/>
              <p:nvPr/>
            </p:nvSpPr>
            <p:spPr>
              <a:xfrm>
                <a:off x="8586720" y="11689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9" name="Google Shape;970;p29"/>
              <p:cNvSpPr/>
              <p:nvPr/>
            </p:nvSpPr>
            <p:spPr>
              <a:xfrm>
                <a:off x="8586720" y="1028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60" name="Google Shape;971;p29"/>
            <p:cNvGrpSpPr/>
            <p:nvPr/>
          </p:nvGrpSpPr>
          <p:grpSpPr>
            <a:xfrm>
              <a:off x="8768880" y="1769400"/>
              <a:ext cx="187920" cy="188280"/>
              <a:chOff x="8768880" y="1769400"/>
              <a:chExt cx="187920" cy="188280"/>
            </a:xfrm>
          </p:grpSpPr>
          <p:sp>
            <p:nvSpPr>
              <p:cNvPr id="661" name="Google Shape;972;p29"/>
              <p:cNvSpPr/>
              <p:nvPr/>
            </p:nvSpPr>
            <p:spPr>
              <a:xfrm>
                <a:off x="8839080" y="1857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2" name="Google Shape;973;p29"/>
              <p:cNvSpPr/>
              <p:nvPr/>
            </p:nvSpPr>
            <p:spPr>
              <a:xfrm>
                <a:off x="8907840" y="1857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3" name="Google Shape;974;p29"/>
              <p:cNvSpPr/>
              <p:nvPr/>
            </p:nvSpPr>
            <p:spPr>
              <a:xfrm>
                <a:off x="8768880" y="18579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4" name="Google Shape;975;p29"/>
              <p:cNvSpPr/>
              <p:nvPr/>
            </p:nvSpPr>
            <p:spPr>
              <a:xfrm>
                <a:off x="8856000" y="1840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5" name="Google Shape;976;p29"/>
              <p:cNvSpPr/>
              <p:nvPr/>
            </p:nvSpPr>
            <p:spPr>
              <a:xfrm>
                <a:off x="8856000" y="19098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6" name="Google Shape;977;p29"/>
              <p:cNvSpPr/>
              <p:nvPr/>
            </p:nvSpPr>
            <p:spPr>
              <a:xfrm>
                <a:off x="8856000" y="1769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667" name="Google Shape;978;p29"/>
          <p:cNvGrpSpPr/>
          <p:nvPr/>
        </p:nvGrpSpPr>
        <p:grpSpPr>
          <a:xfrm>
            <a:off x="-1902960" y="-2131560"/>
            <a:ext cx="12695040" cy="9487800"/>
            <a:chOff x="-1902960" y="-2131560"/>
            <a:chExt cx="12695040" cy="9487800"/>
          </a:xfrm>
        </p:grpSpPr>
        <p:sp>
          <p:nvSpPr>
            <p:cNvPr id="668" name="Google Shape;979;p29"/>
            <p:cNvSpPr/>
            <p:nvPr/>
          </p:nvSpPr>
          <p:spPr>
            <a:xfrm rot="19392000" flipH="1">
              <a:off x="7179480" y="-177588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9" name="Google Shape;980;p29"/>
            <p:cNvSpPr/>
            <p:nvPr/>
          </p:nvSpPr>
          <p:spPr>
            <a:xfrm rot="1809600">
              <a:off x="-725040" y="440568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algn="r" defTabSz="914400">
                <a:lnSpc>
                  <a:spcPct val="100000"/>
                </a:lnSpc>
                <a:tabLst>
                  <a:tab pos="0" algn="l"/>
                </a:tabLst>
              </a:pPr>
              <a:endParaRPr lang="en-US" sz="1800" b="0" strike="noStrike" spc="-1">
                <a:solidFill>
                  <a:srgbClr val="000000"/>
                </a:solidFill>
                <a:latin typeface="OpenSymbol"/>
              </a:endParaRPr>
            </a:p>
          </p:txBody>
        </p:sp>
        <p:sp>
          <p:nvSpPr>
            <p:cNvPr id="670" name="Google Shape;981;p29"/>
            <p:cNvSpPr/>
            <p:nvPr/>
          </p:nvSpPr>
          <p:spPr>
            <a:xfrm rot="14749200">
              <a:off x="7179840" y="-106848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1" name="Google Shape;982;p29"/>
            <p:cNvSpPr/>
            <p:nvPr/>
          </p:nvSpPr>
          <p:spPr>
            <a:xfrm rot="15062400" flipH="1">
              <a:off x="-1351440" y="3629520"/>
              <a:ext cx="2064600" cy="2639880"/>
            </a:xfrm>
            <a:custGeom>
              <a:avLst/>
              <a:gdLst>
                <a:gd name="textAreaLeft" fmla="*/ 360 w 2064600"/>
                <a:gd name="textAreaRight" fmla="*/ 206532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72" name="PlaceHolder 1"/>
          <p:cNvSpPr>
            <a:spLocks noGrp="1"/>
          </p:cNvSpPr>
          <p:nvPr>
            <p:ph type="title"/>
          </p:nvPr>
        </p:nvSpPr>
        <p:spPr>
          <a:xfrm>
            <a:off x="713160" y="444960"/>
            <a:ext cx="771732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673" name="Google Shape;985;p30"/>
          <p:cNvGrpSpPr/>
          <p:nvPr/>
        </p:nvGrpSpPr>
        <p:grpSpPr>
          <a:xfrm>
            <a:off x="504360" y="444960"/>
            <a:ext cx="7615800" cy="4409280"/>
            <a:chOff x="504360" y="444960"/>
            <a:chExt cx="7615800" cy="4409280"/>
          </a:xfrm>
        </p:grpSpPr>
        <p:grpSp>
          <p:nvGrpSpPr>
            <p:cNvPr id="674" name="Google Shape;986;p30"/>
            <p:cNvGrpSpPr/>
            <p:nvPr/>
          </p:nvGrpSpPr>
          <p:grpSpPr>
            <a:xfrm>
              <a:off x="6505200" y="4665600"/>
              <a:ext cx="188280" cy="188640"/>
              <a:chOff x="6505200" y="4665600"/>
              <a:chExt cx="188280" cy="188640"/>
            </a:xfrm>
          </p:grpSpPr>
          <p:sp>
            <p:nvSpPr>
              <p:cNvPr id="675" name="Google Shape;987;p30"/>
              <p:cNvSpPr/>
              <p:nvPr/>
            </p:nvSpPr>
            <p:spPr>
              <a:xfrm>
                <a:off x="6575400" y="4754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6" name="Google Shape;988;p30"/>
              <p:cNvSpPr/>
              <p:nvPr/>
            </p:nvSpPr>
            <p:spPr>
              <a:xfrm>
                <a:off x="6644520" y="4754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7" name="Google Shape;989;p30"/>
              <p:cNvSpPr/>
              <p:nvPr/>
            </p:nvSpPr>
            <p:spPr>
              <a:xfrm>
                <a:off x="6505200" y="47541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8" name="Google Shape;990;p30"/>
              <p:cNvSpPr/>
              <p:nvPr/>
            </p:nvSpPr>
            <p:spPr>
              <a:xfrm>
                <a:off x="6592320" y="4736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9" name="Google Shape;991;p30"/>
              <p:cNvSpPr/>
              <p:nvPr/>
            </p:nvSpPr>
            <p:spPr>
              <a:xfrm>
                <a:off x="6592320" y="48063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0" name="Google Shape;992;p30"/>
              <p:cNvSpPr/>
              <p:nvPr/>
            </p:nvSpPr>
            <p:spPr>
              <a:xfrm>
                <a:off x="6592320" y="4665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81" name="Google Shape;993;p30"/>
            <p:cNvGrpSpPr/>
            <p:nvPr/>
          </p:nvGrpSpPr>
          <p:grpSpPr>
            <a:xfrm>
              <a:off x="504360" y="1017720"/>
              <a:ext cx="188280" cy="188640"/>
              <a:chOff x="504360" y="1017720"/>
              <a:chExt cx="188280" cy="188640"/>
            </a:xfrm>
          </p:grpSpPr>
          <p:sp>
            <p:nvSpPr>
              <p:cNvPr id="682" name="Google Shape;994;p30"/>
              <p:cNvSpPr/>
              <p:nvPr/>
            </p:nvSpPr>
            <p:spPr>
              <a:xfrm>
                <a:off x="574560" y="1106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3" name="Google Shape;995;p30"/>
              <p:cNvSpPr/>
              <p:nvPr/>
            </p:nvSpPr>
            <p:spPr>
              <a:xfrm>
                <a:off x="643680" y="1106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4" name="Google Shape;996;p30"/>
              <p:cNvSpPr/>
              <p:nvPr/>
            </p:nvSpPr>
            <p:spPr>
              <a:xfrm>
                <a:off x="504360" y="1106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5" name="Google Shape;997;p30"/>
              <p:cNvSpPr/>
              <p:nvPr/>
            </p:nvSpPr>
            <p:spPr>
              <a:xfrm>
                <a:off x="591480" y="1089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6" name="Google Shape;998;p30"/>
              <p:cNvSpPr/>
              <p:nvPr/>
            </p:nvSpPr>
            <p:spPr>
              <a:xfrm>
                <a:off x="591480" y="11584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7" name="Google Shape;999;p30"/>
              <p:cNvSpPr/>
              <p:nvPr/>
            </p:nvSpPr>
            <p:spPr>
              <a:xfrm>
                <a:off x="591480" y="1017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88" name="Google Shape;1000;p30"/>
            <p:cNvGrpSpPr/>
            <p:nvPr/>
          </p:nvGrpSpPr>
          <p:grpSpPr>
            <a:xfrm>
              <a:off x="1157040" y="444960"/>
              <a:ext cx="188280" cy="188640"/>
              <a:chOff x="1157040" y="444960"/>
              <a:chExt cx="188280" cy="188640"/>
            </a:xfrm>
          </p:grpSpPr>
          <p:sp>
            <p:nvSpPr>
              <p:cNvPr id="689" name="Google Shape;1001;p30"/>
              <p:cNvSpPr/>
              <p:nvPr/>
            </p:nvSpPr>
            <p:spPr>
              <a:xfrm>
                <a:off x="1227600" y="533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0" name="Google Shape;1002;p30"/>
              <p:cNvSpPr/>
              <p:nvPr/>
            </p:nvSpPr>
            <p:spPr>
              <a:xfrm>
                <a:off x="1296360" y="533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1" name="Google Shape;1003;p30"/>
              <p:cNvSpPr/>
              <p:nvPr/>
            </p:nvSpPr>
            <p:spPr>
              <a:xfrm>
                <a:off x="1157040" y="5338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2" name="Google Shape;1004;p30"/>
              <p:cNvSpPr/>
              <p:nvPr/>
            </p:nvSpPr>
            <p:spPr>
              <a:xfrm>
                <a:off x="1244520" y="516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3" name="Google Shape;1005;p30"/>
              <p:cNvSpPr/>
              <p:nvPr/>
            </p:nvSpPr>
            <p:spPr>
              <a:xfrm>
                <a:off x="1244520" y="5857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4" name="Google Shape;1006;p30"/>
              <p:cNvSpPr/>
              <p:nvPr/>
            </p:nvSpPr>
            <p:spPr>
              <a:xfrm>
                <a:off x="1244520" y="4449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95" name="Google Shape;1007;p30"/>
            <p:cNvGrpSpPr/>
            <p:nvPr/>
          </p:nvGrpSpPr>
          <p:grpSpPr>
            <a:xfrm>
              <a:off x="7931880" y="4410000"/>
              <a:ext cx="188280" cy="188280"/>
              <a:chOff x="7931880" y="4410000"/>
              <a:chExt cx="188280" cy="188280"/>
            </a:xfrm>
          </p:grpSpPr>
          <p:sp>
            <p:nvSpPr>
              <p:cNvPr id="696" name="Google Shape;1008;p30"/>
              <p:cNvSpPr/>
              <p:nvPr/>
            </p:nvSpPr>
            <p:spPr>
              <a:xfrm>
                <a:off x="8002440" y="44985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7" name="Google Shape;1009;p30"/>
              <p:cNvSpPr/>
              <p:nvPr/>
            </p:nvSpPr>
            <p:spPr>
              <a:xfrm>
                <a:off x="8071200" y="44985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8" name="Google Shape;1010;p30"/>
              <p:cNvSpPr/>
              <p:nvPr/>
            </p:nvSpPr>
            <p:spPr>
              <a:xfrm>
                <a:off x="7931880" y="44985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9" name="Google Shape;1011;p30"/>
              <p:cNvSpPr/>
              <p:nvPr/>
            </p:nvSpPr>
            <p:spPr>
              <a:xfrm>
                <a:off x="8019000" y="44812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0" name="Google Shape;1012;p30"/>
              <p:cNvSpPr/>
              <p:nvPr/>
            </p:nvSpPr>
            <p:spPr>
              <a:xfrm>
                <a:off x="8019000" y="45504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1" name="Google Shape;1013;p30"/>
              <p:cNvSpPr/>
              <p:nvPr/>
            </p:nvSpPr>
            <p:spPr>
              <a:xfrm>
                <a:off x="8019000" y="4410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702" name="Google Shape;1014;p30"/>
          <p:cNvGrpSpPr/>
          <p:nvPr/>
        </p:nvGrpSpPr>
        <p:grpSpPr>
          <a:xfrm>
            <a:off x="-1977120" y="-2183760"/>
            <a:ext cx="12523680" cy="9183960"/>
            <a:chOff x="-1977120" y="-2183760"/>
            <a:chExt cx="12523680" cy="9183960"/>
          </a:xfrm>
        </p:grpSpPr>
        <p:sp>
          <p:nvSpPr>
            <p:cNvPr id="703" name="Google Shape;1015;p30"/>
            <p:cNvSpPr/>
            <p:nvPr/>
          </p:nvSpPr>
          <p:spPr>
            <a:xfrm rot="19736400">
              <a:off x="-675360" y="-137700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algn="r" defTabSz="914400">
                <a:lnSpc>
                  <a:spcPct val="100000"/>
                </a:lnSpc>
                <a:tabLst>
                  <a:tab pos="0" algn="l"/>
                </a:tabLst>
              </a:pPr>
              <a:endParaRPr lang="en-US" sz="1800" b="0" strike="noStrike" spc="-1">
                <a:solidFill>
                  <a:srgbClr val="000000"/>
                </a:solidFill>
                <a:latin typeface="OpenSymbol"/>
              </a:endParaRPr>
            </a:p>
          </p:txBody>
        </p:sp>
        <p:sp>
          <p:nvSpPr>
            <p:cNvPr id="704" name="Google Shape;1016;p30"/>
            <p:cNvSpPr/>
            <p:nvPr/>
          </p:nvSpPr>
          <p:spPr>
            <a:xfrm rot="21010200">
              <a:off x="6662160" y="406764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5" name="Google Shape;1017;p30"/>
            <p:cNvSpPr/>
            <p:nvPr/>
          </p:nvSpPr>
          <p:spPr>
            <a:xfrm rot="14967000" flipH="1">
              <a:off x="-1411560" y="-425520"/>
              <a:ext cx="2064600" cy="2639880"/>
            </a:xfrm>
            <a:custGeom>
              <a:avLst/>
              <a:gdLst>
                <a:gd name="textAreaLeft" fmla="*/ 360 w 2064600"/>
                <a:gd name="textAreaRight" fmla="*/ 206532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6" name="Google Shape;1018;p30"/>
            <p:cNvSpPr/>
            <p:nvPr/>
          </p:nvSpPr>
          <p:spPr>
            <a:xfrm rot="6348000" flipH="1">
              <a:off x="6559920" y="432720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0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sp>
        <p:nvSpPr>
          <p:cNvPr id="708" name="PlaceHolder 2"/>
          <p:cNvSpPr>
            <a:spLocks noGrp="1"/>
          </p:cNvSpPr>
          <p:nvPr>
            <p:ph type="body"/>
          </p:nvPr>
        </p:nvSpPr>
        <p:spPr>
          <a:xfrm>
            <a:off x="720000" y="1183320"/>
            <a:ext cx="7703640" cy="40752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grpSp>
        <p:nvGrpSpPr>
          <p:cNvPr id="709" name="Google Shape;80;p4"/>
          <p:cNvGrpSpPr/>
          <p:nvPr/>
        </p:nvGrpSpPr>
        <p:grpSpPr>
          <a:xfrm>
            <a:off x="-1419480" y="-2247480"/>
            <a:ext cx="11783520" cy="8991000"/>
            <a:chOff x="-1419480" y="-2247480"/>
            <a:chExt cx="11783520" cy="8991000"/>
          </a:xfrm>
        </p:grpSpPr>
        <p:sp>
          <p:nvSpPr>
            <p:cNvPr id="710" name="Google Shape;81;p4"/>
            <p:cNvSpPr/>
            <p:nvPr/>
          </p:nvSpPr>
          <p:spPr>
            <a:xfrm rot="21259200">
              <a:off x="6206760" y="440352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1" name="Google Shape;82;p4"/>
            <p:cNvSpPr/>
            <p:nvPr/>
          </p:nvSpPr>
          <p:spPr>
            <a:xfrm rot="16200000" flipH="1">
              <a:off x="-1080360" y="-1884240"/>
              <a:ext cx="2436480" cy="3115080"/>
            </a:xfrm>
            <a:custGeom>
              <a:avLst/>
              <a:gdLst>
                <a:gd name="textAreaLeft" fmla="*/ 360 w 2436480"/>
                <a:gd name="textAreaRight" fmla="*/ 2437200 w 2436480"/>
                <a:gd name="textAreaTop" fmla="*/ 0 h 3115080"/>
                <a:gd name="textAreaBottom" fmla="*/ 3115440 h 31150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2" name="Google Shape;83;p4"/>
            <p:cNvSpPr/>
            <p:nvPr/>
          </p:nvSpPr>
          <p:spPr>
            <a:xfrm rot="20038200">
              <a:off x="-1071000" y="-153936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3" name="Google Shape;84;p4"/>
            <p:cNvSpPr/>
            <p:nvPr/>
          </p:nvSpPr>
          <p:spPr>
            <a:xfrm rot="5400000" flipH="1">
              <a:off x="8011440" y="393768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14" name="Google Shape;85;p4"/>
          <p:cNvGrpSpPr/>
          <p:nvPr/>
        </p:nvGrpSpPr>
        <p:grpSpPr>
          <a:xfrm>
            <a:off x="524880" y="317160"/>
            <a:ext cx="8284320" cy="4377600"/>
            <a:chOff x="524880" y="317160"/>
            <a:chExt cx="8284320" cy="4377600"/>
          </a:xfrm>
        </p:grpSpPr>
        <p:grpSp>
          <p:nvGrpSpPr>
            <p:cNvPr id="715" name="Google Shape;86;p4"/>
            <p:cNvGrpSpPr/>
            <p:nvPr/>
          </p:nvGrpSpPr>
          <p:grpSpPr>
            <a:xfrm>
              <a:off x="524880" y="878040"/>
              <a:ext cx="188280" cy="188640"/>
              <a:chOff x="524880" y="878040"/>
              <a:chExt cx="188280" cy="188640"/>
            </a:xfrm>
          </p:grpSpPr>
          <p:sp>
            <p:nvSpPr>
              <p:cNvPr id="716" name="Google Shape;87;p4"/>
              <p:cNvSpPr/>
              <p:nvPr/>
            </p:nvSpPr>
            <p:spPr>
              <a:xfrm>
                <a:off x="595080" y="9666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7" name="Google Shape;88;p4"/>
              <p:cNvSpPr/>
              <p:nvPr/>
            </p:nvSpPr>
            <p:spPr>
              <a:xfrm>
                <a:off x="664200" y="9666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8" name="Google Shape;89;p4"/>
              <p:cNvSpPr/>
              <p:nvPr/>
            </p:nvSpPr>
            <p:spPr>
              <a:xfrm>
                <a:off x="524880" y="9666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9" name="Google Shape;90;p4"/>
              <p:cNvSpPr/>
              <p:nvPr/>
            </p:nvSpPr>
            <p:spPr>
              <a:xfrm>
                <a:off x="612000" y="949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0" name="Google Shape;91;p4"/>
              <p:cNvSpPr/>
              <p:nvPr/>
            </p:nvSpPr>
            <p:spPr>
              <a:xfrm>
                <a:off x="612000" y="10188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1" name="Google Shape;92;p4"/>
              <p:cNvSpPr/>
              <p:nvPr/>
            </p:nvSpPr>
            <p:spPr>
              <a:xfrm>
                <a:off x="612000" y="8780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22" name="Google Shape;93;p4"/>
            <p:cNvGrpSpPr/>
            <p:nvPr/>
          </p:nvGrpSpPr>
          <p:grpSpPr>
            <a:xfrm>
              <a:off x="956160" y="317160"/>
              <a:ext cx="188280" cy="188640"/>
              <a:chOff x="956160" y="317160"/>
              <a:chExt cx="188280" cy="188640"/>
            </a:xfrm>
          </p:grpSpPr>
          <p:sp>
            <p:nvSpPr>
              <p:cNvPr id="723" name="Google Shape;94;p4"/>
              <p:cNvSpPr/>
              <p:nvPr/>
            </p:nvSpPr>
            <p:spPr>
              <a:xfrm>
                <a:off x="1026720" y="4057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4" name="Google Shape;95;p4"/>
              <p:cNvSpPr/>
              <p:nvPr/>
            </p:nvSpPr>
            <p:spPr>
              <a:xfrm>
                <a:off x="1095480" y="4057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5" name="Google Shape;96;p4"/>
              <p:cNvSpPr/>
              <p:nvPr/>
            </p:nvSpPr>
            <p:spPr>
              <a:xfrm>
                <a:off x="956160" y="4057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6" name="Google Shape;97;p4"/>
              <p:cNvSpPr/>
              <p:nvPr/>
            </p:nvSpPr>
            <p:spPr>
              <a:xfrm>
                <a:off x="1043640" y="3884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7" name="Google Shape;98;p4"/>
              <p:cNvSpPr/>
              <p:nvPr/>
            </p:nvSpPr>
            <p:spPr>
              <a:xfrm>
                <a:off x="1043640" y="4579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8" name="Google Shape;99;p4"/>
              <p:cNvSpPr/>
              <p:nvPr/>
            </p:nvSpPr>
            <p:spPr>
              <a:xfrm>
                <a:off x="1043640" y="317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29" name="Google Shape;100;p4"/>
            <p:cNvGrpSpPr/>
            <p:nvPr/>
          </p:nvGrpSpPr>
          <p:grpSpPr>
            <a:xfrm>
              <a:off x="8620920" y="3925080"/>
              <a:ext cx="188280" cy="188280"/>
              <a:chOff x="8620920" y="3925080"/>
              <a:chExt cx="188280" cy="188280"/>
            </a:xfrm>
          </p:grpSpPr>
          <p:sp>
            <p:nvSpPr>
              <p:cNvPr id="730" name="Google Shape;101;p4"/>
              <p:cNvSpPr/>
              <p:nvPr/>
            </p:nvSpPr>
            <p:spPr>
              <a:xfrm>
                <a:off x="8691120" y="40136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1" name="Google Shape;102;p4"/>
              <p:cNvSpPr/>
              <p:nvPr/>
            </p:nvSpPr>
            <p:spPr>
              <a:xfrm>
                <a:off x="8760240" y="40136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2" name="Google Shape;103;p4"/>
              <p:cNvSpPr/>
              <p:nvPr/>
            </p:nvSpPr>
            <p:spPr>
              <a:xfrm>
                <a:off x="8620920" y="40136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3" name="Google Shape;104;p4"/>
              <p:cNvSpPr/>
              <p:nvPr/>
            </p:nvSpPr>
            <p:spPr>
              <a:xfrm>
                <a:off x="8708040" y="39963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4" name="Google Shape;105;p4"/>
              <p:cNvSpPr/>
              <p:nvPr/>
            </p:nvSpPr>
            <p:spPr>
              <a:xfrm>
                <a:off x="8708040" y="40654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5" name="Google Shape;106;p4"/>
              <p:cNvSpPr/>
              <p:nvPr/>
            </p:nvSpPr>
            <p:spPr>
              <a:xfrm>
                <a:off x="8708040" y="39250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36" name="Google Shape;107;p4"/>
            <p:cNvGrpSpPr/>
            <p:nvPr/>
          </p:nvGrpSpPr>
          <p:grpSpPr>
            <a:xfrm>
              <a:off x="7646760" y="4506120"/>
              <a:ext cx="188280" cy="188640"/>
              <a:chOff x="7646760" y="4506120"/>
              <a:chExt cx="188280" cy="188640"/>
            </a:xfrm>
          </p:grpSpPr>
          <p:sp>
            <p:nvSpPr>
              <p:cNvPr id="737" name="Google Shape;108;p4"/>
              <p:cNvSpPr/>
              <p:nvPr/>
            </p:nvSpPr>
            <p:spPr>
              <a:xfrm>
                <a:off x="7716960" y="4594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8" name="Google Shape;109;p4"/>
              <p:cNvSpPr/>
              <p:nvPr/>
            </p:nvSpPr>
            <p:spPr>
              <a:xfrm>
                <a:off x="7786080" y="4594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9" name="Google Shape;110;p4"/>
              <p:cNvSpPr/>
              <p:nvPr/>
            </p:nvSpPr>
            <p:spPr>
              <a:xfrm>
                <a:off x="7646760" y="45946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0" name="Google Shape;111;p4"/>
              <p:cNvSpPr/>
              <p:nvPr/>
            </p:nvSpPr>
            <p:spPr>
              <a:xfrm>
                <a:off x="7733880" y="4577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1" name="Google Shape;112;p4"/>
              <p:cNvSpPr/>
              <p:nvPr/>
            </p:nvSpPr>
            <p:spPr>
              <a:xfrm>
                <a:off x="7733880" y="46468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2" name="Google Shape;113;p4"/>
              <p:cNvSpPr/>
              <p:nvPr/>
            </p:nvSpPr>
            <p:spPr>
              <a:xfrm>
                <a:off x="7733880" y="45061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777" name="Google Shape;1053;p32"/>
          <p:cNvGrpSpPr/>
          <p:nvPr/>
        </p:nvGrpSpPr>
        <p:grpSpPr>
          <a:xfrm>
            <a:off x="312840" y="256320"/>
            <a:ext cx="7979040" cy="4540680"/>
            <a:chOff x="312840" y="256320"/>
            <a:chExt cx="7979040" cy="4540680"/>
          </a:xfrm>
        </p:grpSpPr>
        <p:grpSp>
          <p:nvGrpSpPr>
            <p:cNvPr id="778" name="Google Shape;1054;p32"/>
            <p:cNvGrpSpPr/>
            <p:nvPr/>
          </p:nvGrpSpPr>
          <p:grpSpPr>
            <a:xfrm>
              <a:off x="312840" y="3009600"/>
              <a:ext cx="187560" cy="188640"/>
              <a:chOff x="312840" y="3009600"/>
              <a:chExt cx="187560" cy="188640"/>
            </a:xfrm>
          </p:grpSpPr>
          <p:sp>
            <p:nvSpPr>
              <p:cNvPr id="779" name="Google Shape;1055;p32"/>
              <p:cNvSpPr/>
              <p:nvPr/>
            </p:nvSpPr>
            <p:spPr>
              <a:xfrm flipH="1">
                <a:off x="381600" y="30985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0" name="Google Shape;1056;p32"/>
              <p:cNvSpPr/>
              <p:nvPr/>
            </p:nvSpPr>
            <p:spPr>
              <a:xfrm flipH="1">
                <a:off x="312840" y="30985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1" name="Google Shape;1057;p32"/>
              <p:cNvSpPr/>
              <p:nvPr/>
            </p:nvSpPr>
            <p:spPr>
              <a:xfrm flipH="1">
                <a:off x="450720" y="30985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2" name="Google Shape;1058;p32"/>
              <p:cNvSpPr/>
              <p:nvPr/>
            </p:nvSpPr>
            <p:spPr>
              <a:xfrm flipH="1">
                <a:off x="400320" y="3080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3" name="Google Shape;1059;p32"/>
              <p:cNvSpPr/>
              <p:nvPr/>
            </p:nvSpPr>
            <p:spPr>
              <a:xfrm flipH="1">
                <a:off x="400320" y="31503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4" name="Google Shape;1060;p32"/>
              <p:cNvSpPr/>
              <p:nvPr/>
            </p:nvSpPr>
            <p:spPr>
              <a:xfrm flipH="1">
                <a:off x="400320" y="3009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85" name="Google Shape;1061;p32"/>
            <p:cNvGrpSpPr/>
            <p:nvPr/>
          </p:nvGrpSpPr>
          <p:grpSpPr>
            <a:xfrm>
              <a:off x="8104320" y="984600"/>
              <a:ext cx="187560" cy="188280"/>
              <a:chOff x="8104320" y="984600"/>
              <a:chExt cx="187560" cy="188280"/>
            </a:xfrm>
          </p:grpSpPr>
          <p:sp>
            <p:nvSpPr>
              <p:cNvPr id="786" name="Google Shape;1062;p32"/>
              <p:cNvSpPr/>
              <p:nvPr/>
            </p:nvSpPr>
            <p:spPr>
              <a:xfrm flipH="1">
                <a:off x="8173080" y="1073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7" name="Google Shape;1063;p32"/>
              <p:cNvSpPr/>
              <p:nvPr/>
            </p:nvSpPr>
            <p:spPr>
              <a:xfrm flipH="1">
                <a:off x="8104320" y="1073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8" name="Google Shape;1064;p32"/>
              <p:cNvSpPr/>
              <p:nvPr/>
            </p:nvSpPr>
            <p:spPr>
              <a:xfrm flipH="1">
                <a:off x="8242200" y="10731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9" name="Google Shape;1065;p32"/>
              <p:cNvSpPr/>
              <p:nvPr/>
            </p:nvSpPr>
            <p:spPr>
              <a:xfrm flipH="1">
                <a:off x="8191800" y="1055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0" name="Google Shape;1066;p32"/>
              <p:cNvSpPr/>
              <p:nvPr/>
            </p:nvSpPr>
            <p:spPr>
              <a:xfrm flipH="1">
                <a:off x="8191800" y="11250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1" name="Google Shape;1067;p32"/>
              <p:cNvSpPr/>
              <p:nvPr/>
            </p:nvSpPr>
            <p:spPr>
              <a:xfrm flipH="1">
                <a:off x="8191800" y="984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92" name="Google Shape;1068;p32"/>
            <p:cNvGrpSpPr/>
            <p:nvPr/>
          </p:nvGrpSpPr>
          <p:grpSpPr>
            <a:xfrm>
              <a:off x="6638400" y="256320"/>
              <a:ext cx="187920" cy="188280"/>
              <a:chOff x="6638400" y="256320"/>
              <a:chExt cx="187920" cy="188280"/>
            </a:xfrm>
          </p:grpSpPr>
          <p:sp>
            <p:nvSpPr>
              <p:cNvPr id="793" name="Google Shape;1069;p32"/>
              <p:cNvSpPr/>
              <p:nvPr/>
            </p:nvSpPr>
            <p:spPr>
              <a:xfrm flipH="1">
                <a:off x="6707520" y="344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4" name="Google Shape;1070;p32"/>
              <p:cNvSpPr/>
              <p:nvPr/>
            </p:nvSpPr>
            <p:spPr>
              <a:xfrm flipH="1">
                <a:off x="6638400" y="344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5" name="Google Shape;1071;p32"/>
              <p:cNvSpPr/>
              <p:nvPr/>
            </p:nvSpPr>
            <p:spPr>
              <a:xfrm flipH="1">
                <a:off x="6776640" y="3448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6" name="Google Shape;1072;p32"/>
              <p:cNvSpPr/>
              <p:nvPr/>
            </p:nvSpPr>
            <p:spPr>
              <a:xfrm flipH="1">
                <a:off x="6725880" y="327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7" name="Google Shape;1073;p32"/>
              <p:cNvSpPr/>
              <p:nvPr/>
            </p:nvSpPr>
            <p:spPr>
              <a:xfrm flipH="1">
                <a:off x="6725880" y="3967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8" name="Google Shape;1074;p32"/>
              <p:cNvSpPr/>
              <p:nvPr/>
            </p:nvSpPr>
            <p:spPr>
              <a:xfrm flipH="1">
                <a:off x="6725880" y="256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99" name="Google Shape;1075;p32"/>
            <p:cNvGrpSpPr/>
            <p:nvPr/>
          </p:nvGrpSpPr>
          <p:grpSpPr>
            <a:xfrm>
              <a:off x="1300320" y="4608720"/>
              <a:ext cx="187920" cy="188280"/>
              <a:chOff x="1300320" y="4608720"/>
              <a:chExt cx="187920" cy="188280"/>
            </a:xfrm>
          </p:grpSpPr>
          <p:sp>
            <p:nvSpPr>
              <p:cNvPr id="800" name="Google Shape;1076;p32"/>
              <p:cNvSpPr/>
              <p:nvPr/>
            </p:nvSpPr>
            <p:spPr>
              <a:xfrm flipH="1">
                <a:off x="1369440" y="4697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1" name="Google Shape;1077;p32"/>
              <p:cNvSpPr/>
              <p:nvPr/>
            </p:nvSpPr>
            <p:spPr>
              <a:xfrm flipH="1">
                <a:off x="1300320" y="4697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2" name="Google Shape;1078;p32"/>
              <p:cNvSpPr/>
              <p:nvPr/>
            </p:nvSpPr>
            <p:spPr>
              <a:xfrm flipH="1">
                <a:off x="1438560" y="4697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3" name="Google Shape;1079;p32"/>
              <p:cNvSpPr/>
              <p:nvPr/>
            </p:nvSpPr>
            <p:spPr>
              <a:xfrm flipH="1">
                <a:off x="1387800" y="4680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4" name="Google Shape;1080;p32"/>
              <p:cNvSpPr/>
              <p:nvPr/>
            </p:nvSpPr>
            <p:spPr>
              <a:xfrm flipH="1">
                <a:off x="1387800" y="47491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5" name="Google Shape;1081;p32"/>
              <p:cNvSpPr/>
              <p:nvPr/>
            </p:nvSpPr>
            <p:spPr>
              <a:xfrm flipH="1">
                <a:off x="1387800" y="4608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806" name="Google Shape;1082;p32"/>
          <p:cNvGrpSpPr/>
          <p:nvPr/>
        </p:nvGrpSpPr>
        <p:grpSpPr>
          <a:xfrm>
            <a:off x="-2145600" y="-2042640"/>
            <a:ext cx="13267800" cy="8850600"/>
            <a:chOff x="-2145600" y="-2042640"/>
            <a:chExt cx="13267800" cy="8850600"/>
          </a:xfrm>
        </p:grpSpPr>
        <p:sp>
          <p:nvSpPr>
            <p:cNvPr id="807" name="Google Shape;1083;p32"/>
            <p:cNvSpPr/>
            <p:nvPr/>
          </p:nvSpPr>
          <p:spPr>
            <a:xfrm rot="1571400">
              <a:off x="6980760" y="-1722240"/>
              <a:ext cx="2064600" cy="2639880"/>
            </a:xfrm>
            <a:custGeom>
              <a:avLst/>
              <a:gdLst>
                <a:gd name="textAreaLeft" fmla="*/ 0 w 2064600"/>
                <a:gd name="textAreaRight" fmla="*/ 206496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8" name="Google Shape;1084;p32"/>
            <p:cNvSpPr/>
            <p:nvPr/>
          </p:nvSpPr>
          <p:spPr>
            <a:xfrm rot="13155000" flipH="1">
              <a:off x="7131960" y="-732600"/>
              <a:ext cx="3727080" cy="2160360"/>
            </a:xfrm>
            <a:custGeom>
              <a:avLst/>
              <a:gdLst>
                <a:gd name="textAreaLeft" fmla="*/ -360 w 3727080"/>
                <a:gd name="textAreaRight" fmla="*/ 372708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algn="r" defTabSz="914400">
                <a:lnSpc>
                  <a:spcPct val="100000"/>
                </a:lnSpc>
                <a:tabLst>
                  <a:tab pos="0" algn="l"/>
                </a:tabLst>
              </a:pPr>
              <a:endParaRPr lang="en-US" sz="1800" b="0" strike="noStrike" spc="-1">
                <a:solidFill>
                  <a:srgbClr val="000000"/>
                </a:solidFill>
                <a:latin typeface="OpenSymbol"/>
              </a:endParaRPr>
            </a:p>
          </p:txBody>
        </p:sp>
        <p:sp>
          <p:nvSpPr>
            <p:cNvPr id="809" name="Google Shape;1085;p32"/>
            <p:cNvSpPr/>
            <p:nvPr/>
          </p:nvSpPr>
          <p:spPr>
            <a:xfrm rot="1539600" flipH="1">
              <a:off x="-1635120" y="3947040"/>
              <a:ext cx="3727080" cy="2160360"/>
            </a:xfrm>
            <a:custGeom>
              <a:avLst/>
              <a:gdLst>
                <a:gd name="textAreaLeft" fmla="*/ -360 w 3727080"/>
                <a:gd name="textAreaRight" fmla="*/ 372708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0" name="Google Shape;1086;p32"/>
            <p:cNvSpPr/>
            <p:nvPr/>
          </p:nvSpPr>
          <p:spPr>
            <a:xfrm rot="12847200">
              <a:off x="-1582560" y="3192120"/>
              <a:ext cx="2064600" cy="2639880"/>
            </a:xfrm>
            <a:custGeom>
              <a:avLst/>
              <a:gdLst>
                <a:gd name="textAreaLeft" fmla="*/ 0 w 2064600"/>
                <a:gd name="textAreaRight" fmla="*/ 206496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811" name="Google Shape;1088;p33"/>
          <p:cNvGrpSpPr/>
          <p:nvPr/>
        </p:nvGrpSpPr>
        <p:grpSpPr>
          <a:xfrm>
            <a:off x="1922760" y="310320"/>
            <a:ext cx="6880680" cy="4500720"/>
            <a:chOff x="1922760" y="310320"/>
            <a:chExt cx="6880680" cy="4500720"/>
          </a:xfrm>
        </p:grpSpPr>
        <p:grpSp>
          <p:nvGrpSpPr>
            <p:cNvPr id="812" name="Google Shape;1089;p33"/>
            <p:cNvGrpSpPr/>
            <p:nvPr/>
          </p:nvGrpSpPr>
          <p:grpSpPr>
            <a:xfrm>
              <a:off x="8304480" y="792720"/>
              <a:ext cx="326520" cy="327960"/>
              <a:chOff x="8304480" y="792720"/>
              <a:chExt cx="326520" cy="327960"/>
            </a:xfrm>
          </p:grpSpPr>
          <p:sp>
            <p:nvSpPr>
              <p:cNvPr id="813" name="Google Shape;1090;p33"/>
              <p:cNvSpPr/>
              <p:nvPr/>
            </p:nvSpPr>
            <p:spPr>
              <a:xfrm>
                <a:off x="8445600" y="9514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4" name="Google Shape;1091;p33"/>
              <p:cNvSpPr/>
              <p:nvPr/>
            </p:nvSpPr>
            <p:spPr>
              <a:xfrm>
                <a:off x="8514360" y="9514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5" name="Google Shape;1092;p33"/>
              <p:cNvSpPr/>
              <p:nvPr/>
            </p:nvSpPr>
            <p:spPr>
              <a:xfrm>
                <a:off x="8583120" y="95148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6" name="Google Shape;1093;p33"/>
              <p:cNvSpPr/>
              <p:nvPr/>
            </p:nvSpPr>
            <p:spPr>
              <a:xfrm>
                <a:off x="8375400" y="95148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7" name="Google Shape;1094;p33"/>
              <p:cNvSpPr/>
              <p:nvPr/>
            </p:nvSpPr>
            <p:spPr>
              <a:xfrm>
                <a:off x="8304480" y="9514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8" name="Google Shape;1095;p33"/>
              <p:cNvSpPr/>
              <p:nvPr/>
            </p:nvSpPr>
            <p:spPr>
              <a:xfrm>
                <a:off x="8462880" y="9342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9" name="Google Shape;1096;p33"/>
              <p:cNvSpPr/>
              <p:nvPr/>
            </p:nvSpPr>
            <p:spPr>
              <a:xfrm>
                <a:off x="8462880" y="10036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0" name="Google Shape;1097;p33"/>
              <p:cNvSpPr/>
              <p:nvPr/>
            </p:nvSpPr>
            <p:spPr>
              <a:xfrm>
                <a:off x="8462880" y="10713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1" name="Google Shape;1098;p33"/>
              <p:cNvSpPr/>
              <p:nvPr/>
            </p:nvSpPr>
            <p:spPr>
              <a:xfrm>
                <a:off x="8462880" y="8629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2" name="Google Shape;1099;p33"/>
              <p:cNvSpPr/>
              <p:nvPr/>
            </p:nvSpPr>
            <p:spPr>
              <a:xfrm>
                <a:off x="8462880" y="7927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23" name="Google Shape;1100;p33"/>
            <p:cNvGrpSpPr/>
            <p:nvPr/>
          </p:nvGrpSpPr>
          <p:grpSpPr>
            <a:xfrm>
              <a:off x="1922760" y="4622400"/>
              <a:ext cx="187920" cy="188640"/>
              <a:chOff x="1922760" y="4622400"/>
              <a:chExt cx="187920" cy="188640"/>
            </a:xfrm>
          </p:grpSpPr>
          <p:sp>
            <p:nvSpPr>
              <p:cNvPr id="824" name="Google Shape;1101;p33"/>
              <p:cNvSpPr/>
              <p:nvPr/>
            </p:nvSpPr>
            <p:spPr>
              <a:xfrm>
                <a:off x="1992960" y="4710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5" name="Google Shape;1102;p33"/>
              <p:cNvSpPr/>
              <p:nvPr/>
            </p:nvSpPr>
            <p:spPr>
              <a:xfrm>
                <a:off x="2061720" y="4710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6" name="Google Shape;1103;p33"/>
              <p:cNvSpPr/>
              <p:nvPr/>
            </p:nvSpPr>
            <p:spPr>
              <a:xfrm>
                <a:off x="1922760" y="47109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7" name="Google Shape;1104;p33"/>
              <p:cNvSpPr/>
              <p:nvPr/>
            </p:nvSpPr>
            <p:spPr>
              <a:xfrm>
                <a:off x="2009880" y="4693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8" name="Google Shape;1105;p33"/>
              <p:cNvSpPr/>
              <p:nvPr/>
            </p:nvSpPr>
            <p:spPr>
              <a:xfrm>
                <a:off x="2009880" y="47631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9" name="Google Shape;1106;p33"/>
              <p:cNvSpPr/>
              <p:nvPr/>
            </p:nvSpPr>
            <p:spPr>
              <a:xfrm>
                <a:off x="2009880" y="4622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30" name="Google Shape;1107;p33"/>
            <p:cNvGrpSpPr/>
            <p:nvPr/>
          </p:nvGrpSpPr>
          <p:grpSpPr>
            <a:xfrm>
              <a:off x="8476560" y="4254120"/>
              <a:ext cx="326880" cy="328320"/>
              <a:chOff x="8476560" y="4254120"/>
              <a:chExt cx="326880" cy="328320"/>
            </a:xfrm>
          </p:grpSpPr>
          <p:sp>
            <p:nvSpPr>
              <p:cNvPr id="831" name="Google Shape;1108;p33"/>
              <p:cNvSpPr/>
              <p:nvPr/>
            </p:nvSpPr>
            <p:spPr>
              <a:xfrm>
                <a:off x="8617680" y="4413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2" name="Google Shape;1109;p33"/>
              <p:cNvSpPr/>
              <p:nvPr/>
            </p:nvSpPr>
            <p:spPr>
              <a:xfrm>
                <a:off x="8686440" y="4413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3" name="Google Shape;1110;p33"/>
              <p:cNvSpPr/>
              <p:nvPr/>
            </p:nvSpPr>
            <p:spPr>
              <a:xfrm>
                <a:off x="8755560" y="441324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4" name="Google Shape;1111;p33"/>
              <p:cNvSpPr/>
              <p:nvPr/>
            </p:nvSpPr>
            <p:spPr>
              <a:xfrm>
                <a:off x="8547480" y="441324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5" name="Google Shape;1112;p33"/>
              <p:cNvSpPr/>
              <p:nvPr/>
            </p:nvSpPr>
            <p:spPr>
              <a:xfrm>
                <a:off x="8476560" y="4413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6" name="Google Shape;1113;p33"/>
              <p:cNvSpPr/>
              <p:nvPr/>
            </p:nvSpPr>
            <p:spPr>
              <a:xfrm>
                <a:off x="8634960" y="43956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7" name="Google Shape;1114;p33"/>
              <p:cNvSpPr/>
              <p:nvPr/>
            </p:nvSpPr>
            <p:spPr>
              <a:xfrm>
                <a:off x="8634960" y="44650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8" name="Google Shape;1115;p33"/>
              <p:cNvSpPr/>
              <p:nvPr/>
            </p:nvSpPr>
            <p:spPr>
              <a:xfrm>
                <a:off x="8634960" y="45331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9" name="Google Shape;1116;p33"/>
              <p:cNvSpPr/>
              <p:nvPr/>
            </p:nvSpPr>
            <p:spPr>
              <a:xfrm>
                <a:off x="8634960" y="43243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0" name="Google Shape;1117;p33"/>
              <p:cNvSpPr/>
              <p:nvPr/>
            </p:nvSpPr>
            <p:spPr>
              <a:xfrm>
                <a:off x="8634960" y="42541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41" name="Google Shape;1118;p33"/>
            <p:cNvGrpSpPr/>
            <p:nvPr/>
          </p:nvGrpSpPr>
          <p:grpSpPr>
            <a:xfrm>
              <a:off x="6068520" y="310320"/>
              <a:ext cx="188280" cy="188640"/>
              <a:chOff x="6068520" y="310320"/>
              <a:chExt cx="188280" cy="188640"/>
            </a:xfrm>
          </p:grpSpPr>
          <p:sp>
            <p:nvSpPr>
              <p:cNvPr id="842" name="Google Shape;1119;p33"/>
              <p:cNvSpPr/>
              <p:nvPr/>
            </p:nvSpPr>
            <p:spPr>
              <a:xfrm>
                <a:off x="6139080" y="39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3" name="Google Shape;1120;p33"/>
              <p:cNvSpPr/>
              <p:nvPr/>
            </p:nvSpPr>
            <p:spPr>
              <a:xfrm>
                <a:off x="6207840" y="39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4" name="Google Shape;1121;p33"/>
              <p:cNvSpPr/>
              <p:nvPr/>
            </p:nvSpPr>
            <p:spPr>
              <a:xfrm>
                <a:off x="6068520" y="399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5" name="Google Shape;1122;p33"/>
              <p:cNvSpPr/>
              <p:nvPr/>
            </p:nvSpPr>
            <p:spPr>
              <a:xfrm>
                <a:off x="6155640" y="381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6" name="Google Shape;1123;p33"/>
              <p:cNvSpPr/>
              <p:nvPr/>
            </p:nvSpPr>
            <p:spPr>
              <a:xfrm>
                <a:off x="6155640" y="4510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7" name="Google Shape;1124;p33"/>
              <p:cNvSpPr/>
              <p:nvPr/>
            </p:nvSpPr>
            <p:spPr>
              <a:xfrm>
                <a:off x="6155640" y="310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848" name="Google Shape;1125;p33"/>
          <p:cNvGrpSpPr/>
          <p:nvPr/>
        </p:nvGrpSpPr>
        <p:grpSpPr>
          <a:xfrm>
            <a:off x="-2495160" y="-1793160"/>
            <a:ext cx="13991760" cy="8568360"/>
            <a:chOff x="-2495160" y="-1793160"/>
            <a:chExt cx="13991760" cy="8568360"/>
          </a:xfrm>
        </p:grpSpPr>
        <p:sp>
          <p:nvSpPr>
            <p:cNvPr id="849" name="Google Shape;1126;p33"/>
            <p:cNvSpPr/>
            <p:nvPr/>
          </p:nvSpPr>
          <p:spPr>
            <a:xfrm rot="2472600" flipH="1">
              <a:off x="7921800" y="-1082520"/>
              <a:ext cx="3117960" cy="2556720"/>
            </a:xfrm>
            <a:custGeom>
              <a:avLst/>
              <a:gdLst>
                <a:gd name="textAreaLeft" fmla="*/ -360 w 3117960"/>
                <a:gd name="textAreaRight" fmla="*/ 3117960 w 3117960"/>
                <a:gd name="textAreaTop" fmla="*/ 0 h 2556720"/>
                <a:gd name="textAreaBottom" fmla="*/ 2557080 h 2556720"/>
              </a:gdLst>
              <a:ahLst/>
              <a:cxnLst/>
              <a:rect l="textAreaLeft" t="textAreaTop" r="textAreaRight" b="textAreaBottom"/>
              <a:pathLst>
                <a:path w="1640321" h="1345239">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0" name="Google Shape;1127;p33"/>
            <p:cNvSpPr/>
            <p:nvPr/>
          </p:nvSpPr>
          <p:spPr>
            <a:xfrm rot="12951600" flipH="1">
              <a:off x="-2179440" y="3652200"/>
              <a:ext cx="3665160" cy="2263680"/>
            </a:xfrm>
            <a:custGeom>
              <a:avLst/>
              <a:gdLst>
                <a:gd name="textAreaLeft" fmla="*/ 360 w 3665160"/>
                <a:gd name="textAreaRight" fmla="*/ 3665880 w 3665160"/>
                <a:gd name="textAreaTop" fmla="*/ 0 h 2263680"/>
                <a:gd name="textAreaBottom" fmla="*/ 2264040 h 2263680"/>
              </a:gdLst>
              <a:ahLst/>
              <a:cxnLst/>
              <a:rect l="textAreaLeft" t="textAreaTop" r="textAreaRight" b="textAreaBottom"/>
              <a:pathLst>
                <a:path w="749" h="940">
                  <a:moveTo>
                    <a:pt x="523" y="343"/>
                  </a:moveTo>
                  <a:cubicBezTo>
                    <a:pt x="445" y="317"/>
                    <a:pt x="491" y="0"/>
                    <a:pt x="364" y="0"/>
                  </a:cubicBezTo>
                  <a:cubicBezTo>
                    <a:pt x="237" y="0"/>
                    <a:pt x="251" y="362"/>
                    <a:pt x="212" y="363"/>
                  </a:cubicBezTo>
                  <a:cubicBezTo>
                    <a:pt x="173" y="365"/>
                    <a:pt x="159" y="210"/>
                    <a:pt x="104" y="217"/>
                  </a:cubicBezTo>
                  <a:cubicBezTo>
                    <a:pt x="48" y="224"/>
                    <a:pt x="0" y="470"/>
                    <a:pt x="0" y="470"/>
                  </a:cubicBezTo>
                  <a:cubicBezTo>
                    <a:pt x="0" y="470"/>
                    <a:pt x="0" y="470"/>
                    <a:pt x="0" y="470"/>
                  </a:cubicBezTo>
                  <a:cubicBezTo>
                    <a:pt x="0" y="470"/>
                    <a:pt x="48" y="716"/>
                    <a:pt x="104" y="723"/>
                  </a:cubicBezTo>
                  <a:cubicBezTo>
                    <a:pt x="159" y="730"/>
                    <a:pt x="173" y="574"/>
                    <a:pt x="212" y="576"/>
                  </a:cubicBezTo>
                  <a:cubicBezTo>
                    <a:pt x="251" y="578"/>
                    <a:pt x="237" y="939"/>
                    <a:pt x="364" y="939"/>
                  </a:cubicBezTo>
                  <a:cubicBezTo>
                    <a:pt x="491" y="940"/>
                    <a:pt x="445" y="623"/>
                    <a:pt x="523" y="596"/>
                  </a:cubicBezTo>
                  <a:cubicBezTo>
                    <a:pt x="601" y="570"/>
                    <a:pt x="749" y="636"/>
                    <a:pt x="749" y="470"/>
                  </a:cubicBezTo>
                  <a:cubicBezTo>
                    <a:pt x="749" y="304"/>
                    <a:pt x="601" y="370"/>
                    <a:pt x="523" y="34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51" name="Google Shape;1128;p33"/>
          <p:cNvGrpSpPr/>
          <p:nvPr/>
        </p:nvGrpSpPr>
        <p:grpSpPr>
          <a:xfrm>
            <a:off x="555840" y="624960"/>
            <a:ext cx="4032360" cy="3957120"/>
            <a:chOff x="555840" y="624960"/>
            <a:chExt cx="4032360" cy="3957120"/>
          </a:xfrm>
        </p:grpSpPr>
        <p:sp>
          <p:nvSpPr>
            <p:cNvPr id="852" name="Google Shape;1129;p33"/>
            <p:cNvSpPr/>
            <p:nvPr/>
          </p:nvSpPr>
          <p:spPr>
            <a:xfrm>
              <a:off x="856080" y="624960"/>
              <a:ext cx="3370680" cy="3669120"/>
            </a:xfrm>
            <a:custGeom>
              <a:avLst/>
              <a:gdLst>
                <a:gd name="textAreaLeft" fmla="*/ 0 w 3370680"/>
                <a:gd name="textAreaRight" fmla="*/ 3371040 w 3370680"/>
                <a:gd name="textAreaTop" fmla="*/ 0 h 3669120"/>
                <a:gd name="textAreaBottom" fmla="*/ 3669480 h 3669120"/>
              </a:gdLst>
              <a:ahLst/>
              <a:cxnLst/>
              <a:rect l="textAreaLeft" t="textAreaTop" r="textAreaRight" b="textAreaBottom"/>
              <a:pathLst>
                <a:path w="1091" h="1011">
                  <a:moveTo>
                    <a:pt x="1011" y="1011"/>
                  </a:moveTo>
                  <a:cubicBezTo>
                    <a:pt x="80" y="1011"/>
                    <a:pt x="80" y="1011"/>
                    <a:pt x="80" y="1011"/>
                  </a:cubicBezTo>
                  <a:cubicBezTo>
                    <a:pt x="36" y="1011"/>
                    <a:pt x="0" y="975"/>
                    <a:pt x="0" y="930"/>
                  </a:cubicBezTo>
                  <a:cubicBezTo>
                    <a:pt x="0" y="80"/>
                    <a:pt x="0" y="80"/>
                    <a:pt x="0" y="80"/>
                  </a:cubicBezTo>
                  <a:cubicBezTo>
                    <a:pt x="0" y="36"/>
                    <a:pt x="36" y="0"/>
                    <a:pt x="80" y="0"/>
                  </a:cubicBezTo>
                  <a:cubicBezTo>
                    <a:pt x="571" y="0"/>
                    <a:pt x="571" y="0"/>
                    <a:pt x="571" y="0"/>
                  </a:cubicBezTo>
                  <a:cubicBezTo>
                    <a:pt x="858" y="0"/>
                    <a:pt x="1091" y="232"/>
                    <a:pt x="1091" y="520"/>
                  </a:cubicBezTo>
                  <a:cubicBezTo>
                    <a:pt x="1091" y="930"/>
                    <a:pt x="1091" y="930"/>
                    <a:pt x="1091" y="930"/>
                  </a:cubicBezTo>
                  <a:cubicBezTo>
                    <a:pt x="1091" y="975"/>
                    <a:pt x="1055" y="1011"/>
                    <a:pt x="1011" y="101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3" name="Google Shape;1130;p33"/>
            <p:cNvSpPr/>
            <p:nvPr/>
          </p:nvSpPr>
          <p:spPr>
            <a:xfrm>
              <a:off x="1001520" y="104256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4" name="Google Shape;1131;p33"/>
            <p:cNvSpPr/>
            <p:nvPr/>
          </p:nvSpPr>
          <p:spPr>
            <a:xfrm>
              <a:off x="1141920" y="1731240"/>
              <a:ext cx="408600" cy="409680"/>
            </a:xfrm>
            <a:custGeom>
              <a:avLst/>
              <a:gdLst>
                <a:gd name="textAreaLeft" fmla="*/ 0 w 408600"/>
                <a:gd name="textAreaRight" fmla="*/ 408960 w 408600"/>
                <a:gd name="textAreaTop" fmla="*/ 0 h 409680"/>
                <a:gd name="textAreaBottom" fmla="*/ 410040 h 409680"/>
              </a:gdLst>
              <a:ahLst/>
              <a:cxnLst/>
              <a:rect l="textAreaLeft" t="textAreaTop" r="textAreaRight" b="textAreaBottom"/>
              <a:pathLst>
                <a:path w="571" h="572">
                  <a:moveTo>
                    <a:pt x="566" y="340"/>
                  </a:moveTo>
                  <a:cubicBezTo>
                    <a:pt x="569" y="322"/>
                    <a:pt x="571" y="304"/>
                    <a:pt x="571" y="286"/>
                  </a:cubicBezTo>
                  <a:cubicBezTo>
                    <a:pt x="571" y="267"/>
                    <a:pt x="569" y="249"/>
                    <a:pt x="566" y="232"/>
                  </a:cubicBezTo>
                  <a:cubicBezTo>
                    <a:pt x="496" y="232"/>
                    <a:pt x="496" y="232"/>
                    <a:pt x="496" y="232"/>
                  </a:cubicBezTo>
                  <a:cubicBezTo>
                    <a:pt x="491" y="212"/>
                    <a:pt x="483" y="193"/>
                    <a:pt x="473" y="175"/>
                  </a:cubicBezTo>
                  <a:cubicBezTo>
                    <a:pt x="522" y="126"/>
                    <a:pt x="522" y="126"/>
                    <a:pt x="522" y="126"/>
                  </a:cubicBezTo>
                  <a:cubicBezTo>
                    <a:pt x="502" y="96"/>
                    <a:pt x="476" y="70"/>
                    <a:pt x="446" y="49"/>
                  </a:cubicBezTo>
                  <a:cubicBezTo>
                    <a:pt x="396" y="99"/>
                    <a:pt x="396" y="99"/>
                    <a:pt x="396" y="99"/>
                  </a:cubicBezTo>
                  <a:cubicBezTo>
                    <a:pt x="379" y="88"/>
                    <a:pt x="360" y="80"/>
                    <a:pt x="339" y="75"/>
                  </a:cubicBezTo>
                  <a:cubicBezTo>
                    <a:pt x="339" y="5"/>
                    <a:pt x="339" y="5"/>
                    <a:pt x="339" y="5"/>
                  </a:cubicBezTo>
                  <a:cubicBezTo>
                    <a:pt x="322" y="2"/>
                    <a:pt x="304" y="0"/>
                    <a:pt x="285" y="0"/>
                  </a:cubicBezTo>
                  <a:cubicBezTo>
                    <a:pt x="267" y="0"/>
                    <a:pt x="249" y="2"/>
                    <a:pt x="231" y="5"/>
                  </a:cubicBezTo>
                  <a:cubicBezTo>
                    <a:pt x="231" y="75"/>
                    <a:pt x="231" y="75"/>
                    <a:pt x="231" y="75"/>
                  </a:cubicBezTo>
                  <a:cubicBezTo>
                    <a:pt x="211" y="80"/>
                    <a:pt x="192" y="88"/>
                    <a:pt x="174" y="99"/>
                  </a:cubicBezTo>
                  <a:cubicBezTo>
                    <a:pt x="125" y="49"/>
                    <a:pt x="125" y="49"/>
                    <a:pt x="125" y="49"/>
                  </a:cubicBezTo>
                  <a:cubicBezTo>
                    <a:pt x="95" y="70"/>
                    <a:pt x="69" y="96"/>
                    <a:pt x="49" y="126"/>
                  </a:cubicBezTo>
                  <a:cubicBezTo>
                    <a:pt x="98" y="175"/>
                    <a:pt x="98" y="175"/>
                    <a:pt x="98" y="175"/>
                  </a:cubicBezTo>
                  <a:cubicBezTo>
                    <a:pt x="88" y="193"/>
                    <a:pt x="80" y="212"/>
                    <a:pt x="75" y="232"/>
                  </a:cubicBezTo>
                  <a:cubicBezTo>
                    <a:pt x="5" y="232"/>
                    <a:pt x="5" y="232"/>
                    <a:pt x="5" y="232"/>
                  </a:cubicBezTo>
                  <a:cubicBezTo>
                    <a:pt x="1" y="249"/>
                    <a:pt x="0" y="267"/>
                    <a:pt x="0" y="286"/>
                  </a:cubicBezTo>
                  <a:cubicBezTo>
                    <a:pt x="0" y="304"/>
                    <a:pt x="1" y="322"/>
                    <a:pt x="5" y="340"/>
                  </a:cubicBezTo>
                  <a:cubicBezTo>
                    <a:pt x="75" y="340"/>
                    <a:pt x="75" y="340"/>
                    <a:pt x="75" y="340"/>
                  </a:cubicBezTo>
                  <a:cubicBezTo>
                    <a:pt x="80" y="360"/>
                    <a:pt x="88" y="379"/>
                    <a:pt x="98" y="397"/>
                  </a:cubicBezTo>
                  <a:cubicBezTo>
                    <a:pt x="49" y="446"/>
                    <a:pt x="49" y="446"/>
                    <a:pt x="49" y="446"/>
                  </a:cubicBezTo>
                  <a:cubicBezTo>
                    <a:pt x="69" y="476"/>
                    <a:pt x="95" y="502"/>
                    <a:pt x="125" y="523"/>
                  </a:cubicBezTo>
                  <a:cubicBezTo>
                    <a:pt x="174" y="473"/>
                    <a:pt x="174" y="473"/>
                    <a:pt x="174" y="473"/>
                  </a:cubicBezTo>
                  <a:cubicBezTo>
                    <a:pt x="192" y="484"/>
                    <a:pt x="211" y="492"/>
                    <a:pt x="231" y="497"/>
                  </a:cubicBezTo>
                  <a:cubicBezTo>
                    <a:pt x="231" y="567"/>
                    <a:pt x="231" y="567"/>
                    <a:pt x="231" y="567"/>
                  </a:cubicBezTo>
                  <a:cubicBezTo>
                    <a:pt x="249" y="570"/>
                    <a:pt x="267" y="572"/>
                    <a:pt x="285" y="572"/>
                  </a:cubicBezTo>
                  <a:cubicBezTo>
                    <a:pt x="304" y="572"/>
                    <a:pt x="322" y="570"/>
                    <a:pt x="339" y="567"/>
                  </a:cubicBezTo>
                  <a:cubicBezTo>
                    <a:pt x="339" y="497"/>
                    <a:pt x="339" y="497"/>
                    <a:pt x="339" y="497"/>
                  </a:cubicBezTo>
                  <a:cubicBezTo>
                    <a:pt x="360" y="492"/>
                    <a:pt x="379" y="484"/>
                    <a:pt x="396" y="473"/>
                  </a:cubicBezTo>
                  <a:cubicBezTo>
                    <a:pt x="446" y="523"/>
                    <a:pt x="446" y="523"/>
                    <a:pt x="446" y="523"/>
                  </a:cubicBezTo>
                  <a:cubicBezTo>
                    <a:pt x="476" y="502"/>
                    <a:pt x="502" y="476"/>
                    <a:pt x="522" y="446"/>
                  </a:cubicBezTo>
                  <a:cubicBezTo>
                    <a:pt x="473" y="397"/>
                    <a:pt x="473" y="397"/>
                    <a:pt x="473" y="397"/>
                  </a:cubicBezTo>
                  <a:cubicBezTo>
                    <a:pt x="483" y="379"/>
                    <a:pt x="491" y="360"/>
                    <a:pt x="496" y="340"/>
                  </a:cubicBezTo>
                  <a:lnTo>
                    <a:pt x="566" y="340"/>
                  </a:lnTo>
                  <a:close/>
                  <a:moveTo>
                    <a:pt x="285" y="380"/>
                  </a:moveTo>
                  <a:cubicBezTo>
                    <a:pt x="234" y="380"/>
                    <a:pt x="192" y="338"/>
                    <a:pt x="192" y="286"/>
                  </a:cubicBezTo>
                  <a:cubicBezTo>
                    <a:pt x="192" y="234"/>
                    <a:pt x="234" y="192"/>
                    <a:pt x="285" y="192"/>
                  </a:cubicBezTo>
                  <a:cubicBezTo>
                    <a:pt x="337" y="192"/>
                    <a:pt x="379" y="234"/>
                    <a:pt x="379" y="286"/>
                  </a:cubicBezTo>
                  <a:cubicBezTo>
                    <a:pt x="379" y="338"/>
                    <a:pt x="337" y="380"/>
                    <a:pt x="285" y="38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855" name="Google Shape;1132;p33"/>
            <p:cNvGrpSpPr/>
            <p:nvPr/>
          </p:nvGrpSpPr>
          <p:grpSpPr>
            <a:xfrm>
              <a:off x="1802160" y="1203840"/>
              <a:ext cx="2613240" cy="2604240"/>
              <a:chOff x="1802160" y="1203840"/>
              <a:chExt cx="2613240" cy="2604240"/>
            </a:xfrm>
          </p:grpSpPr>
          <p:sp>
            <p:nvSpPr>
              <p:cNvPr id="856" name="Google Shape;1133;p33"/>
              <p:cNvSpPr/>
              <p:nvPr/>
            </p:nvSpPr>
            <p:spPr>
              <a:xfrm>
                <a:off x="2236320" y="2000520"/>
                <a:ext cx="86400" cy="8784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tIns="43920" bIns="43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7" name="Google Shape;1134;p33"/>
              <p:cNvSpPr/>
              <p:nvPr/>
            </p:nvSpPr>
            <p:spPr>
              <a:xfrm>
                <a:off x="2754720" y="3043800"/>
                <a:ext cx="705600" cy="764280"/>
              </a:xfrm>
              <a:custGeom>
                <a:avLst/>
                <a:gdLst>
                  <a:gd name="textAreaLeft" fmla="*/ 0 w 705600"/>
                  <a:gd name="textAreaRight" fmla="*/ 705960 w 705600"/>
                  <a:gd name="textAreaTop" fmla="*/ 0 h 764280"/>
                  <a:gd name="textAreaBottom" fmla="*/ 764640 h 764280"/>
                </a:gdLst>
                <a:ahLst/>
                <a:cxnLst/>
                <a:rect l="textAreaLeft" t="textAreaTop" r="textAreaRight" b="textAreaBottom"/>
                <a:pathLst>
                  <a:path w="504" h="546">
                    <a:moveTo>
                      <a:pt x="504" y="546"/>
                    </a:moveTo>
                    <a:lnTo>
                      <a:pt x="0" y="546"/>
                    </a:lnTo>
                    <a:lnTo>
                      <a:pt x="95" y="0"/>
                    </a:lnTo>
                    <a:lnTo>
                      <a:pt x="411" y="0"/>
                    </a:lnTo>
                    <a:lnTo>
                      <a:pt x="504" y="54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8" name="Google Shape;1135;p33"/>
              <p:cNvSpPr/>
              <p:nvPr/>
            </p:nvSpPr>
            <p:spPr>
              <a:xfrm>
                <a:off x="1802160" y="1203840"/>
                <a:ext cx="2613240" cy="1863720"/>
              </a:xfrm>
              <a:custGeom>
                <a:avLst/>
                <a:gdLst>
                  <a:gd name="textAreaLeft" fmla="*/ 0 w 2613240"/>
                  <a:gd name="textAreaRight" fmla="*/ 2613600 w 2613240"/>
                  <a:gd name="textAreaTop" fmla="*/ 0 h 1863720"/>
                  <a:gd name="textAreaBottom" fmla="*/ 1864080 h 1863720"/>
                </a:gdLst>
                <a:ahLst/>
                <a:cxnLst/>
                <a:rect l="textAreaLeft" t="textAreaTop" r="textAreaRight" b="textAreaBottom"/>
                <a:pathLst>
                  <a:path w="963" h="685">
                    <a:moveTo>
                      <a:pt x="937" y="685"/>
                    </a:moveTo>
                    <a:cubicBezTo>
                      <a:pt x="26" y="685"/>
                      <a:pt x="26" y="685"/>
                      <a:pt x="26" y="685"/>
                    </a:cubicBezTo>
                    <a:cubicBezTo>
                      <a:pt x="11" y="685"/>
                      <a:pt x="0" y="673"/>
                      <a:pt x="0" y="659"/>
                    </a:cubicBezTo>
                    <a:cubicBezTo>
                      <a:pt x="0" y="26"/>
                      <a:pt x="0" y="26"/>
                      <a:pt x="0" y="26"/>
                    </a:cubicBezTo>
                    <a:cubicBezTo>
                      <a:pt x="0" y="12"/>
                      <a:pt x="11" y="0"/>
                      <a:pt x="26" y="0"/>
                    </a:cubicBezTo>
                    <a:cubicBezTo>
                      <a:pt x="937" y="0"/>
                      <a:pt x="937" y="0"/>
                      <a:pt x="937" y="0"/>
                    </a:cubicBezTo>
                    <a:cubicBezTo>
                      <a:pt x="951" y="0"/>
                      <a:pt x="963" y="12"/>
                      <a:pt x="963" y="26"/>
                    </a:cubicBezTo>
                    <a:cubicBezTo>
                      <a:pt x="963" y="659"/>
                      <a:pt x="963" y="659"/>
                      <a:pt x="963" y="659"/>
                    </a:cubicBezTo>
                    <a:cubicBezTo>
                      <a:pt x="963" y="673"/>
                      <a:pt x="951" y="685"/>
                      <a:pt x="937" y="685"/>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9" name="Google Shape;1136;p33"/>
              <p:cNvSpPr/>
              <p:nvPr/>
            </p:nvSpPr>
            <p:spPr>
              <a:xfrm>
                <a:off x="1895400" y="1280160"/>
                <a:ext cx="2420280" cy="167328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0" name="Google Shape;1137;p33"/>
              <p:cNvSpPr/>
              <p:nvPr/>
            </p:nvSpPr>
            <p:spPr>
              <a:xfrm>
                <a:off x="1897200" y="1298880"/>
                <a:ext cx="278280" cy="1393200"/>
              </a:xfrm>
              <a:prstGeom prst="rect">
                <a:avLst/>
              </a:pr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1" name="Google Shape;1138;p33"/>
              <p:cNvSpPr/>
              <p:nvPr/>
            </p:nvSpPr>
            <p:spPr>
              <a:xfrm>
                <a:off x="1892160" y="1280160"/>
                <a:ext cx="2423880" cy="12456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2" name="Google Shape;1139;p33"/>
              <p:cNvSpPr/>
              <p:nvPr/>
            </p:nvSpPr>
            <p:spPr>
              <a:xfrm>
                <a:off x="2274120" y="1350720"/>
                <a:ext cx="281160" cy="20520"/>
              </a:xfrm>
              <a:custGeom>
                <a:avLst/>
                <a:gdLst>
                  <a:gd name="textAreaLeft" fmla="*/ 0 w 281160"/>
                  <a:gd name="textAreaRight" fmla="*/ 281520 w 281160"/>
                  <a:gd name="textAreaTop" fmla="*/ 0 h 20520"/>
                  <a:gd name="textAreaBottom" fmla="*/ 20880 h 2052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3" name="Google Shape;1140;p33"/>
              <p:cNvSpPr/>
              <p:nvPr/>
            </p:nvSpPr>
            <p:spPr>
              <a:xfrm>
                <a:off x="2659320" y="1350720"/>
                <a:ext cx="282600" cy="20520"/>
              </a:xfrm>
              <a:custGeom>
                <a:avLst/>
                <a:gdLst>
                  <a:gd name="textAreaLeft" fmla="*/ 0 w 282600"/>
                  <a:gd name="textAreaRight" fmla="*/ 282960 w 282600"/>
                  <a:gd name="textAreaTop" fmla="*/ 0 h 20520"/>
                  <a:gd name="textAreaBottom" fmla="*/ 20880 h 2052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4" name="Google Shape;1141;p33"/>
              <p:cNvSpPr/>
              <p:nvPr/>
            </p:nvSpPr>
            <p:spPr>
              <a:xfrm>
                <a:off x="3044520" y="1350720"/>
                <a:ext cx="282600" cy="20520"/>
              </a:xfrm>
              <a:custGeom>
                <a:avLst/>
                <a:gdLst>
                  <a:gd name="textAreaLeft" fmla="*/ 0 w 282600"/>
                  <a:gd name="textAreaRight" fmla="*/ 282960 w 282600"/>
                  <a:gd name="textAreaTop" fmla="*/ 0 h 20520"/>
                  <a:gd name="textAreaBottom" fmla="*/ 20880 h 2052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5" name="Google Shape;1142;p33"/>
              <p:cNvSpPr/>
              <p:nvPr/>
            </p:nvSpPr>
            <p:spPr>
              <a:xfrm>
                <a:off x="3429720" y="1350720"/>
                <a:ext cx="282600" cy="20520"/>
              </a:xfrm>
              <a:custGeom>
                <a:avLst/>
                <a:gdLst>
                  <a:gd name="textAreaLeft" fmla="*/ 0 w 282600"/>
                  <a:gd name="textAreaRight" fmla="*/ 282960 w 282600"/>
                  <a:gd name="textAreaTop" fmla="*/ 0 h 20520"/>
                  <a:gd name="textAreaBottom" fmla="*/ 20880 h 2052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6" name="Google Shape;1143;p33"/>
              <p:cNvSpPr/>
              <p:nvPr/>
            </p:nvSpPr>
            <p:spPr>
              <a:xfrm>
                <a:off x="3816360" y="1350720"/>
                <a:ext cx="281160" cy="20520"/>
              </a:xfrm>
              <a:custGeom>
                <a:avLst/>
                <a:gdLst>
                  <a:gd name="textAreaLeft" fmla="*/ 0 w 281160"/>
                  <a:gd name="textAreaRight" fmla="*/ 281520 w 281160"/>
                  <a:gd name="textAreaTop" fmla="*/ 0 h 20520"/>
                  <a:gd name="textAreaBottom" fmla="*/ 20880 h 2052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7" name="Google Shape;1144;p33"/>
              <p:cNvSpPr/>
              <p:nvPr/>
            </p:nvSpPr>
            <p:spPr>
              <a:xfrm>
                <a:off x="1953360" y="1350720"/>
                <a:ext cx="21960" cy="2088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7560" bIns="7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8" name="Google Shape;1145;p33"/>
              <p:cNvSpPr/>
              <p:nvPr/>
            </p:nvSpPr>
            <p:spPr>
              <a:xfrm>
                <a:off x="2037600" y="1350720"/>
                <a:ext cx="21960" cy="2088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7560" bIns="7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9" name="Google Shape;1146;p33"/>
              <p:cNvSpPr/>
              <p:nvPr/>
            </p:nvSpPr>
            <p:spPr>
              <a:xfrm>
                <a:off x="2121480" y="1350720"/>
                <a:ext cx="21960" cy="2088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7560" bIns="75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870" name="Google Shape;1147;p33"/>
            <p:cNvSpPr/>
            <p:nvPr/>
          </p:nvSpPr>
          <p:spPr>
            <a:xfrm>
              <a:off x="2745720" y="3387240"/>
              <a:ext cx="1240200" cy="778320"/>
            </a:xfrm>
            <a:custGeom>
              <a:avLst/>
              <a:gdLst>
                <a:gd name="textAreaLeft" fmla="*/ 0 w 1240200"/>
                <a:gd name="textAreaRight" fmla="*/ 1240560 w 1240200"/>
                <a:gd name="textAreaTop" fmla="*/ 0 h 778320"/>
                <a:gd name="textAreaBottom" fmla="*/ 778680 h 778320"/>
              </a:gdLst>
              <a:ahLst/>
              <a:cxnLst/>
              <a:rect l="textAreaLeft" t="textAreaTop" r="textAreaRight" b="textAreaBottom"/>
              <a:pathLst>
                <a:path w="749" h="470">
                  <a:moveTo>
                    <a:pt x="0" y="470"/>
                  </a:moveTo>
                  <a:cubicBezTo>
                    <a:pt x="0" y="470"/>
                    <a:pt x="48" y="224"/>
                    <a:pt x="103" y="217"/>
                  </a:cubicBezTo>
                  <a:cubicBezTo>
                    <a:pt x="158" y="210"/>
                    <a:pt x="173" y="365"/>
                    <a:pt x="211" y="364"/>
                  </a:cubicBezTo>
                  <a:cubicBezTo>
                    <a:pt x="250" y="362"/>
                    <a:pt x="237" y="1"/>
                    <a:pt x="364" y="0"/>
                  </a:cubicBezTo>
                  <a:cubicBezTo>
                    <a:pt x="490" y="0"/>
                    <a:pt x="445" y="317"/>
                    <a:pt x="522" y="344"/>
                  </a:cubicBezTo>
                  <a:cubicBezTo>
                    <a:pt x="600" y="370"/>
                    <a:pt x="749" y="304"/>
                    <a:pt x="749" y="470"/>
                  </a:cubicBezTo>
                  <a:lnTo>
                    <a:pt x="0" y="47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871" name="Google Shape;1148;p33"/>
            <p:cNvGrpSpPr/>
            <p:nvPr/>
          </p:nvGrpSpPr>
          <p:grpSpPr>
            <a:xfrm>
              <a:off x="4227120" y="1282680"/>
              <a:ext cx="188280" cy="188640"/>
              <a:chOff x="4227120" y="1282680"/>
              <a:chExt cx="188280" cy="188640"/>
            </a:xfrm>
          </p:grpSpPr>
          <p:sp>
            <p:nvSpPr>
              <p:cNvPr id="872" name="Google Shape;1149;p33"/>
              <p:cNvSpPr/>
              <p:nvPr/>
            </p:nvSpPr>
            <p:spPr>
              <a:xfrm>
                <a:off x="4297320" y="1371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3" name="Google Shape;1150;p33"/>
              <p:cNvSpPr/>
              <p:nvPr/>
            </p:nvSpPr>
            <p:spPr>
              <a:xfrm>
                <a:off x="4366440" y="1371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4" name="Google Shape;1151;p33"/>
              <p:cNvSpPr/>
              <p:nvPr/>
            </p:nvSpPr>
            <p:spPr>
              <a:xfrm>
                <a:off x="4227120" y="1371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5" name="Google Shape;1152;p33"/>
              <p:cNvSpPr/>
              <p:nvPr/>
            </p:nvSpPr>
            <p:spPr>
              <a:xfrm>
                <a:off x="4314240" y="13539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6" name="Google Shape;1153;p33"/>
              <p:cNvSpPr/>
              <p:nvPr/>
            </p:nvSpPr>
            <p:spPr>
              <a:xfrm>
                <a:off x="4314240" y="14234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7" name="Google Shape;1154;p33"/>
              <p:cNvSpPr/>
              <p:nvPr/>
            </p:nvSpPr>
            <p:spPr>
              <a:xfrm>
                <a:off x="4314240" y="1282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878" name="Google Shape;1155;p33"/>
            <p:cNvCxnSpPr/>
            <p:nvPr/>
          </p:nvCxnSpPr>
          <p:spPr>
            <a:xfrm>
              <a:off x="555840" y="4165560"/>
              <a:ext cx="4032720" cy="360"/>
            </a:xfrm>
            <a:prstGeom prst="straightConnector1">
              <a:avLst/>
            </a:prstGeom>
            <a:ln w="9525">
              <a:solidFill>
                <a:srgbClr val="FFFEF4"/>
              </a:solidFill>
              <a:round/>
            </a:ln>
          </p:spPr>
        </p:cxnSp>
        <p:grpSp>
          <p:nvGrpSpPr>
            <p:cNvPr id="879" name="Google Shape;1156;p33"/>
            <p:cNvGrpSpPr/>
            <p:nvPr/>
          </p:nvGrpSpPr>
          <p:grpSpPr>
            <a:xfrm>
              <a:off x="713160" y="1943280"/>
              <a:ext cx="1549800" cy="2638800"/>
              <a:chOff x="713160" y="1943280"/>
              <a:chExt cx="1549800" cy="2638800"/>
            </a:xfrm>
          </p:grpSpPr>
          <p:sp>
            <p:nvSpPr>
              <p:cNvPr id="880" name="Google Shape;1157;p33"/>
              <p:cNvSpPr/>
              <p:nvPr/>
            </p:nvSpPr>
            <p:spPr>
              <a:xfrm>
                <a:off x="2097720" y="2051280"/>
                <a:ext cx="138960" cy="209520"/>
              </a:xfrm>
              <a:custGeom>
                <a:avLst/>
                <a:gdLst>
                  <a:gd name="textAreaLeft" fmla="*/ 0 w 138960"/>
                  <a:gd name="textAreaRight" fmla="*/ 139320 w 138960"/>
                  <a:gd name="textAreaTop" fmla="*/ 0 h 209520"/>
                  <a:gd name="textAreaBottom" fmla="*/ 209880 h 209520"/>
                </a:gdLst>
                <a:ahLst/>
                <a:cxnLst/>
                <a:rect l="textAreaLeft" t="textAreaTop" r="textAreaRight" b="textAreaBottom"/>
                <a:pathLst>
                  <a:path w="126" h="190">
                    <a:moveTo>
                      <a:pt x="14" y="190"/>
                    </a:moveTo>
                    <a:lnTo>
                      <a:pt x="0" y="181"/>
                    </a:lnTo>
                    <a:lnTo>
                      <a:pt x="112" y="0"/>
                    </a:lnTo>
                    <a:lnTo>
                      <a:pt x="126" y="12"/>
                    </a:lnTo>
                    <a:lnTo>
                      <a:pt x="14" y="19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1" name="Google Shape;1158;p33"/>
              <p:cNvSpPr/>
              <p:nvPr/>
            </p:nvSpPr>
            <p:spPr>
              <a:xfrm>
                <a:off x="2207880" y="2051280"/>
                <a:ext cx="28440" cy="30600"/>
              </a:xfrm>
              <a:custGeom>
                <a:avLst/>
                <a:gdLst>
                  <a:gd name="textAreaLeft" fmla="*/ 0 w 28440"/>
                  <a:gd name="textAreaRight" fmla="*/ 28800 w 28440"/>
                  <a:gd name="textAreaTop" fmla="*/ 0 h 30600"/>
                  <a:gd name="textAreaBottom" fmla="*/ 30960 h 30600"/>
                </a:gdLst>
                <a:ahLst/>
                <a:cxnLst/>
                <a:rect l="textAreaLeft" t="textAreaTop" r="textAreaRight" b="textAreaBottom"/>
                <a:pathLst>
                  <a:path w="26" h="28">
                    <a:moveTo>
                      <a:pt x="17" y="28"/>
                    </a:moveTo>
                    <a:lnTo>
                      <a:pt x="0" y="19"/>
                    </a:lnTo>
                    <a:lnTo>
                      <a:pt x="12" y="0"/>
                    </a:lnTo>
                    <a:lnTo>
                      <a:pt x="26" y="12"/>
                    </a:lnTo>
                    <a:lnTo>
                      <a:pt x="17" y="28"/>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5480" bIns="15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2" name="Google Shape;1159;p33"/>
              <p:cNvSpPr/>
              <p:nvPr/>
            </p:nvSpPr>
            <p:spPr>
              <a:xfrm>
                <a:off x="2221200" y="2011680"/>
                <a:ext cx="41760" cy="52560"/>
              </a:xfrm>
              <a:custGeom>
                <a:avLst/>
                <a:gdLst>
                  <a:gd name="textAreaLeft" fmla="*/ 0 w 41760"/>
                  <a:gd name="textAreaRight" fmla="*/ 42120 w 41760"/>
                  <a:gd name="textAreaTop" fmla="*/ 0 h 52560"/>
                  <a:gd name="textAreaBottom" fmla="*/ 52920 h 52560"/>
                </a:gdLst>
                <a:ahLst/>
                <a:cxnLst/>
                <a:rect l="textAreaLeft" t="textAreaTop" r="textAreaRight" b="textAreaBottom"/>
                <a:pathLst>
                  <a:path w="16" h="20">
                    <a:moveTo>
                      <a:pt x="14" y="12"/>
                    </a:moveTo>
                    <a:cubicBezTo>
                      <a:pt x="16" y="7"/>
                      <a:pt x="14" y="0"/>
                      <a:pt x="14" y="0"/>
                    </a:cubicBezTo>
                    <a:cubicBezTo>
                      <a:pt x="14" y="0"/>
                      <a:pt x="7" y="2"/>
                      <a:pt x="4" y="6"/>
                    </a:cubicBezTo>
                    <a:cubicBezTo>
                      <a:pt x="0" y="10"/>
                      <a:pt x="0" y="15"/>
                      <a:pt x="0" y="15"/>
                    </a:cubicBezTo>
                    <a:cubicBezTo>
                      <a:pt x="3" y="17"/>
                      <a:pt x="3" y="17"/>
                      <a:pt x="3" y="17"/>
                    </a:cubicBezTo>
                    <a:cubicBezTo>
                      <a:pt x="6" y="20"/>
                      <a:pt x="6" y="20"/>
                      <a:pt x="6" y="20"/>
                    </a:cubicBezTo>
                    <a:cubicBezTo>
                      <a:pt x="6" y="20"/>
                      <a:pt x="11" y="17"/>
                      <a:pt x="14" y="12"/>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3" name="Google Shape;1160;p33"/>
              <p:cNvSpPr/>
              <p:nvPr/>
            </p:nvSpPr>
            <p:spPr>
              <a:xfrm>
                <a:off x="1337400" y="3745080"/>
                <a:ext cx="400680" cy="837000"/>
              </a:xfrm>
              <a:custGeom>
                <a:avLst/>
                <a:gdLst>
                  <a:gd name="textAreaLeft" fmla="*/ 0 w 400680"/>
                  <a:gd name="textAreaRight" fmla="*/ 401040 w 400680"/>
                  <a:gd name="textAreaTop" fmla="*/ 0 h 837000"/>
                  <a:gd name="textAreaBottom" fmla="*/ 837360 h 837000"/>
                </a:gdLst>
                <a:ahLst/>
                <a:cxnLst/>
                <a:rect l="textAreaLeft" t="textAreaTop" r="textAreaRight" b="textAreaBottom"/>
                <a:pathLst>
                  <a:path w="153" h="319">
                    <a:moveTo>
                      <a:pt x="62" y="0"/>
                    </a:moveTo>
                    <a:cubicBezTo>
                      <a:pt x="98" y="257"/>
                      <a:pt x="98" y="257"/>
                      <a:pt x="98" y="257"/>
                    </a:cubicBezTo>
                    <a:cubicBezTo>
                      <a:pt x="98" y="257"/>
                      <a:pt x="120" y="294"/>
                      <a:pt x="153" y="316"/>
                    </a:cubicBezTo>
                    <a:cubicBezTo>
                      <a:pt x="153" y="316"/>
                      <a:pt x="116" y="319"/>
                      <a:pt x="97" y="310"/>
                    </a:cubicBezTo>
                    <a:cubicBezTo>
                      <a:pt x="78" y="301"/>
                      <a:pt x="70" y="284"/>
                      <a:pt x="70" y="284"/>
                    </a:cubicBezTo>
                    <a:cubicBezTo>
                      <a:pt x="70" y="317"/>
                      <a:pt x="70" y="317"/>
                      <a:pt x="70" y="317"/>
                    </a:cubicBezTo>
                    <a:cubicBezTo>
                      <a:pt x="62" y="317"/>
                      <a:pt x="62" y="317"/>
                      <a:pt x="62" y="317"/>
                    </a:cubicBezTo>
                    <a:cubicBezTo>
                      <a:pt x="62" y="317"/>
                      <a:pt x="52" y="281"/>
                      <a:pt x="64" y="258"/>
                    </a:cubicBezTo>
                    <a:cubicBezTo>
                      <a:pt x="77" y="235"/>
                      <a:pt x="51" y="187"/>
                      <a:pt x="35" y="148"/>
                    </a:cubicBezTo>
                    <a:cubicBezTo>
                      <a:pt x="0" y="65"/>
                      <a:pt x="21" y="0"/>
                      <a:pt x="21" y="0"/>
                    </a:cubicBezTo>
                    <a:lnTo>
                      <a:pt x="62" y="0"/>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4" name="Google Shape;1161;p33"/>
              <p:cNvSpPr/>
              <p:nvPr/>
            </p:nvSpPr>
            <p:spPr>
              <a:xfrm>
                <a:off x="713160" y="3745080"/>
                <a:ext cx="324360" cy="837000"/>
              </a:xfrm>
              <a:custGeom>
                <a:avLst/>
                <a:gdLst>
                  <a:gd name="textAreaLeft" fmla="*/ 0 w 324360"/>
                  <a:gd name="textAreaRight" fmla="*/ 324720 w 324360"/>
                  <a:gd name="textAreaTop" fmla="*/ 0 h 837000"/>
                  <a:gd name="textAreaBottom" fmla="*/ 837360 h 837000"/>
                </a:gdLst>
                <a:ahLst/>
                <a:cxnLst/>
                <a:rect l="textAreaLeft" t="textAreaTop" r="textAreaRight" b="textAreaBottom"/>
                <a:pathLst>
                  <a:path w="124" h="319">
                    <a:moveTo>
                      <a:pt x="124" y="0"/>
                    </a:moveTo>
                    <a:cubicBezTo>
                      <a:pt x="46" y="257"/>
                      <a:pt x="46" y="257"/>
                      <a:pt x="46" y="257"/>
                    </a:cubicBezTo>
                    <a:cubicBezTo>
                      <a:pt x="46" y="257"/>
                      <a:pt x="68" y="294"/>
                      <a:pt x="101" y="316"/>
                    </a:cubicBezTo>
                    <a:cubicBezTo>
                      <a:pt x="101" y="316"/>
                      <a:pt x="64" y="319"/>
                      <a:pt x="45" y="310"/>
                    </a:cubicBezTo>
                    <a:cubicBezTo>
                      <a:pt x="26" y="301"/>
                      <a:pt x="18" y="284"/>
                      <a:pt x="18" y="284"/>
                    </a:cubicBezTo>
                    <a:cubicBezTo>
                      <a:pt x="18" y="317"/>
                      <a:pt x="18" y="317"/>
                      <a:pt x="18" y="317"/>
                    </a:cubicBezTo>
                    <a:cubicBezTo>
                      <a:pt x="10" y="317"/>
                      <a:pt x="10" y="317"/>
                      <a:pt x="10" y="317"/>
                    </a:cubicBezTo>
                    <a:cubicBezTo>
                      <a:pt x="10" y="317"/>
                      <a:pt x="0" y="281"/>
                      <a:pt x="12" y="258"/>
                    </a:cubicBezTo>
                    <a:cubicBezTo>
                      <a:pt x="25" y="235"/>
                      <a:pt x="26" y="212"/>
                      <a:pt x="30" y="151"/>
                    </a:cubicBezTo>
                    <a:cubicBezTo>
                      <a:pt x="37" y="48"/>
                      <a:pt x="84" y="0"/>
                      <a:pt x="84" y="0"/>
                    </a:cubicBezTo>
                    <a:lnTo>
                      <a:pt x="124" y="0"/>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5" name="Google Shape;1162;p33"/>
              <p:cNvSpPr/>
              <p:nvPr/>
            </p:nvSpPr>
            <p:spPr>
              <a:xfrm>
                <a:off x="1476720" y="4433400"/>
                <a:ext cx="261360" cy="148680"/>
              </a:xfrm>
              <a:custGeom>
                <a:avLst/>
                <a:gdLst>
                  <a:gd name="textAreaLeft" fmla="*/ 0 w 261360"/>
                  <a:gd name="textAreaRight" fmla="*/ 261720 w 261360"/>
                  <a:gd name="textAreaTop" fmla="*/ 0 h 148680"/>
                  <a:gd name="textAreaBottom" fmla="*/ 149040 h 148680"/>
                </a:gdLst>
                <a:ahLst/>
                <a:cxnLst/>
                <a:rect l="textAreaLeft" t="textAreaTop" r="textAreaRight" b="textAreaBottom"/>
                <a:pathLst>
                  <a:path w="100" h="57">
                    <a:moveTo>
                      <a:pt x="17" y="55"/>
                    </a:moveTo>
                    <a:cubicBezTo>
                      <a:pt x="17" y="22"/>
                      <a:pt x="17" y="22"/>
                      <a:pt x="17" y="22"/>
                    </a:cubicBezTo>
                    <a:cubicBezTo>
                      <a:pt x="17" y="22"/>
                      <a:pt x="25" y="39"/>
                      <a:pt x="44" y="48"/>
                    </a:cubicBezTo>
                    <a:cubicBezTo>
                      <a:pt x="63" y="57"/>
                      <a:pt x="100" y="54"/>
                      <a:pt x="100" y="54"/>
                    </a:cubicBezTo>
                    <a:cubicBezTo>
                      <a:pt x="81" y="41"/>
                      <a:pt x="65" y="23"/>
                      <a:pt x="56" y="10"/>
                    </a:cubicBezTo>
                    <a:cubicBezTo>
                      <a:pt x="36" y="22"/>
                      <a:pt x="36" y="22"/>
                      <a:pt x="36" y="22"/>
                    </a:cubicBezTo>
                    <a:cubicBezTo>
                      <a:pt x="9" y="0"/>
                      <a:pt x="9" y="0"/>
                      <a:pt x="9" y="0"/>
                    </a:cubicBezTo>
                    <a:cubicBezTo>
                      <a:pt x="0" y="23"/>
                      <a:pt x="9" y="55"/>
                      <a:pt x="9" y="55"/>
                    </a:cubicBezTo>
                    <a:lnTo>
                      <a:pt x="17" y="5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6" name="Google Shape;1163;p33"/>
              <p:cNvSpPr/>
              <p:nvPr/>
            </p:nvSpPr>
            <p:spPr>
              <a:xfrm>
                <a:off x="716400" y="4433400"/>
                <a:ext cx="261360" cy="148680"/>
              </a:xfrm>
              <a:custGeom>
                <a:avLst/>
                <a:gdLst>
                  <a:gd name="textAreaLeft" fmla="*/ 0 w 261360"/>
                  <a:gd name="textAreaRight" fmla="*/ 261720 w 261360"/>
                  <a:gd name="textAreaTop" fmla="*/ 0 h 148680"/>
                  <a:gd name="textAreaBottom" fmla="*/ 149040 h 148680"/>
                </a:gdLst>
                <a:ahLst/>
                <a:cxnLst/>
                <a:rect l="textAreaLeft" t="textAreaTop" r="textAreaRight" b="textAreaBottom"/>
                <a:pathLst>
                  <a:path w="100" h="57">
                    <a:moveTo>
                      <a:pt x="17" y="55"/>
                    </a:moveTo>
                    <a:cubicBezTo>
                      <a:pt x="17" y="22"/>
                      <a:pt x="17" y="22"/>
                      <a:pt x="17" y="22"/>
                    </a:cubicBezTo>
                    <a:cubicBezTo>
                      <a:pt x="17" y="22"/>
                      <a:pt x="25" y="39"/>
                      <a:pt x="44" y="48"/>
                    </a:cubicBezTo>
                    <a:cubicBezTo>
                      <a:pt x="63" y="57"/>
                      <a:pt x="100" y="54"/>
                      <a:pt x="100" y="54"/>
                    </a:cubicBezTo>
                    <a:cubicBezTo>
                      <a:pt x="81" y="41"/>
                      <a:pt x="66" y="23"/>
                      <a:pt x="56" y="10"/>
                    </a:cubicBezTo>
                    <a:cubicBezTo>
                      <a:pt x="36" y="22"/>
                      <a:pt x="36" y="22"/>
                      <a:pt x="36" y="22"/>
                    </a:cubicBezTo>
                    <a:cubicBezTo>
                      <a:pt x="9" y="0"/>
                      <a:pt x="9" y="0"/>
                      <a:pt x="9" y="0"/>
                    </a:cubicBezTo>
                    <a:cubicBezTo>
                      <a:pt x="0" y="23"/>
                      <a:pt x="9" y="55"/>
                      <a:pt x="9" y="55"/>
                    </a:cubicBezTo>
                    <a:lnTo>
                      <a:pt x="17" y="5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7" name="Google Shape;1164;p33"/>
              <p:cNvSpPr/>
              <p:nvPr/>
            </p:nvSpPr>
            <p:spPr>
              <a:xfrm>
                <a:off x="879120" y="2862360"/>
                <a:ext cx="662400" cy="918720"/>
              </a:xfrm>
              <a:custGeom>
                <a:avLst/>
                <a:gdLst>
                  <a:gd name="textAreaLeft" fmla="*/ 0 w 662400"/>
                  <a:gd name="textAreaRight" fmla="*/ 662760 w 662400"/>
                  <a:gd name="textAreaTop" fmla="*/ 0 h 918720"/>
                  <a:gd name="textAreaBottom" fmla="*/ 919080 h 918720"/>
                </a:gdLst>
                <a:ahLst/>
                <a:cxnLst/>
                <a:rect l="textAreaLeft" t="textAreaTop" r="textAreaRight" b="textAreaBottom"/>
                <a:pathLst>
                  <a:path w="253" h="350">
                    <a:moveTo>
                      <a:pt x="186" y="0"/>
                    </a:moveTo>
                    <a:cubicBezTo>
                      <a:pt x="186" y="0"/>
                      <a:pt x="226" y="211"/>
                      <a:pt x="253" y="350"/>
                    </a:cubicBezTo>
                    <a:cubicBezTo>
                      <a:pt x="0" y="350"/>
                      <a:pt x="0" y="350"/>
                      <a:pt x="0" y="350"/>
                    </a:cubicBezTo>
                    <a:cubicBezTo>
                      <a:pt x="0" y="350"/>
                      <a:pt x="36" y="263"/>
                      <a:pt x="36" y="204"/>
                    </a:cubicBezTo>
                    <a:cubicBezTo>
                      <a:pt x="36" y="145"/>
                      <a:pt x="31" y="62"/>
                      <a:pt x="73" y="15"/>
                    </a:cubicBezTo>
                    <a:cubicBezTo>
                      <a:pt x="73" y="0"/>
                      <a:pt x="73" y="0"/>
                      <a:pt x="73" y="0"/>
                    </a:cubicBezTo>
                    <a:lnTo>
                      <a:pt x="186"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8" name="Google Shape;1165;p33"/>
              <p:cNvSpPr/>
              <p:nvPr/>
            </p:nvSpPr>
            <p:spPr>
              <a:xfrm>
                <a:off x="1248120" y="2114280"/>
                <a:ext cx="967320" cy="393120"/>
              </a:xfrm>
              <a:custGeom>
                <a:avLst/>
                <a:gdLst>
                  <a:gd name="textAreaLeft" fmla="*/ 0 w 967320"/>
                  <a:gd name="textAreaRight" fmla="*/ 967680 w 967320"/>
                  <a:gd name="textAreaTop" fmla="*/ 0 h 393120"/>
                  <a:gd name="textAreaBottom" fmla="*/ 393480 h 393120"/>
                </a:gdLst>
                <a:ahLst/>
                <a:cxnLst/>
                <a:rect l="textAreaLeft" t="textAreaTop" r="textAreaRight" b="textAreaBottom"/>
                <a:pathLst>
                  <a:path w="369" h="150">
                    <a:moveTo>
                      <a:pt x="28" y="100"/>
                    </a:moveTo>
                    <a:cubicBezTo>
                      <a:pt x="158" y="100"/>
                      <a:pt x="158" y="100"/>
                      <a:pt x="158" y="100"/>
                    </a:cubicBezTo>
                    <a:cubicBezTo>
                      <a:pt x="298" y="38"/>
                      <a:pt x="298" y="38"/>
                      <a:pt x="298" y="38"/>
                    </a:cubicBezTo>
                    <a:cubicBezTo>
                      <a:pt x="298" y="38"/>
                      <a:pt x="313" y="16"/>
                      <a:pt x="337" y="5"/>
                    </a:cubicBezTo>
                    <a:cubicBezTo>
                      <a:pt x="346" y="1"/>
                      <a:pt x="363" y="0"/>
                      <a:pt x="365" y="1"/>
                    </a:cubicBezTo>
                    <a:cubicBezTo>
                      <a:pt x="367" y="3"/>
                      <a:pt x="349" y="6"/>
                      <a:pt x="341" y="12"/>
                    </a:cubicBezTo>
                    <a:cubicBezTo>
                      <a:pt x="341" y="12"/>
                      <a:pt x="365" y="8"/>
                      <a:pt x="367" y="12"/>
                    </a:cubicBezTo>
                    <a:cubicBezTo>
                      <a:pt x="369" y="15"/>
                      <a:pt x="355" y="16"/>
                      <a:pt x="349" y="19"/>
                    </a:cubicBezTo>
                    <a:cubicBezTo>
                      <a:pt x="349" y="19"/>
                      <a:pt x="357" y="21"/>
                      <a:pt x="355" y="26"/>
                    </a:cubicBezTo>
                    <a:cubicBezTo>
                      <a:pt x="354" y="30"/>
                      <a:pt x="349" y="30"/>
                      <a:pt x="349" y="34"/>
                    </a:cubicBezTo>
                    <a:cubicBezTo>
                      <a:pt x="348" y="38"/>
                      <a:pt x="349" y="42"/>
                      <a:pt x="344" y="46"/>
                    </a:cubicBezTo>
                    <a:cubicBezTo>
                      <a:pt x="340" y="50"/>
                      <a:pt x="324" y="54"/>
                      <a:pt x="310" y="54"/>
                    </a:cubicBezTo>
                    <a:cubicBezTo>
                      <a:pt x="310" y="54"/>
                      <a:pt x="201" y="150"/>
                      <a:pt x="145" y="150"/>
                    </a:cubicBezTo>
                    <a:cubicBezTo>
                      <a:pt x="99" y="150"/>
                      <a:pt x="30" y="150"/>
                      <a:pt x="30" y="150"/>
                    </a:cubicBezTo>
                    <a:cubicBezTo>
                      <a:pt x="30" y="150"/>
                      <a:pt x="0" y="126"/>
                      <a:pt x="28" y="100"/>
                    </a:cubicBez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9" name="Google Shape;1166;p33"/>
              <p:cNvSpPr/>
              <p:nvPr/>
            </p:nvSpPr>
            <p:spPr>
              <a:xfrm>
                <a:off x="718920" y="3426840"/>
                <a:ext cx="274680" cy="340920"/>
              </a:xfrm>
              <a:custGeom>
                <a:avLst/>
                <a:gdLst>
                  <a:gd name="textAreaLeft" fmla="*/ 0 w 274680"/>
                  <a:gd name="textAreaRight" fmla="*/ 275040 w 274680"/>
                  <a:gd name="textAreaTop" fmla="*/ 0 h 340920"/>
                  <a:gd name="textAreaBottom" fmla="*/ 341280 h 340920"/>
                </a:gdLst>
                <a:ahLst/>
                <a:cxnLst/>
                <a:rect l="textAreaLeft" t="textAreaTop" r="textAreaRight" b="textAreaBottom"/>
                <a:pathLst>
                  <a:path w="249" h="309">
                    <a:moveTo>
                      <a:pt x="230" y="309"/>
                    </a:moveTo>
                    <a:lnTo>
                      <a:pt x="17" y="309"/>
                    </a:lnTo>
                    <a:lnTo>
                      <a:pt x="0" y="0"/>
                    </a:lnTo>
                    <a:lnTo>
                      <a:pt x="249" y="0"/>
                    </a:lnTo>
                    <a:lnTo>
                      <a:pt x="230" y="309"/>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0" name="Google Shape;1167;p33"/>
              <p:cNvSpPr/>
              <p:nvPr/>
            </p:nvSpPr>
            <p:spPr>
              <a:xfrm>
                <a:off x="724320" y="3291120"/>
                <a:ext cx="263520" cy="135360"/>
              </a:xfrm>
              <a:custGeom>
                <a:avLst/>
                <a:gdLst>
                  <a:gd name="textAreaLeft" fmla="*/ 0 w 263520"/>
                  <a:gd name="textAreaRight" fmla="*/ 263880 w 263520"/>
                  <a:gd name="textAreaTop" fmla="*/ 0 h 135360"/>
                  <a:gd name="textAreaBottom" fmla="*/ 135720 h 135360"/>
                </a:gdLst>
                <a:ahLst/>
                <a:cxnLst/>
                <a:rect l="textAreaLeft" t="textAreaTop" r="textAreaRight" b="textAreaBottom"/>
                <a:pathLst>
                  <a:path w="101" h="52">
                    <a:moveTo>
                      <a:pt x="101" y="52"/>
                    </a:moveTo>
                    <a:cubicBezTo>
                      <a:pt x="85" y="18"/>
                      <a:pt x="85" y="18"/>
                      <a:pt x="85" y="18"/>
                    </a:cubicBezTo>
                    <a:cubicBezTo>
                      <a:pt x="80" y="7"/>
                      <a:pt x="69" y="0"/>
                      <a:pt x="58" y="0"/>
                    </a:cubicBezTo>
                    <a:cubicBezTo>
                      <a:pt x="43" y="0"/>
                      <a:pt x="43" y="0"/>
                      <a:pt x="43" y="0"/>
                    </a:cubicBezTo>
                    <a:cubicBezTo>
                      <a:pt x="31" y="0"/>
                      <a:pt x="20" y="7"/>
                      <a:pt x="15" y="18"/>
                    </a:cubicBezTo>
                    <a:cubicBezTo>
                      <a:pt x="0" y="52"/>
                      <a:pt x="0" y="52"/>
                      <a:pt x="0" y="52"/>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1" name="Google Shape;1168;p33"/>
              <p:cNvSpPr/>
              <p:nvPr/>
            </p:nvSpPr>
            <p:spPr>
              <a:xfrm>
                <a:off x="718920" y="3409200"/>
                <a:ext cx="274680" cy="3636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12960" bIns="12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2" name="Google Shape;1169;p33"/>
              <p:cNvSpPr/>
              <p:nvPr/>
            </p:nvSpPr>
            <p:spPr>
              <a:xfrm>
                <a:off x="787320" y="3443400"/>
                <a:ext cx="150840" cy="206280"/>
              </a:xfrm>
              <a:custGeom>
                <a:avLst/>
                <a:gdLst>
                  <a:gd name="textAreaLeft" fmla="*/ 0 w 150840"/>
                  <a:gd name="textAreaRight" fmla="*/ 151200 w 150840"/>
                  <a:gd name="textAreaTop" fmla="*/ 0 h 206280"/>
                  <a:gd name="textAreaBottom" fmla="*/ 206640 h 206280"/>
                </a:gdLst>
                <a:ahLst/>
                <a:cxnLst/>
                <a:rect l="textAreaLeft" t="textAreaTop" r="textAreaRight" b="textAreaBottom"/>
                <a:pathLst>
                  <a:path w="58" h="79">
                    <a:moveTo>
                      <a:pt x="26" y="1"/>
                    </a:moveTo>
                    <a:cubicBezTo>
                      <a:pt x="17" y="1"/>
                      <a:pt x="9" y="1"/>
                      <a:pt x="2" y="0"/>
                    </a:cubicBezTo>
                    <a:cubicBezTo>
                      <a:pt x="1" y="5"/>
                      <a:pt x="0" y="12"/>
                      <a:pt x="3" y="18"/>
                    </a:cubicBezTo>
                    <a:cubicBezTo>
                      <a:pt x="7" y="26"/>
                      <a:pt x="16" y="25"/>
                      <a:pt x="18" y="39"/>
                    </a:cubicBezTo>
                    <a:cubicBezTo>
                      <a:pt x="20" y="45"/>
                      <a:pt x="25" y="52"/>
                      <a:pt x="33" y="54"/>
                    </a:cubicBezTo>
                    <a:cubicBezTo>
                      <a:pt x="42" y="56"/>
                      <a:pt x="38" y="79"/>
                      <a:pt x="47" y="79"/>
                    </a:cubicBezTo>
                    <a:cubicBezTo>
                      <a:pt x="56" y="79"/>
                      <a:pt x="58" y="22"/>
                      <a:pt x="58" y="0"/>
                    </a:cubicBezTo>
                    <a:cubicBezTo>
                      <a:pt x="49" y="1"/>
                      <a:pt x="38" y="1"/>
                      <a:pt x="26"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3" name="Google Shape;1170;p33"/>
              <p:cNvSpPr/>
              <p:nvPr/>
            </p:nvSpPr>
            <p:spPr>
              <a:xfrm>
                <a:off x="983880" y="2377440"/>
                <a:ext cx="426240" cy="524520"/>
              </a:xfrm>
              <a:custGeom>
                <a:avLst/>
                <a:gdLst>
                  <a:gd name="textAreaLeft" fmla="*/ 0 w 426240"/>
                  <a:gd name="textAreaRight" fmla="*/ 426600 w 426240"/>
                  <a:gd name="textAreaTop" fmla="*/ 0 h 524520"/>
                  <a:gd name="textAreaBottom" fmla="*/ 524880 h 524520"/>
                </a:gdLst>
                <a:ahLst/>
                <a:cxnLst/>
                <a:rect l="textAreaLeft" t="textAreaTop" r="textAreaRight" b="textAreaBottom"/>
                <a:pathLst>
                  <a:path w="163" h="200">
                    <a:moveTo>
                      <a:pt x="11" y="0"/>
                    </a:moveTo>
                    <a:cubicBezTo>
                      <a:pt x="129" y="0"/>
                      <a:pt x="129" y="0"/>
                      <a:pt x="129" y="0"/>
                    </a:cubicBezTo>
                    <a:cubicBezTo>
                      <a:pt x="129" y="0"/>
                      <a:pt x="132" y="29"/>
                      <a:pt x="145" y="50"/>
                    </a:cubicBezTo>
                    <a:cubicBezTo>
                      <a:pt x="157" y="71"/>
                      <a:pt x="159" y="89"/>
                      <a:pt x="155" y="112"/>
                    </a:cubicBezTo>
                    <a:cubicBezTo>
                      <a:pt x="151" y="135"/>
                      <a:pt x="147" y="161"/>
                      <a:pt x="154" y="174"/>
                    </a:cubicBezTo>
                    <a:cubicBezTo>
                      <a:pt x="161" y="186"/>
                      <a:pt x="163" y="200"/>
                      <a:pt x="142" y="200"/>
                    </a:cubicBezTo>
                    <a:cubicBezTo>
                      <a:pt x="121" y="200"/>
                      <a:pt x="60" y="200"/>
                      <a:pt x="39" y="200"/>
                    </a:cubicBezTo>
                    <a:cubicBezTo>
                      <a:pt x="19" y="200"/>
                      <a:pt x="28" y="185"/>
                      <a:pt x="33" y="167"/>
                    </a:cubicBezTo>
                    <a:cubicBezTo>
                      <a:pt x="43" y="124"/>
                      <a:pt x="9" y="97"/>
                      <a:pt x="4" y="54"/>
                    </a:cubicBezTo>
                    <a:cubicBezTo>
                      <a:pt x="0" y="11"/>
                      <a:pt x="11" y="0"/>
                      <a:pt x="11"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4" name="Google Shape;1171;p33"/>
              <p:cNvSpPr/>
              <p:nvPr/>
            </p:nvSpPr>
            <p:spPr>
              <a:xfrm>
                <a:off x="1028160" y="2629080"/>
                <a:ext cx="366480" cy="20520"/>
              </a:xfrm>
              <a:custGeom>
                <a:avLst/>
                <a:gdLst>
                  <a:gd name="textAreaLeft" fmla="*/ 0 w 366480"/>
                  <a:gd name="textAreaRight" fmla="*/ 366840 w 366480"/>
                  <a:gd name="textAreaTop" fmla="*/ 0 h 20520"/>
                  <a:gd name="textAreaBottom" fmla="*/ 20880 h 20520"/>
                </a:gdLst>
                <a:ahLst/>
                <a:cxnLst/>
                <a:rect l="textAreaLeft" t="textAreaTop" r="textAreaRight" b="textAreaBottom"/>
                <a:pathLst>
                  <a:path w="140" h="8">
                    <a:moveTo>
                      <a:pt x="0" y="0"/>
                    </a:moveTo>
                    <a:cubicBezTo>
                      <a:pt x="2" y="3"/>
                      <a:pt x="3" y="5"/>
                      <a:pt x="4" y="8"/>
                    </a:cubicBezTo>
                    <a:cubicBezTo>
                      <a:pt x="140" y="8"/>
                      <a:pt x="140" y="8"/>
                      <a:pt x="140" y="8"/>
                    </a:cubicBezTo>
                    <a:cubicBezTo>
                      <a:pt x="140" y="5"/>
                      <a:pt x="140" y="3"/>
                      <a:pt x="140" y="0"/>
                    </a:cubicBez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5" name="Google Shape;1172;p33"/>
              <p:cNvSpPr/>
              <p:nvPr/>
            </p:nvSpPr>
            <p:spPr>
              <a:xfrm>
                <a:off x="1064520" y="2713320"/>
                <a:ext cx="320040" cy="20520"/>
              </a:xfrm>
              <a:custGeom>
                <a:avLst/>
                <a:gdLst>
                  <a:gd name="textAreaLeft" fmla="*/ 0 w 320040"/>
                  <a:gd name="textAreaRight" fmla="*/ 320400 w 320040"/>
                  <a:gd name="textAreaTop" fmla="*/ 0 h 20520"/>
                  <a:gd name="textAreaBottom" fmla="*/ 20880 h 20520"/>
                </a:gdLst>
                <a:ahLst/>
                <a:cxnLst/>
                <a:rect l="textAreaLeft" t="textAreaTop" r="textAreaRight" b="textAreaBottom"/>
                <a:pathLst>
                  <a:path w="122" h="8">
                    <a:moveTo>
                      <a:pt x="0" y="0"/>
                    </a:moveTo>
                    <a:cubicBezTo>
                      <a:pt x="1" y="3"/>
                      <a:pt x="2" y="5"/>
                      <a:pt x="2" y="8"/>
                    </a:cubicBezTo>
                    <a:cubicBezTo>
                      <a:pt x="121" y="8"/>
                      <a:pt x="121" y="8"/>
                      <a:pt x="121" y="8"/>
                    </a:cubicBezTo>
                    <a:cubicBezTo>
                      <a:pt x="121" y="5"/>
                      <a:pt x="121" y="3"/>
                      <a:pt x="122" y="0"/>
                    </a:cubicBez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6" name="Google Shape;1173;p33"/>
              <p:cNvSpPr/>
              <p:nvPr/>
            </p:nvSpPr>
            <p:spPr>
              <a:xfrm>
                <a:off x="1069920" y="2797200"/>
                <a:ext cx="311040" cy="20520"/>
              </a:xfrm>
              <a:custGeom>
                <a:avLst/>
                <a:gdLst>
                  <a:gd name="textAreaLeft" fmla="*/ 0 w 311040"/>
                  <a:gd name="textAreaRight" fmla="*/ 311400 w 311040"/>
                  <a:gd name="textAreaTop" fmla="*/ 0 h 20520"/>
                  <a:gd name="textAreaBottom" fmla="*/ 20880 h 20520"/>
                </a:gdLst>
                <a:ahLst/>
                <a:cxnLst/>
                <a:rect l="textAreaLeft" t="textAreaTop" r="textAreaRight" b="textAreaBottom"/>
                <a:pathLst>
                  <a:path w="119" h="8">
                    <a:moveTo>
                      <a:pt x="119" y="8"/>
                    </a:moveTo>
                    <a:cubicBezTo>
                      <a:pt x="118" y="5"/>
                      <a:pt x="118" y="3"/>
                      <a:pt x="118" y="0"/>
                    </a:cubicBezTo>
                    <a:cubicBezTo>
                      <a:pt x="1" y="0"/>
                      <a:pt x="1" y="0"/>
                      <a:pt x="1" y="0"/>
                    </a:cubicBezTo>
                    <a:cubicBezTo>
                      <a:pt x="1" y="2"/>
                      <a:pt x="0" y="4"/>
                      <a:pt x="0" y="7"/>
                    </a:cubicBezTo>
                    <a:cubicBezTo>
                      <a:pt x="0" y="7"/>
                      <a:pt x="0" y="7"/>
                      <a:pt x="0" y="8"/>
                    </a:cubicBezTo>
                    <a:lnTo>
                      <a:pt x="119" y="8"/>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7" name="Google Shape;1174;p33"/>
              <p:cNvSpPr/>
              <p:nvPr/>
            </p:nvSpPr>
            <p:spPr>
              <a:xfrm>
                <a:off x="991800" y="2461320"/>
                <a:ext cx="356400" cy="20520"/>
              </a:xfrm>
              <a:custGeom>
                <a:avLst/>
                <a:gdLst>
                  <a:gd name="textAreaLeft" fmla="*/ 0 w 356400"/>
                  <a:gd name="textAreaRight" fmla="*/ 356760 w 356400"/>
                  <a:gd name="textAreaTop" fmla="*/ 0 h 20520"/>
                  <a:gd name="textAreaBottom" fmla="*/ 20880 h 20520"/>
                </a:gdLst>
                <a:ahLst/>
                <a:cxnLst/>
                <a:rect l="textAreaLeft" t="textAreaTop" r="textAreaRight" b="textAreaBottom"/>
                <a:pathLst>
                  <a:path w="136" h="8">
                    <a:moveTo>
                      <a:pt x="0" y="0"/>
                    </a:moveTo>
                    <a:cubicBezTo>
                      <a:pt x="0" y="3"/>
                      <a:pt x="0" y="5"/>
                      <a:pt x="0" y="8"/>
                    </a:cubicBezTo>
                    <a:cubicBezTo>
                      <a:pt x="136" y="8"/>
                      <a:pt x="136" y="8"/>
                      <a:pt x="136" y="8"/>
                    </a:cubicBezTo>
                    <a:cubicBezTo>
                      <a:pt x="135" y="5"/>
                      <a:pt x="134" y="3"/>
                      <a:pt x="133" y="0"/>
                    </a:cubicBez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8" name="Google Shape;1175;p33"/>
              <p:cNvSpPr/>
              <p:nvPr/>
            </p:nvSpPr>
            <p:spPr>
              <a:xfrm>
                <a:off x="999360" y="2545200"/>
                <a:ext cx="387360" cy="20520"/>
              </a:xfrm>
              <a:custGeom>
                <a:avLst/>
                <a:gdLst>
                  <a:gd name="textAreaLeft" fmla="*/ 0 w 387360"/>
                  <a:gd name="textAreaRight" fmla="*/ 387720 w 387360"/>
                  <a:gd name="textAreaTop" fmla="*/ 0 h 20520"/>
                  <a:gd name="textAreaBottom" fmla="*/ 20880 h 20520"/>
                </a:gdLst>
                <a:ahLst/>
                <a:cxnLst/>
                <a:rect l="textAreaLeft" t="textAreaTop" r="textAreaRight" b="textAreaBottom"/>
                <a:pathLst>
                  <a:path w="148" h="8">
                    <a:moveTo>
                      <a:pt x="0" y="0"/>
                    </a:moveTo>
                    <a:cubicBezTo>
                      <a:pt x="0" y="3"/>
                      <a:pt x="1" y="5"/>
                      <a:pt x="2" y="8"/>
                    </a:cubicBezTo>
                    <a:cubicBezTo>
                      <a:pt x="148" y="8"/>
                      <a:pt x="148" y="8"/>
                      <a:pt x="148" y="8"/>
                    </a:cubicBezTo>
                    <a:cubicBezTo>
                      <a:pt x="148" y="5"/>
                      <a:pt x="147" y="3"/>
                      <a:pt x="146" y="0"/>
                    </a:cubicBez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9" name="Google Shape;1176;p33"/>
              <p:cNvSpPr/>
              <p:nvPr/>
            </p:nvSpPr>
            <p:spPr>
              <a:xfrm>
                <a:off x="776160" y="2476800"/>
                <a:ext cx="274680" cy="840600"/>
              </a:xfrm>
              <a:custGeom>
                <a:avLst/>
                <a:gdLst>
                  <a:gd name="textAreaLeft" fmla="*/ 0 w 274680"/>
                  <a:gd name="textAreaRight" fmla="*/ 275040 w 274680"/>
                  <a:gd name="textAreaTop" fmla="*/ 0 h 840600"/>
                  <a:gd name="textAreaBottom" fmla="*/ 840960 h 840600"/>
                </a:gdLst>
                <a:ahLst/>
                <a:cxnLst/>
                <a:rect l="textAreaLeft" t="textAreaTop" r="textAreaRight" b="textAreaBottom"/>
                <a:pathLst>
                  <a:path w="105" h="320">
                    <a:moveTo>
                      <a:pt x="105" y="38"/>
                    </a:moveTo>
                    <a:cubicBezTo>
                      <a:pt x="46" y="157"/>
                      <a:pt x="46" y="157"/>
                      <a:pt x="46" y="157"/>
                    </a:cubicBezTo>
                    <a:cubicBezTo>
                      <a:pt x="34" y="288"/>
                      <a:pt x="34" y="288"/>
                      <a:pt x="34" y="288"/>
                    </a:cubicBezTo>
                    <a:cubicBezTo>
                      <a:pt x="34" y="288"/>
                      <a:pt x="56" y="320"/>
                      <a:pt x="46" y="320"/>
                    </a:cubicBezTo>
                    <a:cubicBezTo>
                      <a:pt x="35" y="320"/>
                      <a:pt x="12" y="320"/>
                      <a:pt x="12" y="320"/>
                    </a:cubicBezTo>
                    <a:cubicBezTo>
                      <a:pt x="12" y="320"/>
                      <a:pt x="12" y="304"/>
                      <a:pt x="17" y="288"/>
                    </a:cubicBezTo>
                    <a:cubicBezTo>
                      <a:pt x="17" y="288"/>
                      <a:pt x="0" y="184"/>
                      <a:pt x="9" y="147"/>
                    </a:cubicBezTo>
                    <a:cubicBezTo>
                      <a:pt x="18" y="111"/>
                      <a:pt x="75" y="0"/>
                      <a:pt x="75" y="0"/>
                    </a:cubicBezTo>
                    <a:lnTo>
                      <a:pt x="105" y="38"/>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0" name="Google Shape;1177;p33"/>
              <p:cNvSpPr/>
              <p:nvPr/>
            </p:nvSpPr>
            <p:spPr>
              <a:xfrm>
                <a:off x="1049040" y="1980720"/>
                <a:ext cx="290160" cy="396360"/>
              </a:xfrm>
              <a:custGeom>
                <a:avLst/>
                <a:gdLst>
                  <a:gd name="textAreaLeft" fmla="*/ 0 w 290160"/>
                  <a:gd name="textAreaRight" fmla="*/ 290520 w 290160"/>
                  <a:gd name="textAreaTop" fmla="*/ 0 h 396360"/>
                  <a:gd name="textAreaBottom" fmla="*/ 396720 h 396360"/>
                </a:gdLst>
                <a:ahLst/>
                <a:cxnLst/>
                <a:rect l="textAreaLeft" t="textAreaTop" r="textAreaRight" b="textAreaBottom"/>
                <a:pathLst>
                  <a:path w="111" h="151">
                    <a:moveTo>
                      <a:pt x="87" y="28"/>
                    </a:moveTo>
                    <a:cubicBezTo>
                      <a:pt x="90" y="33"/>
                      <a:pt x="95" y="43"/>
                      <a:pt x="97" y="50"/>
                    </a:cubicBezTo>
                    <a:cubicBezTo>
                      <a:pt x="98" y="58"/>
                      <a:pt x="111" y="66"/>
                      <a:pt x="111" y="66"/>
                    </a:cubicBezTo>
                    <a:cubicBezTo>
                      <a:pt x="102" y="71"/>
                      <a:pt x="102" y="71"/>
                      <a:pt x="102" y="71"/>
                    </a:cubicBezTo>
                    <a:cubicBezTo>
                      <a:pt x="102" y="71"/>
                      <a:pt x="103" y="99"/>
                      <a:pt x="96" y="105"/>
                    </a:cubicBezTo>
                    <a:cubicBezTo>
                      <a:pt x="89" y="111"/>
                      <a:pt x="80" y="106"/>
                      <a:pt x="76" y="116"/>
                    </a:cubicBezTo>
                    <a:cubicBezTo>
                      <a:pt x="73" y="125"/>
                      <a:pt x="76" y="151"/>
                      <a:pt x="76" y="151"/>
                    </a:cubicBezTo>
                    <a:cubicBezTo>
                      <a:pt x="36" y="151"/>
                      <a:pt x="36" y="151"/>
                      <a:pt x="36" y="151"/>
                    </a:cubicBezTo>
                    <a:cubicBezTo>
                      <a:pt x="31" y="107"/>
                      <a:pt x="31" y="107"/>
                      <a:pt x="31" y="107"/>
                    </a:cubicBezTo>
                    <a:cubicBezTo>
                      <a:pt x="31" y="107"/>
                      <a:pt x="0" y="81"/>
                      <a:pt x="10" y="44"/>
                    </a:cubicBezTo>
                    <a:cubicBezTo>
                      <a:pt x="19" y="7"/>
                      <a:pt x="66" y="0"/>
                      <a:pt x="87" y="28"/>
                    </a:cubicBez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1" name="Google Shape;1178;p33"/>
              <p:cNvSpPr/>
              <p:nvPr/>
            </p:nvSpPr>
            <p:spPr>
              <a:xfrm>
                <a:off x="883440" y="1943280"/>
                <a:ext cx="440640" cy="685800"/>
              </a:xfrm>
              <a:custGeom>
                <a:avLst/>
                <a:gdLst>
                  <a:gd name="textAreaLeft" fmla="*/ 0 w 440640"/>
                  <a:gd name="textAreaRight" fmla="*/ 441000 w 440640"/>
                  <a:gd name="textAreaTop" fmla="*/ 0 h 685800"/>
                  <a:gd name="textAreaBottom" fmla="*/ 686160 h 685800"/>
                </a:gdLst>
                <a:ahLst/>
                <a:cxnLst/>
                <a:rect l="textAreaLeft" t="textAreaTop" r="textAreaRight" b="textAreaBottom"/>
                <a:pathLst>
                  <a:path w="168" h="261">
                    <a:moveTo>
                      <a:pt x="159" y="62"/>
                    </a:moveTo>
                    <a:cubicBezTo>
                      <a:pt x="159" y="62"/>
                      <a:pt x="168" y="58"/>
                      <a:pt x="166" y="42"/>
                    </a:cubicBezTo>
                    <a:cubicBezTo>
                      <a:pt x="164" y="21"/>
                      <a:pt x="136" y="0"/>
                      <a:pt x="106" y="18"/>
                    </a:cubicBezTo>
                    <a:cubicBezTo>
                      <a:pt x="106" y="18"/>
                      <a:pt x="66" y="9"/>
                      <a:pt x="51" y="32"/>
                    </a:cubicBezTo>
                    <a:cubicBezTo>
                      <a:pt x="35" y="55"/>
                      <a:pt x="44" y="95"/>
                      <a:pt x="38" y="117"/>
                    </a:cubicBezTo>
                    <a:cubicBezTo>
                      <a:pt x="32" y="139"/>
                      <a:pt x="11" y="154"/>
                      <a:pt x="6" y="175"/>
                    </a:cubicBezTo>
                    <a:cubicBezTo>
                      <a:pt x="0" y="196"/>
                      <a:pt x="20" y="204"/>
                      <a:pt x="28" y="223"/>
                    </a:cubicBezTo>
                    <a:cubicBezTo>
                      <a:pt x="36" y="242"/>
                      <a:pt x="47" y="261"/>
                      <a:pt x="83" y="256"/>
                    </a:cubicBezTo>
                    <a:cubicBezTo>
                      <a:pt x="102" y="254"/>
                      <a:pt x="125" y="232"/>
                      <a:pt x="122" y="197"/>
                    </a:cubicBezTo>
                    <a:cubicBezTo>
                      <a:pt x="119" y="173"/>
                      <a:pt x="103" y="158"/>
                      <a:pt x="107" y="136"/>
                    </a:cubicBezTo>
                    <a:cubicBezTo>
                      <a:pt x="111" y="114"/>
                      <a:pt x="129" y="111"/>
                      <a:pt x="129" y="95"/>
                    </a:cubicBezTo>
                    <a:cubicBezTo>
                      <a:pt x="129" y="79"/>
                      <a:pt x="124" y="72"/>
                      <a:pt x="128" y="64"/>
                    </a:cubicBezTo>
                    <a:cubicBezTo>
                      <a:pt x="133" y="56"/>
                      <a:pt x="144" y="63"/>
                      <a:pt x="151" y="44"/>
                    </a:cubicBezTo>
                    <a:cubicBezTo>
                      <a:pt x="151" y="44"/>
                      <a:pt x="155" y="47"/>
                      <a:pt x="159" y="62"/>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902" name="Google Shape;1179;p33"/>
            <p:cNvSpPr/>
            <p:nvPr/>
          </p:nvSpPr>
          <p:spPr>
            <a:xfrm>
              <a:off x="4056480" y="2647080"/>
              <a:ext cx="21600" cy="19080"/>
            </a:xfrm>
            <a:custGeom>
              <a:avLst/>
              <a:gdLst>
                <a:gd name="textAreaLeft" fmla="*/ 0 w 21600"/>
                <a:gd name="textAreaRight" fmla="*/ 21960 w 21600"/>
                <a:gd name="textAreaTop" fmla="*/ 0 h 19080"/>
                <a:gd name="textAreaBottom" fmla="*/ 19440 h 19080"/>
              </a:gdLst>
              <a:ahLst/>
              <a:cxnLst/>
              <a:rect l="textAreaLeft" t="textAreaTop" r="textAreaRight" b="textAreaBottom"/>
              <a:pathLst>
                <a:path w="9" h="8">
                  <a:moveTo>
                    <a:pt x="5" y="2"/>
                  </a:moveTo>
                  <a:cubicBezTo>
                    <a:pt x="5" y="5"/>
                    <a:pt x="5" y="5"/>
                    <a:pt x="5" y="5"/>
                  </a:cubicBezTo>
                  <a:cubicBezTo>
                    <a:pt x="2" y="5"/>
                    <a:pt x="2" y="5"/>
                    <a:pt x="2" y="5"/>
                  </a:cubicBezTo>
                  <a:cubicBezTo>
                    <a:pt x="1" y="5"/>
                    <a:pt x="0" y="5"/>
                    <a:pt x="0" y="6"/>
                  </a:cubicBezTo>
                  <a:cubicBezTo>
                    <a:pt x="0" y="8"/>
                    <a:pt x="1" y="8"/>
                    <a:pt x="2" y="8"/>
                  </a:cubicBezTo>
                  <a:cubicBezTo>
                    <a:pt x="7" y="8"/>
                    <a:pt x="7" y="8"/>
                    <a:pt x="7" y="8"/>
                  </a:cubicBezTo>
                  <a:cubicBezTo>
                    <a:pt x="7" y="8"/>
                    <a:pt x="8" y="8"/>
                    <a:pt x="8" y="8"/>
                  </a:cubicBezTo>
                  <a:cubicBezTo>
                    <a:pt x="8" y="7"/>
                    <a:pt x="9" y="7"/>
                    <a:pt x="9" y="6"/>
                  </a:cubicBezTo>
                  <a:cubicBezTo>
                    <a:pt x="9" y="2"/>
                    <a:pt x="9" y="2"/>
                    <a:pt x="9" y="2"/>
                  </a:cubicBezTo>
                  <a:cubicBezTo>
                    <a:pt x="9" y="1"/>
                    <a:pt x="8" y="0"/>
                    <a:pt x="7" y="0"/>
                  </a:cubicBezTo>
                  <a:cubicBezTo>
                    <a:pt x="6" y="0"/>
                    <a:pt x="5" y="1"/>
                    <a:pt x="5" y="2"/>
                  </a:cubicBezTo>
                  <a:close/>
                </a:path>
              </a:pathLst>
            </a:custGeom>
            <a:solidFill>
              <a:srgbClr val="B5B5B5"/>
            </a:solidFill>
            <a:ln w="0">
              <a:noFill/>
            </a:ln>
          </p:spPr>
          <p:style>
            <a:lnRef idx="0">
              <a:scrgbClr r="0" g="0" b="0"/>
            </a:lnRef>
            <a:fillRef idx="0">
              <a:scrgbClr r="0" g="0" b="0"/>
            </a:fillRef>
            <a:effectRef idx="0">
              <a:scrgbClr r="0" g="0" b="0"/>
            </a:effectRef>
            <a:fontRef idx="minor"/>
          </p:style>
          <p:txBody>
            <a:bodyPr tIns="9720" bIns="9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3" name="Google Shape;1180;p33"/>
            <p:cNvSpPr/>
            <p:nvPr/>
          </p:nvSpPr>
          <p:spPr>
            <a:xfrm>
              <a:off x="2954520" y="2658600"/>
              <a:ext cx="1074240" cy="7560"/>
            </a:xfrm>
            <a:custGeom>
              <a:avLst/>
              <a:gdLst>
                <a:gd name="textAreaLeft" fmla="*/ 0 w 1074240"/>
                <a:gd name="textAreaRight" fmla="*/ 1074600 w 1074240"/>
                <a:gd name="textAreaTop" fmla="*/ 0 h 7560"/>
                <a:gd name="textAreaBottom" fmla="*/ 7920 h 7560"/>
              </a:gdLst>
              <a:ahLst/>
              <a:cxnLst/>
              <a:rect l="textAreaLeft" t="textAreaTop" r="textAreaRight" b="textAreaBottom"/>
              <a:pathLst>
                <a:path w="427" h="3">
                  <a:moveTo>
                    <a:pt x="12" y="0"/>
                  </a:moveTo>
                  <a:cubicBezTo>
                    <a:pt x="2" y="0"/>
                    <a:pt x="2" y="0"/>
                    <a:pt x="2" y="0"/>
                  </a:cubicBezTo>
                  <a:cubicBezTo>
                    <a:pt x="1" y="0"/>
                    <a:pt x="0" y="0"/>
                    <a:pt x="0" y="1"/>
                  </a:cubicBezTo>
                  <a:cubicBezTo>
                    <a:pt x="0" y="3"/>
                    <a:pt x="1" y="3"/>
                    <a:pt x="2" y="3"/>
                  </a:cubicBezTo>
                  <a:cubicBezTo>
                    <a:pt x="12" y="3"/>
                    <a:pt x="12" y="3"/>
                    <a:pt x="12" y="3"/>
                  </a:cubicBezTo>
                  <a:cubicBezTo>
                    <a:pt x="13" y="3"/>
                    <a:pt x="14" y="3"/>
                    <a:pt x="14" y="1"/>
                  </a:cubicBezTo>
                  <a:cubicBezTo>
                    <a:pt x="14" y="0"/>
                    <a:pt x="13" y="0"/>
                    <a:pt x="12" y="0"/>
                  </a:cubicBezTo>
                  <a:close/>
                  <a:moveTo>
                    <a:pt x="36" y="0"/>
                  </a:moveTo>
                  <a:cubicBezTo>
                    <a:pt x="26" y="0"/>
                    <a:pt x="26" y="0"/>
                    <a:pt x="26" y="0"/>
                  </a:cubicBezTo>
                  <a:cubicBezTo>
                    <a:pt x="25" y="0"/>
                    <a:pt x="24" y="0"/>
                    <a:pt x="24" y="1"/>
                  </a:cubicBezTo>
                  <a:cubicBezTo>
                    <a:pt x="24" y="3"/>
                    <a:pt x="25" y="3"/>
                    <a:pt x="26" y="3"/>
                  </a:cubicBezTo>
                  <a:cubicBezTo>
                    <a:pt x="36" y="3"/>
                    <a:pt x="36" y="3"/>
                    <a:pt x="36" y="3"/>
                  </a:cubicBezTo>
                  <a:cubicBezTo>
                    <a:pt x="37" y="3"/>
                    <a:pt x="38" y="3"/>
                    <a:pt x="38" y="1"/>
                  </a:cubicBezTo>
                  <a:cubicBezTo>
                    <a:pt x="38" y="0"/>
                    <a:pt x="37" y="0"/>
                    <a:pt x="36" y="0"/>
                  </a:cubicBezTo>
                  <a:close/>
                  <a:moveTo>
                    <a:pt x="60" y="0"/>
                  </a:moveTo>
                  <a:cubicBezTo>
                    <a:pt x="51" y="0"/>
                    <a:pt x="51" y="0"/>
                    <a:pt x="51" y="0"/>
                  </a:cubicBezTo>
                  <a:cubicBezTo>
                    <a:pt x="50" y="0"/>
                    <a:pt x="49" y="0"/>
                    <a:pt x="49" y="1"/>
                  </a:cubicBezTo>
                  <a:cubicBezTo>
                    <a:pt x="49" y="3"/>
                    <a:pt x="50" y="3"/>
                    <a:pt x="51" y="3"/>
                  </a:cubicBezTo>
                  <a:cubicBezTo>
                    <a:pt x="60" y="3"/>
                    <a:pt x="60" y="3"/>
                    <a:pt x="60" y="3"/>
                  </a:cubicBezTo>
                  <a:cubicBezTo>
                    <a:pt x="61" y="3"/>
                    <a:pt x="62" y="3"/>
                    <a:pt x="62" y="1"/>
                  </a:cubicBezTo>
                  <a:cubicBezTo>
                    <a:pt x="62" y="0"/>
                    <a:pt x="61" y="0"/>
                    <a:pt x="60" y="0"/>
                  </a:cubicBezTo>
                  <a:close/>
                  <a:moveTo>
                    <a:pt x="85" y="0"/>
                  </a:moveTo>
                  <a:cubicBezTo>
                    <a:pt x="75" y="0"/>
                    <a:pt x="75" y="0"/>
                    <a:pt x="75" y="0"/>
                  </a:cubicBezTo>
                  <a:cubicBezTo>
                    <a:pt x="74" y="0"/>
                    <a:pt x="73" y="0"/>
                    <a:pt x="73" y="1"/>
                  </a:cubicBezTo>
                  <a:cubicBezTo>
                    <a:pt x="73" y="3"/>
                    <a:pt x="74" y="3"/>
                    <a:pt x="75" y="3"/>
                  </a:cubicBezTo>
                  <a:cubicBezTo>
                    <a:pt x="85" y="3"/>
                    <a:pt x="85" y="3"/>
                    <a:pt x="85" y="3"/>
                  </a:cubicBezTo>
                  <a:cubicBezTo>
                    <a:pt x="86" y="3"/>
                    <a:pt x="87" y="3"/>
                    <a:pt x="87" y="1"/>
                  </a:cubicBezTo>
                  <a:cubicBezTo>
                    <a:pt x="87" y="0"/>
                    <a:pt x="86" y="0"/>
                    <a:pt x="85" y="0"/>
                  </a:cubicBezTo>
                  <a:close/>
                  <a:moveTo>
                    <a:pt x="109" y="0"/>
                  </a:moveTo>
                  <a:cubicBezTo>
                    <a:pt x="99" y="0"/>
                    <a:pt x="99" y="0"/>
                    <a:pt x="99" y="0"/>
                  </a:cubicBezTo>
                  <a:cubicBezTo>
                    <a:pt x="98" y="0"/>
                    <a:pt x="97" y="0"/>
                    <a:pt x="97" y="1"/>
                  </a:cubicBezTo>
                  <a:cubicBezTo>
                    <a:pt x="97" y="3"/>
                    <a:pt x="98" y="3"/>
                    <a:pt x="99" y="3"/>
                  </a:cubicBezTo>
                  <a:cubicBezTo>
                    <a:pt x="109" y="3"/>
                    <a:pt x="109" y="3"/>
                    <a:pt x="109" y="3"/>
                  </a:cubicBezTo>
                  <a:cubicBezTo>
                    <a:pt x="110" y="3"/>
                    <a:pt x="111" y="3"/>
                    <a:pt x="111" y="1"/>
                  </a:cubicBezTo>
                  <a:cubicBezTo>
                    <a:pt x="111" y="0"/>
                    <a:pt x="110" y="0"/>
                    <a:pt x="109" y="0"/>
                  </a:cubicBezTo>
                  <a:close/>
                  <a:moveTo>
                    <a:pt x="133" y="0"/>
                  </a:moveTo>
                  <a:cubicBezTo>
                    <a:pt x="124" y="0"/>
                    <a:pt x="124" y="0"/>
                    <a:pt x="124" y="0"/>
                  </a:cubicBezTo>
                  <a:cubicBezTo>
                    <a:pt x="123" y="0"/>
                    <a:pt x="122" y="0"/>
                    <a:pt x="122" y="1"/>
                  </a:cubicBezTo>
                  <a:cubicBezTo>
                    <a:pt x="122" y="3"/>
                    <a:pt x="123" y="3"/>
                    <a:pt x="124" y="3"/>
                  </a:cubicBezTo>
                  <a:cubicBezTo>
                    <a:pt x="133" y="3"/>
                    <a:pt x="133" y="3"/>
                    <a:pt x="133" y="3"/>
                  </a:cubicBezTo>
                  <a:cubicBezTo>
                    <a:pt x="134" y="3"/>
                    <a:pt x="135" y="3"/>
                    <a:pt x="135" y="1"/>
                  </a:cubicBezTo>
                  <a:cubicBezTo>
                    <a:pt x="135" y="0"/>
                    <a:pt x="134" y="0"/>
                    <a:pt x="133" y="0"/>
                  </a:cubicBezTo>
                  <a:close/>
                  <a:moveTo>
                    <a:pt x="158" y="0"/>
                  </a:moveTo>
                  <a:cubicBezTo>
                    <a:pt x="148" y="0"/>
                    <a:pt x="148" y="0"/>
                    <a:pt x="148" y="0"/>
                  </a:cubicBezTo>
                  <a:cubicBezTo>
                    <a:pt x="147" y="0"/>
                    <a:pt x="146" y="0"/>
                    <a:pt x="146" y="1"/>
                  </a:cubicBezTo>
                  <a:cubicBezTo>
                    <a:pt x="146" y="3"/>
                    <a:pt x="147" y="3"/>
                    <a:pt x="148" y="3"/>
                  </a:cubicBezTo>
                  <a:cubicBezTo>
                    <a:pt x="158" y="3"/>
                    <a:pt x="158" y="3"/>
                    <a:pt x="158" y="3"/>
                  </a:cubicBezTo>
                  <a:cubicBezTo>
                    <a:pt x="159" y="3"/>
                    <a:pt x="160" y="3"/>
                    <a:pt x="160" y="1"/>
                  </a:cubicBezTo>
                  <a:cubicBezTo>
                    <a:pt x="160" y="0"/>
                    <a:pt x="159" y="0"/>
                    <a:pt x="158" y="0"/>
                  </a:cubicBezTo>
                  <a:close/>
                  <a:moveTo>
                    <a:pt x="182" y="0"/>
                  </a:moveTo>
                  <a:cubicBezTo>
                    <a:pt x="172" y="0"/>
                    <a:pt x="172" y="0"/>
                    <a:pt x="172" y="0"/>
                  </a:cubicBezTo>
                  <a:cubicBezTo>
                    <a:pt x="171" y="0"/>
                    <a:pt x="170" y="0"/>
                    <a:pt x="170" y="1"/>
                  </a:cubicBezTo>
                  <a:cubicBezTo>
                    <a:pt x="170" y="3"/>
                    <a:pt x="171" y="3"/>
                    <a:pt x="172" y="3"/>
                  </a:cubicBezTo>
                  <a:cubicBezTo>
                    <a:pt x="182" y="3"/>
                    <a:pt x="182" y="3"/>
                    <a:pt x="182" y="3"/>
                  </a:cubicBezTo>
                  <a:cubicBezTo>
                    <a:pt x="183" y="3"/>
                    <a:pt x="184" y="3"/>
                    <a:pt x="184" y="1"/>
                  </a:cubicBezTo>
                  <a:cubicBezTo>
                    <a:pt x="184" y="0"/>
                    <a:pt x="183" y="0"/>
                    <a:pt x="182" y="0"/>
                  </a:cubicBezTo>
                  <a:close/>
                  <a:moveTo>
                    <a:pt x="206" y="0"/>
                  </a:moveTo>
                  <a:cubicBezTo>
                    <a:pt x="197" y="0"/>
                    <a:pt x="197" y="0"/>
                    <a:pt x="197" y="0"/>
                  </a:cubicBezTo>
                  <a:cubicBezTo>
                    <a:pt x="196" y="0"/>
                    <a:pt x="195" y="0"/>
                    <a:pt x="195" y="1"/>
                  </a:cubicBezTo>
                  <a:cubicBezTo>
                    <a:pt x="195" y="3"/>
                    <a:pt x="196" y="3"/>
                    <a:pt x="197" y="3"/>
                  </a:cubicBezTo>
                  <a:cubicBezTo>
                    <a:pt x="206" y="3"/>
                    <a:pt x="206" y="3"/>
                    <a:pt x="206" y="3"/>
                  </a:cubicBezTo>
                  <a:cubicBezTo>
                    <a:pt x="207" y="3"/>
                    <a:pt x="208" y="3"/>
                    <a:pt x="208" y="1"/>
                  </a:cubicBezTo>
                  <a:cubicBezTo>
                    <a:pt x="208" y="0"/>
                    <a:pt x="207" y="0"/>
                    <a:pt x="206" y="0"/>
                  </a:cubicBezTo>
                  <a:close/>
                  <a:moveTo>
                    <a:pt x="231" y="0"/>
                  </a:moveTo>
                  <a:cubicBezTo>
                    <a:pt x="221" y="0"/>
                    <a:pt x="221" y="0"/>
                    <a:pt x="221" y="0"/>
                  </a:cubicBezTo>
                  <a:cubicBezTo>
                    <a:pt x="220" y="0"/>
                    <a:pt x="219" y="0"/>
                    <a:pt x="219" y="1"/>
                  </a:cubicBezTo>
                  <a:cubicBezTo>
                    <a:pt x="219" y="3"/>
                    <a:pt x="220" y="3"/>
                    <a:pt x="221" y="3"/>
                  </a:cubicBezTo>
                  <a:cubicBezTo>
                    <a:pt x="231" y="3"/>
                    <a:pt x="231" y="3"/>
                    <a:pt x="231" y="3"/>
                  </a:cubicBezTo>
                  <a:cubicBezTo>
                    <a:pt x="232" y="3"/>
                    <a:pt x="233" y="3"/>
                    <a:pt x="233" y="1"/>
                  </a:cubicBezTo>
                  <a:cubicBezTo>
                    <a:pt x="233" y="0"/>
                    <a:pt x="232" y="0"/>
                    <a:pt x="231" y="0"/>
                  </a:cubicBezTo>
                  <a:close/>
                  <a:moveTo>
                    <a:pt x="255" y="0"/>
                  </a:moveTo>
                  <a:cubicBezTo>
                    <a:pt x="245" y="0"/>
                    <a:pt x="245" y="0"/>
                    <a:pt x="245" y="0"/>
                  </a:cubicBezTo>
                  <a:cubicBezTo>
                    <a:pt x="244" y="0"/>
                    <a:pt x="243" y="0"/>
                    <a:pt x="243" y="1"/>
                  </a:cubicBezTo>
                  <a:cubicBezTo>
                    <a:pt x="243" y="3"/>
                    <a:pt x="244" y="3"/>
                    <a:pt x="245" y="3"/>
                  </a:cubicBezTo>
                  <a:cubicBezTo>
                    <a:pt x="255" y="3"/>
                    <a:pt x="255" y="3"/>
                    <a:pt x="255" y="3"/>
                  </a:cubicBezTo>
                  <a:cubicBezTo>
                    <a:pt x="256" y="3"/>
                    <a:pt x="257" y="3"/>
                    <a:pt x="257" y="1"/>
                  </a:cubicBezTo>
                  <a:cubicBezTo>
                    <a:pt x="257" y="0"/>
                    <a:pt x="256" y="0"/>
                    <a:pt x="255" y="0"/>
                  </a:cubicBezTo>
                  <a:close/>
                  <a:moveTo>
                    <a:pt x="279" y="0"/>
                  </a:moveTo>
                  <a:cubicBezTo>
                    <a:pt x="270" y="0"/>
                    <a:pt x="270" y="0"/>
                    <a:pt x="270" y="0"/>
                  </a:cubicBezTo>
                  <a:cubicBezTo>
                    <a:pt x="269" y="0"/>
                    <a:pt x="268" y="0"/>
                    <a:pt x="268" y="1"/>
                  </a:cubicBezTo>
                  <a:cubicBezTo>
                    <a:pt x="268" y="3"/>
                    <a:pt x="269" y="3"/>
                    <a:pt x="270" y="3"/>
                  </a:cubicBezTo>
                  <a:cubicBezTo>
                    <a:pt x="279" y="3"/>
                    <a:pt x="279" y="3"/>
                    <a:pt x="279" y="3"/>
                  </a:cubicBezTo>
                  <a:cubicBezTo>
                    <a:pt x="280" y="3"/>
                    <a:pt x="281" y="3"/>
                    <a:pt x="281" y="1"/>
                  </a:cubicBezTo>
                  <a:cubicBezTo>
                    <a:pt x="281" y="0"/>
                    <a:pt x="280" y="0"/>
                    <a:pt x="279" y="0"/>
                  </a:cubicBezTo>
                  <a:close/>
                  <a:moveTo>
                    <a:pt x="304" y="0"/>
                  </a:moveTo>
                  <a:cubicBezTo>
                    <a:pt x="294" y="0"/>
                    <a:pt x="294" y="0"/>
                    <a:pt x="294" y="0"/>
                  </a:cubicBezTo>
                  <a:cubicBezTo>
                    <a:pt x="293" y="0"/>
                    <a:pt x="292" y="0"/>
                    <a:pt x="292" y="1"/>
                  </a:cubicBezTo>
                  <a:cubicBezTo>
                    <a:pt x="292" y="3"/>
                    <a:pt x="293" y="3"/>
                    <a:pt x="294" y="3"/>
                  </a:cubicBezTo>
                  <a:cubicBezTo>
                    <a:pt x="304" y="3"/>
                    <a:pt x="304" y="3"/>
                    <a:pt x="304" y="3"/>
                  </a:cubicBezTo>
                  <a:cubicBezTo>
                    <a:pt x="305" y="3"/>
                    <a:pt x="306" y="3"/>
                    <a:pt x="306" y="1"/>
                  </a:cubicBezTo>
                  <a:cubicBezTo>
                    <a:pt x="306" y="0"/>
                    <a:pt x="305" y="0"/>
                    <a:pt x="304" y="0"/>
                  </a:cubicBezTo>
                  <a:close/>
                  <a:moveTo>
                    <a:pt x="328" y="0"/>
                  </a:moveTo>
                  <a:cubicBezTo>
                    <a:pt x="318" y="0"/>
                    <a:pt x="318" y="0"/>
                    <a:pt x="318" y="0"/>
                  </a:cubicBezTo>
                  <a:cubicBezTo>
                    <a:pt x="317" y="0"/>
                    <a:pt x="316" y="0"/>
                    <a:pt x="316" y="1"/>
                  </a:cubicBezTo>
                  <a:cubicBezTo>
                    <a:pt x="316" y="3"/>
                    <a:pt x="317" y="3"/>
                    <a:pt x="318" y="3"/>
                  </a:cubicBezTo>
                  <a:cubicBezTo>
                    <a:pt x="328" y="3"/>
                    <a:pt x="328" y="3"/>
                    <a:pt x="328" y="3"/>
                  </a:cubicBezTo>
                  <a:cubicBezTo>
                    <a:pt x="329" y="3"/>
                    <a:pt x="330" y="3"/>
                    <a:pt x="330" y="1"/>
                  </a:cubicBezTo>
                  <a:cubicBezTo>
                    <a:pt x="330" y="0"/>
                    <a:pt x="329" y="0"/>
                    <a:pt x="328" y="0"/>
                  </a:cubicBezTo>
                  <a:close/>
                  <a:moveTo>
                    <a:pt x="352" y="0"/>
                  </a:moveTo>
                  <a:cubicBezTo>
                    <a:pt x="343" y="0"/>
                    <a:pt x="343" y="0"/>
                    <a:pt x="343" y="0"/>
                  </a:cubicBezTo>
                  <a:cubicBezTo>
                    <a:pt x="342" y="0"/>
                    <a:pt x="341" y="0"/>
                    <a:pt x="341" y="1"/>
                  </a:cubicBezTo>
                  <a:cubicBezTo>
                    <a:pt x="341" y="3"/>
                    <a:pt x="342" y="3"/>
                    <a:pt x="343" y="3"/>
                  </a:cubicBezTo>
                  <a:cubicBezTo>
                    <a:pt x="352" y="3"/>
                    <a:pt x="352" y="3"/>
                    <a:pt x="352" y="3"/>
                  </a:cubicBezTo>
                  <a:cubicBezTo>
                    <a:pt x="353" y="3"/>
                    <a:pt x="354" y="3"/>
                    <a:pt x="354" y="1"/>
                  </a:cubicBezTo>
                  <a:cubicBezTo>
                    <a:pt x="354" y="0"/>
                    <a:pt x="353" y="0"/>
                    <a:pt x="352" y="0"/>
                  </a:cubicBezTo>
                  <a:close/>
                  <a:moveTo>
                    <a:pt x="377" y="0"/>
                  </a:moveTo>
                  <a:cubicBezTo>
                    <a:pt x="367" y="0"/>
                    <a:pt x="367" y="0"/>
                    <a:pt x="367" y="0"/>
                  </a:cubicBezTo>
                  <a:cubicBezTo>
                    <a:pt x="366" y="0"/>
                    <a:pt x="365" y="0"/>
                    <a:pt x="365" y="1"/>
                  </a:cubicBezTo>
                  <a:cubicBezTo>
                    <a:pt x="365" y="3"/>
                    <a:pt x="366" y="3"/>
                    <a:pt x="367" y="3"/>
                  </a:cubicBezTo>
                  <a:cubicBezTo>
                    <a:pt x="377" y="3"/>
                    <a:pt x="377" y="3"/>
                    <a:pt x="377" y="3"/>
                  </a:cubicBezTo>
                  <a:cubicBezTo>
                    <a:pt x="378" y="3"/>
                    <a:pt x="379" y="3"/>
                    <a:pt x="379" y="1"/>
                  </a:cubicBezTo>
                  <a:cubicBezTo>
                    <a:pt x="379" y="0"/>
                    <a:pt x="378" y="0"/>
                    <a:pt x="377" y="0"/>
                  </a:cubicBezTo>
                  <a:close/>
                  <a:moveTo>
                    <a:pt x="401" y="0"/>
                  </a:moveTo>
                  <a:cubicBezTo>
                    <a:pt x="391" y="0"/>
                    <a:pt x="391" y="0"/>
                    <a:pt x="391" y="0"/>
                  </a:cubicBezTo>
                  <a:cubicBezTo>
                    <a:pt x="390" y="0"/>
                    <a:pt x="389" y="0"/>
                    <a:pt x="389" y="1"/>
                  </a:cubicBezTo>
                  <a:cubicBezTo>
                    <a:pt x="389" y="3"/>
                    <a:pt x="390" y="3"/>
                    <a:pt x="391" y="3"/>
                  </a:cubicBezTo>
                  <a:cubicBezTo>
                    <a:pt x="401" y="3"/>
                    <a:pt x="401" y="3"/>
                    <a:pt x="401" y="3"/>
                  </a:cubicBezTo>
                  <a:cubicBezTo>
                    <a:pt x="402" y="3"/>
                    <a:pt x="403" y="3"/>
                    <a:pt x="403" y="1"/>
                  </a:cubicBezTo>
                  <a:cubicBezTo>
                    <a:pt x="403" y="0"/>
                    <a:pt x="402" y="0"/>
                    <a:pt x="401" y="0"/>
                  </a:cubicBezTo>
                  <a:close/>
                  <a:moveTo>
                    <a:pt x="425" y="0"/>
                  </a:moveTo>
                  <a:cubicBezTo>
                    <a:pt x="416" y="0"/>
                    <a:pt x="416" y="0"/>
                    <a:pt x="416" y="0"/>
                  </a:cubicBezTo>
                  <a:cubicBezTo>
                    <a:pt x="415" y="0"/>
                    <a:pt x="414" y="0"/>
                    <a:pt x="414" y="1"/>
                  </a:cubicBezTo>
                  <a:cubicBezTo>
                    <a:pt x="414" y="3"/>
                    <a:pt x="415" y="3"/>
                    <a:pt x="416" y="3"/>
                  </a:cubicBezTo>
                  <a:cubicBezTo>
                    <a:pt x="425" y="3"/>
                    <a:pt x="425" y="3"/>
                    <a:pt x="425" y="3"/>
                  </a:cubicBezTo>
                  <a:cubicBezTo>
                    <a:pt x="426" y="3"/>
                    <a:pt x="427" y="3"/>
                    <a:pt x="427" y="1"/>
                  </a:cubicBezTo>
                  <a:cubicBezTo>
                    <a:pt x="427" y="0"/>
                    <a:pt x="426" y="0"/>
                    <a:pt x="42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960" bIns="3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4" name="Google Shape;1181;p33"/>
            <p:cNvSpPr/>
            <p:nvPr/>
          </p:nvSpPr>
          <p:spPr>
            <a:xfrm>
              <a:off x="2906280" y="2647080"/>
              <a:ext cx="20520" cy="19080"/>
            </a:xfrm>
            <a:custGeom>
              <a:avLst/>
              <a:gdLst>
                <a:gd name="textAreaLeft" fmla="*/ 0 w 20520"/>
                <a:gd name="textAreaRight" fmla="*/ 20880 w 20520"/>
                <a:gd name="textAreaTop" fmla="*/ 0 h 19080"/>
                <a:gd name="textAreaBottom" fmla="*/ 19440 h 19080"/>
              </a:gdLst>
              <a:ahLst/>
              <a:cxnLst/>
              <a:rect l="textAreaLeft" t="textAreaTop" r="textAreaRight" b="textAreaBottom"/>
              <a:pathLst>
                <a:path w="8" h="8">
                  <a:moveTo>
                    <a:pt x="6" y="5"/>
                  </a:moveTo>
                  <a:cubicBezTo>
                    <a:pt x="4" y="5"/>
                    <a:pt x="4" y="5"/>
                    <a:pt x="4" y="5"/>
                  </a:cubicBezTo>
                  <a:cubicBezTo>
                    <a:pt x="4" y="2"/>
                    <a:pt x="4" y="2"/>
                    <a:pt x="4" y="2"/>
                  </a:cubicBezTo>
                  <a:cubicBezTo>
                    <a:pt x="4" y="1"/>
                    <a:pt x="3" y="0"/>
                    <a:pt x="2" y="0"/>
                  </a:cubicBezTo>
                  <a:cubicBezTo>
                    <a:pt x="1" y="0"/>
                    <a:pt x="0" y="1"/>
                    <a:pt x="0" y="2"/>
                  </a:cubicBezTo>
                  <a:cubicBezTo>
                    <a:pt x="0" y="6"/>
                    <a:pt x="0" y="6"/>
                    <a:pt x="0" y="6"/>
                  </a:cubicBezTo>
                  <a:cubicBezTo>
                    <a:pt x="0" y="7"/>
                    <a:pt x="0" y="7"/>
                    <a:pt x="0" y="8"/>
                  </a:cubicBezTo>
                  <a:cubicBezTo>
                    <a:pt x="1" y="8"/>
                    <a:pt x="1" y="8"/>
                    <a:pt x="2" y="8"/>
                  </a:cubicBezTo>
                  <a:cubicBezTo>
                    <a:pt x="6" y="8"/>
                    <a:pt x="6" y="8"/>
                    <a:pt x="6" y="8"/>
                  </a:cubicBezTo>
                  <a:cubicBezTo>
                    <a:pt x="7" y="8"/>
                    <a:pt x="8" y="8"/>
                    <a:pt x="8" y="6"/>
                  </a:cubicBezTo>
                  <a:cubicBezTo>
                    <a:pt x="8" y="5"/>
                    <a:pt x="7" y="5"/>
                    <a:pt x="6" y="5"/>
                  </a:cubicBezTo>
                  <a:close/>
                </a:path>
              </a:pathLst>
            </a:custGeom>
            <a:solidFill>
              <a:srgbClr val="B5B5B5"/>
            </a:solidFill>
            <a:ln w="0">
              <a:noFill/>
            </a:ln>
          </p:spPr>
          <p:style>
            <a:lnRef idx="0">
              <a:scrgbClr r="0" g="0" b="0"/>
            </a:lnRef>
            <a:fillRef idx="0">
              <a:scrgbClr r="0" g="0" b="0"/>
            </a:fillRef>
            <a:effectRef idx="0">
              <a:scrgbClr r="0" g="0" b="0"/>
            </a:effectRef>
            <a:fontRef idx="minor"/>
          </p:style>
          <p:txBody>
            <a:bodyPr tIns="9720" bIns="9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5" name="Google Shape;1182;p33"/>
            <p:cNvSpPr/>
            <p:nvPr/>
          </p:nvSpPr>
          <p:spPr>
            <a:xfrm>
              <a:off x="2906280" y="1644840"/>
              <a:ext cx="10080" cy="975600"/>
            </a:xfrm>
            <a:custGeom>
              <a:avLst/>
              <a:gdLst>
                <a:gd name="textAreaLeft" fmla="*/ 0 w 10080"/>
                <a:gd name="textAreaRight" fmla="*/ 10440 w 10080"/>
                <a:gd name="textAreaTop" fmla="*/ 0 h 975600"/>
                <a:gd name="textAreaBottom" fmla="*/ 975960 h 975600"/>
              </a:gdLst>
              <a:ahLst/>
              <a:cxnLst/>
              <a:rect l="textAreaLeft" t="textAreaTop" r="textAreaRight" b="textAreaBottom"/>
              <a:pathLst>
                <a:path w="4" h="387">
                  <a:moveTo>
                    <a:pt x="4" y="11"/>
                  </a:moveTo>
                  <a:cubicBezTo>
                    <a:pt x="4" y="2"/>
                    <a:pt x="4" y="2"/>
                    <a:pt x="4" y="2"/>
                  </a:cubicBezTo>
                  <a:cubicBezTo>
                    <a:pt x="4" y="1"/>
                    <a:pt x="3" y="0"/>
                    <a:pt x="2" y="0"/>
                  </a:cubicBezTo>
                  <a:cubicBezTo>
                    <a:pt x="1" y="0"/>
                    <a:pt x="0" y="1"/>
                    <a:pt x="0" y="2"/>
                  </a:cubicBezTo>
                  <a:cubicBezTo>
                    <a:pt x="0" y="11"/>
                    <a:pt x="0" y="11"/>
                    <a:pt x="0" y="11"/>
                  </a:cubicBezTo>
                  <a:cubicBezTo>
                    <a:pt x="0" y="13"/>
                    <a:pt x="1" y="13"/>
                    <a:pt x="2" y="13"/>
                  </a:cubicBezTo>
                  <a:cubicBezTo>
                    <a:pt x="3" y="13"/>
                    <a:pt x="4" y="13"/>
                    <a:pt x="4" y="11"/>
                  </a:cubicBezTo>
                  <a:close/>
                  <a:moveTo>
                    <a:pt x="4" y="35"/>
                  </a:moveTo>
                  <a:cubicBezTo>
                    <a:pt x="4" y="25"/>
                    <a:pt x="4" y="25"/>
                    <a:pt x="4" y="25"/>
                  </a:cubicBezTo>
                  <a:cubicBezTo>
                    <a:pt x="4" y="24"/>
                    <a:pt x="3" y="24"/>
                    <a:pt x="2" y="24"/>
                  </a:cubicBezTo>
                  <a:cubicBezTo>
                    <a:pt x="1" y="24"/>
                    <a:pt x="0" y="24"/>
                    <a:pt x="0" y="25"/>
                  </a:cubicBezTo>
                  <a:cubicBezTo>
                    <a:pt x="0" y="35"/>
                    <a:pt x="0" y="35"/>
                    <a:pt x="0" y="35"/>
                  </a:cubicBezTo>
                  <a:cubicBezTo>
                    <a:pt x="0" y="36"/>
                    <a:pt x="1" y="37"/>
                    <a:pt x="2" y="37"/>
                  </a:cubicBezTo>
                  <a:cubicBezTo>
                    <a:pt x="3" y="37"/>
                    <a:pt x="4" y="36"/>
                    <a:pt x="4" y="35"/>
                  </a:cubicBezTo>
                  <a:close/>
                  <a:moveTo>
                    <a:pt x="4" y="58"/>
                  </a:moveTo>
                  <a:cubicBezTo>
                    <a:pt x="4" y="49"/>
                    <a:pt x="4" y="49"/>
                    <a:pt x="4" y="49"/>
                  </a:cubicBezTo>
                  <a:cubicBezTo>
                    <a:pt x="4" y="48"/>
                    <a:pt x="3" y="47"/>
                    <a:pt x="2" y="47"/>
                  </a:cubicBezTo>
                  <a:cubicBezTo>
                    <a:pt x="1" y="47"/>
                    <a:pt x="0" y="48"/>
                    <a:pt x="0" y="49"/>
                  </a:cubicBezTo>
                  <a:cubicBezTo>
                    <a:pt x="0" y="58"/>
                    <a:pt x="0" y="58"/>
                    <a:pt x="0" y="58"/>
                  </a:cubicBezTo>
                  <a:cubicBezTo>
                    <a:pt x="0" y="59"/>
                    <a:pt x="1" y="60"/>
                    <a:pt x="2" y="60"/>
                  </a:cubicBezTo>
                  <a:cubicBezTo>
                    <a:pt x="3" y="60"/>
                    <a:pt x="4" y="59"/>
                    <a:pt x="4" y="58"/>
                  </a:cubicBezTo>
                  <a:close/>
                  <a:moveTo>
                    <a:pt x="4" y="81"/>
                  </a:moveTo>
                  <a:cubicBezTo>
                    <a:pt x="4" y="72"/>
                    <a:pt x="4" y="72"/>
                    <a:pt x="4" y="72"/>
                  </a:cubicBezTo>
                  <a:cubicBezTo>
                    <a:pt x="4" y="71"/>
                    <a:pt x="3" y="70"/>
                    <a:pt x="2" y="70"/>
                  </a:cubicBezTo>
                  <a:cubicBezTo>
                    <a:pt x="1" y="70"/>
                    <a:pt x="0" y="71"/>
                    <a:pt x="0" y="72"/>
                  </a:cubicBezTo>
                  <a:cubicBezTo>
                    <a:pt x="0" y="81"/>
                    <a:pt x="0" y="81"/>
                    <a:pt x="0" y="81"/>
                  </a:cubicBezTo>
                  <a:cubicBezTo>
                    <a:pt x="0" y="83"/>
                    <a:pt x="1" y="83"/>
                    <a:pt x="2" y="83"/>
                  </a:cubicBezTo>
                  <a:cubicBezTo>
                    <a:pt x="3" y="83"/>
                    <a:pt x="4" y="83"/>
                    <a:pt x="4" y="81"/>
                  </a:cubicBezTo>
                  <a:close/>
                  <a:moveTo>
                    <a:pt x="4" y="105"/>
                  </a:moveTo>
                  <a:cubicBezTo>
                    <a:pt x="4" y="95"/>
                    <a:pt x="4" y="95"/>
                    <a:pt x="4" y="95"/>
                  </a:cubicBezTo>
                  <a:cubicBezTo>
                    <a:pt x="4" y="94"/>
                    <a:pt x="3" y="94"/>
                    <a:pt x="2" y="94"/>
                  </a:cubicBezTo>
                  <a:cubicBezTo>
                    <a:pt x="1" y="94"/>
                    <a:pt x="0" y="94"/>
                    <a:pt x="0" y="95"/>
                  </a:cubicBezTo>
                  <a:cubicBezTo>
                    <a:pt x="0" y="105"/>
                    <a:pt x="0" y="105"/>
                    <a:pt x="0" y="105"/>
                  </a:cubicBezTo>
                  <a:cubicBezTo>
                    <a:pt x="0" y="106"/>
                    <a:pt x="1" y="107"/>
                    <a:pt x="2" y="107"/>
                  </a:cubicBezTo>
                  <a:cubicBezTo>
                    <a:pt x="3" y="107"/>
                    <a:pt x="4" y="106"/>
                    <a:pt x="4" y="105"/>
                  </a:cubicBezTo>
                  <a:close/>
                  <a:moveTo>
                    <a:pt x="4" y="128"/>
                  </a:moveTo>
                  <a:cubicBezTo>
                    <a:pt x="4" y="119"/>
                    <a:pt x="4" y="119"/>
                    <a:pt x="4" y="119"/>
                  </a:cubicBezTo>
                  <a:cubicBezTo>
                    <a:pt x="4" y="118"/>
                    <a:pt x="3" y="117"/>
                    <a:pt x="2" y="117"/>
                  </a:cubicBezTo>
                  <a:cubicBezTo>
                    <a:pt x="1" y="117"/>
                    <a:pt x="0" y="118"/>
                    <a:pt x="0" y="119"/>
                  </a:cubicBezTo>
                  <a:cubicBezTo>
                    <a:pt x="0" y="128"/>
                    <a:pt x="0" y="128"/>
                    <a:pt x="0" y="128"/>
                  </a:cubicBezTo>
                  <a:cubicBezTo>
                    <a:pt x="0" y="129"/>
                    <a:pt x="1" y="130"/>
                    <a:pt x="2" y="130"/>
                  </a:cubicBezTo>
                  <a:cubicBezTo>
                    <a:pt x="3" y="130"/>
                    <a:pt x="4" y="129"/>
                    <a:pt x="4" y="128"/>
                  </a:cubicBezTo>
                  <a:close/>
                  <a:moveTo>
                    <a:pt x="4" y="151"/>
                  </a:moveTo>
                  <a:cubicBezTo>
                    <a:pt x="4" y="142"/>
                    <a:pt x="4" y="142"/>
                    <a:pt x="4" y="142"/>
                  </a:cubicBezTo>
                  <a:cubicBezTo>
                    <a:pt x="4" y="141"/>
                    <a:pt x="3" y="140"/>
                    <a:pt x="2" y="140"/>
                  </a:cubicBezTo>
                  <a:cubicBezTo>
                    <a:pt x="1" y="140"/>
                    <a:pt x="0" y="141"/>
                    <a:pt x="0" y="142"/>
                  </a:cubicBezTo>
                  <a:cubicBezTo>
                    <a:pt x="0" y="151"/>
                    <a:pt x="0" y="151"/>
                    <a:pt x="0" y="151"/>
                  </a:cubicBezTo>
                  <a:cubicBezTo>
                    <a:pt x="0" y="153"/>
                    <a:pt x="1" y="153"/>
                    <a:pt x="2" y="153"/>
                  </a:cubicBezTo>
                  <a:cubicBezTo>
                    <a:pt x="3" y="153"/>
                    <a:pt x="4" y="153"/>
                    <a:pt x="4" y="151"/>
                  </a:cubicBezTo>
                  <a:close/>
                  <a:moveTo>
                    <a:pt x="4" y="175"/>
                  </a:moveTo>
                  <a:cubicBezTo>
                    <a:pt x="4" y="165"/>
                    <a:pt x="4" y="165"/>
                    <a:pt x="4" y="165"/>
                  </a:cubicBezTo>
                  <a:cubicBezTo>
                    <a:pt x="4" y="164"/>
                    <a:pt x="3" y="164"/>
                    <a:pt x="2" y="164"/>
                  </a:cubicBezTo>
                  <a:cubicBezTo>
                    <a:pt x="1" y="164"/>
                    <a:pt x="0" y="164"/>
                    <a:pt x="0" y="165"/>
                  </a:cubicBezTo>
                  <a:cubicBezTo>
                    <a:pt x="0" y="175"/>
                    <a:pt x="0" y="175"/>
                    <a:pt x="0" y="175"/>
                  </a:cubicBezTo>
                  <a:cubicBezTo>
                    <a:pt x="0" y="176"/>
                    <a:pt x="1" y="177"/>
                    <a:pt x="2" y="177"/>
                  </a:cubicBezTo>
                  <a:cubicBezTo>
                    <a:pt x="3" y="177"/>
                    <a:pt x="4" y="176"/>
                    <a:pt x="4" y="175"/>
                  </a:cubicBezTo>
                  <a:close/>
                  <a:moveTo>
                    <a:pt x="4" y="198"/>
                  </a:moveTo>
                  <a:cubicBezTo>
                    <a:pt x="4" y="189"/>
                    <a:pt x="4" y="189"/>
                    <a:pt x="4" y="189"/>
                  </a:cubicBezTo>
                  <a:cubicBezTo>
                    <a:pt x="4" y="188"/>
                    <a:pt x="3" y="187"/>
                    <a:pt x="2" y="187"/>
                  </a:cubicBezTo>
                  <a:cubicBezTo>
                    <a:pt x="1" y="187"/>
                    <a:pt x="0" y="188"/>
                    <a:pt x="0" y="189"/>
                  </a:cubicBezTo>
                  <a:cubicBezTo>
                    <a:pt x="0" y="198"/>
                    <a:pt x="0" y="198"/>
                    <a:pt x="0" y="198"/>
                  </a:cubicBezTo>
                  <a:cubicBezTo>
                    <a:pt x="0" y="199"/>
                    <a:pt x="1" y="200"/>
                    <a:pt x="2" y="200"/>
                  </a:cubicBezTo>
                  <a:cubicBezTo>
                    <a:pt x="3" y="200"/>
                    <a:pt x="4" y="199"/>
                    <a:pt x="4" y="198"/>
                  </a:cubicBezTo>
                  <a:close/>
                  <a:moveTo>
                    <a:pt x="4" y="221"/>
                  </a:moveTo>
                  <a:cubicBezTo>
                    <a:pt x="4" y="212"/>
                    <a:pt x="4" y="212"/>
                    <a:pt x="4" y="212"/>
                  </a:cubicBezTo>
                  <a:cubicBezTo>
                    <a:pt x="4" y="211"/>
                    <a:pt x="3" y="210"/>
                    <a:pt x="2" y="210"/>
                  </a:cubicBezTo>
                  <a:cubicBezTo>
                    <a:pt x="1" y="210"/>
                    <a:pt x="0" y="211"/>
                    <a:pt x="0" y="212"/>
                  </a:cubicBezTo>
                  <a:cubicBezTo>
                    <a:pt x="0" y="221"/>
                    <a:pt x="0" y="221"/>
                    <a:pt x="0" y="221"/>
                  </a:cubicBezTo>
                  <a:cubicBezTo>
                    <a:pt x="0" y="222"/>
                    <a:pt x="1" y="223"/>
                    <a:pt x="2" y="223"/>
                  </a:cubicBezTo>
                  <a:cubicBezTo>
                    <a:pt x="3" y="223"/>
                    <a:pt x="4" y="222"/>
                    <a:pt x="4" y="221"/>
                  </a:cubicBezTo>
                  <a:close/>
                  <a:moveTo>
                    <a:pt x="4" y="245"/>
                  </a:moveTo>
                  <a:cubicBezTo>
                    <a:pt x="4" y="235"/>
                    <a:pt x="4" y="235"/>
                    <a:pt x="4" y="235"/>
                  </a:cubicBezTo>
                  <a:cubicBezTo>
                    <a:pt x="4" y="234"/>
                    <a:pt x="3" y="234"/>
                    <a:pt x="2" y="234"/>
                  </a:cubicBezTo>
                  <a:cubicBezTo>
                    <a:pt x="1" y="234"/>
                    <a:pt x="0" y="234"/>
                    <a:pt x="0" y="235"/>
                  </a:cubicBezTo>
                  <a:cubicBezTo>
                    <a:pt x="0" y="245"/>
                    <a:pt x="0" y="245"/>
                    <a:pt x="0" y="245"/>
                  </a:cubicBezTo>
                  <a:cubicBezTo>
                    <a:pt x="0" y="246"/>
                    <a:pt x="1" y="247"/>
                    <a:pt x="2" y="247"/>
                  </a:cubicBezTo>
                  <a:cubicBezTo>
                    <a:pt x="3" y="247"/>
                    <a:pt x="4" y="246"/>
                    <a:pt x="4" y="245"/>
                  </a:cubicBezTo>
                  <a:close/>
                  <a:moveTo>
                    <a:pt x="4" y="268"/>
                  </a:moveTo>
                  <a:cubicBezTo>
                    <a:pt x="4" y="259"/>
                    <a:pt x="4" y="259"/>
                    <a:pt x="4" y="259"/>
                  </a:cubicBezTo>
                  <a:cubicBezTo>
                    <a:pt x="4" y="258"/>
                    <a:pt x="3" y="257"/>
                    <a:pt x="2" y="257"/>
                  </a:cubicBezTo>
                  <a:cubicBezTo>
                    <a:pt x="1" y="257"/>
                    <a:pt x="0" y="258"/>
                    <a:pt x="0" y="259"/>
                  </a:cubicBezTo>
                  <a:cubicBezTo>
                    <a:pt x="0" y="268"/>
                    <a:pt x="0" y="268"/>
                    <a:pt x="0" y="268"/>
                  </a:cubicBezTo>
                  <a:cubicBezTo>
                    <a:pt x="0" y="269"/>
                    <a:pt x="1" y="270"/>
                    <a:pt x="2" y="270"/>
                  </a:cubicBezTo>
                  <a:cubicBezTo>
                    <a:pt x="3" y="270"/>
                    <a:pt x="4" y="269"/>
                    <a:pt x="4" y="268"/>
                  </a:cubicBezTo>
                  <a:close/>
                  <a:moveTo>
                    <a:pt x="4" y="291"/>
                  </a:moveTo>
                  <a:cubicBezTo>
                    <a:pt x="4" y="282"/>
                    <a:pt x="4" y="282"/>
                    <a:pt x="4" y="282"/>
                  </a:cubicBezTo>
                  <a:cubicBezTo>
                    <a:pt x="4" y="281"/>
                    <a:pt x="3" y="280"/>
                    <a:pt x="2" y="280"/>
                  </a:cubicBezTo>
                  <a:cubicBezTo>
                    <a:pt x="1" y="280"/>
                    <a:pt x="0" y="281"/>
                    <a:pt x="0" y="282"/>
                  </a:cubicBezTo>
                  <a:cubicBezTo>
                    <a:pt x="0" y="291"/>
                    <a:pt x="0" y="291"/>
                    <a:pt x="0" y="291"/>
                  </a:cubicBezTo>
                  <a:cubicBezTo>
                    <a:pt x="0" y="292"/>
                    <a:pt x="1" y="293"/>
                    <a:pt x="2" y="293"/>
                  </a:cubicBezTo>
                  <a:cubicBezTo>
                    <a:pt x="3" y="293"/>
                    <a:pt x="4" y="292"/>
                    <a:pt x="4" y="291"/>
                  </a:cubicBezTo>
                  <a:close/>
                  <a:moveTo>
                    <a:pt x="4" y="315"/>
                  </a:moveTo>
                  <a:cubicBezTo>
                    <a:pt x="4" y="305"/>
                    <a:pt x="4" y="305"/>
                    <a:pt x="4" y="305"/>
                  </a:cubicBezTo>
                  <a:cubicBezTo>
                    <a:pt x="4" y="304"/>
                    <a:pt x="3" y="304"/>
                    <a:pt x="2" y="304"/>
                  </a:cubicBezTo>
                  <a:cubicBezTo>
                    <a:pt x="1" y="304"/>
                    <a:pt x="0" y="304"/>
                    <a:pt x="0" y="305"/>
                  </a:cubicBezTo>
                  <a:cubicBezTo>
                    <a:pt x="0" y="315"/>
                    <a:pt x="0" y="315"/>
                    <a:pt x="0" y="315"/>
                  </a:cubicBezTo>
                  <a:cubicBezTo>
                    <a:pt x="0" y="316"/>
                    <a:pt x="1" y="317"/>
                    <a:pt x="2" y="317"/>
                  </a:cubicBezTo>
                  <a:cubicBezTo>
                    <a:pt x="3" y="317"/>
                    <a:pt x="4" y="316"/>
                    <a:pt x="4" y="315"/>
                  </a:cubicBezTo>
                  <a:close/>
                  <a:moveTo>
                    <a:pt x="4" y="338"/>
                  </a:moveTo>
                  <a:cubicBezTo>
                    <a:pt x="4" y="329"/>
                    <a:pt x="4" y="329"/>
                    <a:pt x="4" y="329"/>
                  </a:cubicBezTo>
                  <a:cubicBezTo>
                    <a:pt x="4" y="328"/>
                    <a:pt x="3" y="327"/>
                    <a:pt x="2" y="327"/>
                  </a:cubicBezTo>
                  <a:cubicBezTo>
                    <a:pt x="1" y="327"/>
                    <a:pt x="0" y="328"/>
                    <a:pt x="0" y="329"/>
                  </a:cubicBezTo>
                  <a:cubicBezTo>
                    <a:pt x="0" y="338"/>
                    <a:pt x="0" y="338"/>
                    <a:pt x="0" y="338"/>
                  </a:cubicBezTo>
                  <a:cubicBezTo>
                    <a:pt x="0" y="339"/>
                    <a:pt x="1" y="340"/>
                    <a:pt x="2" y="340"/>
                  </a:cubicBezTo>
                  <a:cubicBezTo>
                    <a:pt x="3" y="340"/>
                    <a:pt x="4" y="339"/>
                    <a:pt x="4" y="338"/>
                  </a:cubicBezTo>
                  <a:close/>
                  <a:moveTo>
                    <a:pt x="4" y="361"/>
                  </a:moveTo>
                  <a:cubicBezTo>
                    <a:pt x="4" y="352"/>
                    <a:pt x="4" y="352"/>
                    <a:pt x="4" y="352"/>
                  </a:cubicBezTo>
                  <a:cubicBezTo>
                    <a:pt x="4" y="351"/>
                    <a:pt x="3" y="350"/>
                    <a:pt x="2" y="350"/>
                  </a:cubicBezTo>
                  <a:cubicBezTo>
                    <a:pt x="1" y="350"/>
                    <a:pt x="0" y="351"/>
                    <a:pt x="0" y="352"/>
                  </a:cubicBezTo>
                  <a:cubicBezTo>
                    <a:pt x="0" y="361"/>
                    <a:pt x="0" y="361"/>
                    <a:pt x="0" y="361"/>
                  </a:cubicBezTo>
                  <a:cubicBezTo>
                    <a:pt x="0" y="362"/>
                    <a:pt x="1" y="363"/>
                    <a:pt x="2" y="363"/>
                  </a:cubicBezTo>
                  <a:cubicBezTo>
                    <a:pt x="3" y="363"/>
                    <a:pt x="4" y="362"/>
                    <a:pt x="4" y="361"/>
                  </a:cubicBezTo>
                  <a:close/>
                  <a:moveTo>
                    <a:pt x="4" y="385"/>
                  </a:moveTo>
                  <a:cubicBezTo>
                    <a:pt x="4" y="375"/>
                    <a:pt x="4" y="375"/>
                    <a:pt x="4" y="375"/>
                  </a:cubicBezTo>
                  <a:cubicBezTo>
                    <a:pt x="4" y="374"/>
                    <a:pt x="3" y="374"/>
                    <a:pt x="2" y="374"/>
                  </a:cubicBezTo>
                  <a:cubicBezTo>
                    <a:pt x="1" y="374"/>
                    <a:pt x="0" y="374"/>
                    <a:pt x="0" y="375"/>
                  </a:cubicBezTo>
                  <a:cubicBezTo>
                    <a:pt x="0" y="385"/>
                    <a:pt x="0" y="385"/>
                    <a:pt x="0" y="385"/>
                  </a:cubicBezTo>
                  <a:cubicBezTo>
                    <a:pt x="0" y="386"/>
                    <a:pt x="1" y="387"/>
                    <a:pt x="2" y="387"/>
                  </a:cubicBezTo>
                  <a:cubicBezTo>
                    <a:pt x="3" y="387"/>
                    <a:pt x="4" y="386"/>
                    <a:pt x="4" y="385"/>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6" name="Google Shape;1183;p33"/>
            <p:cNvSpPr/>
            <p:nvPr/>
          </p:nvSpPr>
          <p:spPr>
            <a:xfrm>
              <a:off x="2906280" y="1599480"/>
              <a:ext cx="20520" cy="20520"/>
            </a:xfrm>
            <a:custGeom>
              <a:avLst/>
              <a:gdLst>
                <a:gd name="textAreaLeft" fmla="*/ 0 w 20520"/>
                <a:gd name="textAreaRight" fmla="*/ 20880 w 20520"/>
                <a:gd name="textAreaTop" fmla="*/ 0 h 20520"/>
                <a:gd name="textAreaBottom" fmla="*/ 20880 h 20520"/>
              </a:gdLst>
              <a:ahLst/>
              <a:cxnLst/>
              <a:rect l="textAreaLeft" t="textAreaTop" r="textAreaRight" b="textAreaBottom"/>
              <a:pathLst>
                <a:path w="8" h="8">
                  <a:moveTo>
                    <a:pt x="4" y="6"/>
                  </a:moveTo>
                  <a:cubicBezTo>
                    <a:pt x="4" y="3"/>
                    <a:pt x="4" y="3"/>
                    <a:pt x="4" y="3"/>
                  </a:cubicBezTo>
                  <a:cubicBezTo>
                    <a:pt x="6" y="3"/>
                    <a:pt x="6" y="3"/>
                    <a:pt x="6" y="3"/>
                  </a:cubicBezTo>
                  <a:cubicBezTo>
                    <a:pt x="7" y="3"/>
                    <a:pt x="8" y="2"/>
                    <a:pt x="8" y="1"/>
                  </a:cubicBezTo>
                  <a:cubicBezTo>
                    <a:pt x="8" y="0"/>
                    <a:pt x="7" y="0"/>
                    <a:pt x="6" y="0"/>
                  </a:cubicBezTo>
                  <a:cubicBezTo>
                    <a:pt x="2" y="0"/>
                    <a:pt x="2" y="0"/>
                    <a:pt x="2" y="0"/>
                  </a:cubicBezTo>
                  <a:cubicBezTo>
                    <a:pt x="1" y="0"/>
                    <a:pt x="1" y="0"/>
                    <a:pt x="0" y="0"/>
                  </a:cubicBezTo>
                  <a:cubicBezTo>
                    <a:pt x="0" y="0"/>
                    <a:pt x="0" y="1"/>
                    <a:pt x="0" y="1"/>
                  </a:cubicBezTo>
                  <a:cubicBezTo>
                    <a:pt x="0" y="6"/>
                    <a:pt x="0" y="6"/>
                    <a:pt x="0" y="6"/>
                  </a:cubicBezTo>
                  <a:cubicBezTo>
                    <a:pt x="0" y="7"/>
                    <a:pt x="1" y="8"/>
                    <a:pt x="2" y="8"/>
                  </a:cubicBezTo>
                  <a:cubicBezTo>
                    <a:pt x="3" y="8"/>
                    <a:pt x="4" y="7"/>
                    <a:pt x="4" y="6"/>
                  </a:cubicBezTo>
                  <a:close/>
                </a:path>
              </a:pathLst>
            </a:custGeom>
            <a:solidFill>
              <a:srgbClr val="B5B5B5"/>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7" name="Google Shape;1184;p33"/>
            <p:cNvSpPr/>
            <p:nvPr/>
          </p:nvSpPr>
          <p:spPr>
            <a:xfrm>
              <a:off x="2954520" y="1599480"/>
              <a:ext cx="1074240" cy="7560"/>
            </a:xfrm>
            <a:custGeom>
              <a:avLst/>
              <a:gdLst>
                <a:gd name="textAreaLeft" fmla="*/ 0 w 1074240"/>
                <a:gd name="textAreaRight" fmla="*/ 1074600 w 1074240"/>
                <a:gd name="textAreaTop" fmla="*/ 0 h 7560"/>
                <a:gd name="textAreaBottom" fmla="*/ 7920 h 7560"/>
              </a:gdLst>
              <a:ahLst/>
              <a:cxnLst/>
              <a:rect l="textAreaLeft" t="textAreaTop" r="textAreaRight" b="textAreaBottom"/>
              <a:pathLst>
                <a:path w="427" h="3">
                  <a:moveTo>
                    <a:pt x="416" y="3"/>
                  </a:moveTo>
                  <a:cubicBezTo>
                    <a:pt x="425" y="3"/>
                    <a:pt x="425" y="3"/>
                    <a:pt x="425" y="3"/>
                  </a:cubicBezTo>
                  <a:cubicBezTo>
                    <a:pt x="426" y="3"/>
                    <a:pt x="427" y="2"/>
                    <a:pt x="427" y="1"/>
                  </a:cubicBezTo>
                  <a:cubicBezTo>
                    <a:pt x="427" y="0"/>
                    <a:pt x="426" y="0"/>
                    <a:pt x="425" y="0"/>
                  </a:cubicBezTo>
                  <a:cubicBezTo>
                    <a:pt x="416" y="0"/>
                    <a:pt x="416" y="0"/>
                    <a:pt x="416" y="0"/>
                  </a:cubicBezTo>
                  <a:cubicBezTo>
                    <a:pt x="415" y="0"/>
                    <a:pt x="414" y="0"/>
                    <a:pt x="414" y="1"/>
                  </a:cubicBezTo>
                  <a:cubicBezTo>
                    <a:pt x="414" y="2"/>
                    <a:pt x="415" y="3"/>
                    <a:pt x="416" y="3"/>
                  </a:cubicBezTo>
                  <a:close/>
                  <a:moveTo>
                    <a:pt x="391" y="3"/>
                  </a:moveTo>
                  <a:cubicBezTo>
                    <a:pt x="401" y="3"/>
                    <a:pt x="401" y="3"/>
                    <a:pt x="401" y="3"/>
                  </a:cubicBezTo>
                  <a:cubicBezTo>
                    <a:pt x="402" y="3"/>
                    <a:pt x="403" y="2"/>
                    <a:pt x="403" y="1"/>
                  </a:cubicBezTo>
                  <a:cubicBezTo>
                    <a:pt x="403" y="0"/>
                    <a:pt x="402" y="0"/>
                    <a:pt x="401" y="0"/>
                  </a:cubicBezTo>
                  <a:cubicBezTo>
                    <a:pt x="391" y="0"/>
                    <a:pt x="391" y="0"/>
                    <a:pt x="391" y="0"/>
                  </a:cubicBezTo>
                  <a:cubicBezTo>
                    <a:pt x="390" y="0"/>
                    <a:pt x="389" y="0"/>
                    <a:pt x="389" y="1"/>
                  </a:cubicBezTo>
                  <a:cubicBezTo>
                    <a:pt x="389" y="2"/>
                    <a:pt x="390" y="3"/>
                    <a:pt x="391" y="3"/>
                  </a:cubicBezTo>
                  <a:close/>
                  <a:moveTo>
                    <a:pt x="367" y="3"/>
                  </a:moveTo>
                  <a:cubicBezTo>
                    <a:pt x="377" y="3"/>
                    <a:pt x="377" y="3"/>
                    <a:pt x="377" y="3"/>
                  </a:cubicBezTo>
                  <a:cubicBezTo>
                    <a:pt x="378" y="3"/>
                    <a:pt x="379" y="2"/>
                    <a:pt x="379" y="1"/>
                  </a:cubicBezTo>
                  <a:cubicBezTo>
                    <a:pt x="379" y="0"/>
                    <a:pt x="378" y="0"/>
                    <a:pt x="377" y="0"/>
                  </a:cubicBezTo>
                  <a:cubicBezTo>
                    <a:pt x="367" y="0"/>
                    <a:pt x="367" y="0"/>
                    <a:pt x="367" y="0"/>
                  </a:cubicBezTo>
                  <a:cubicBezTo>
                    <a:pt x="366" y="0"/>
                    <a:pt x="365" y="0"/>
                    <a:pt x="365" y="1"/>
                  </a:cubicBezTo>
                  <a:cubicBezTo>
                    <a:pt x="365" y="2"/>
                    <a:pt x="366" y="3"/>
                    <a:pt x="367" y="3"/>
                  </a:cubicBezTo>
                  <a:close/>
                  <a:moveTo>
                    <a:pt x="343" y="3"/>
                  </a:moveTo>
                  <a:cubicBezTo>
                    <a:pt x="352" y="3"/>
                    <a:pt x="352" y="3"/>
                    <a:pt x="352" y="3"/>
                  </a:cubicBezTo>
                  <a:cubicBezTo>
                    <a:pt x="353" y="3"/>
                    <a:pt x="354" y="2"/>
                    <a:pt x="354" y="1"/>
                  </a:cubicBezTo>
                  <a:cubicBezTo>
                    <a:pt x="354" y="0"/>
                    <a:pt x="353" y="0"/>
                    <a:pt x="352" y="0"/>
                  </a:cubicBezTo>
                  <a:cubicBezTo>
                    <a:pt x="343" y="0"/>
                    <a:pt x="343" y="0"/>
                    <a:pt x="343" y="0"/>
                  </a:cubicBezTo>
                  <a:cubicBezTo>
                    <a:pt x="342" y="0"/>
                    <a:pt x="341" y="0"/>
                    <a:pt x="341" y="1"/>
                  </a:cubicBezTo>
                  <a:cubicBezTo>
                    <a:pt x="341" y="2"/>
                    <a:pt x="342" y="3"/>
                    <a:pt x="343" y="3"/>
                  </a:cubicBezTo>
                  <a:close/>
                  <a:moveTo>
                    <a:pt x="318" y="3"/>
                  </a:moveTo>
                  <a:cubicBezTo>
                    <a:pt x="328" y="3"/>
                    <a:pt x="328" y="3"/>
                    <a:pt x="328" y="3"/>
                  </a:cubicBezTo>
                  <a:cubicBezTo>
                    <a:pt x="329" y="3"/>
                    <a:pt x="330" y="2"/>
                    <a:pt x="330" y="1"/>
                  </a:cubicBezTo>
                  <a:cubicBezTo>
                    <a:pt x="330" y="0"/>
                    <a:pt x="329" y="0"/>
                    <a:pt x="328" y="0"/>
                  </a:cubicBezTo>
                  <a:cubicBezTo>
                    <a:pt x="318" y="0"/>
                    <a:pt x="318" y="0"/>
                    <a:pt x="318" y="0"/>
                  </a:cubicBezTo>
                  <a:cubicBezTo>
                    <a:pt x="317" y="0"/>
                    <a:pt x="316" y="0"/>
                    <a:pt x="316" y="1"/>
                  </a:cubicBezTo>
                  <a:cubicBezTo>
                    <a:pt x="316" y="2"/>
                    <a:pt x="317" y="3"/>
                    <a:pt x="318" y="3"/>
                  </a:cubicBezTo>
                  <a:close/>
                  <a:moveTo>
                    <a:pt x="294" y="3"/>
                  </a:moveTo>
                  <a:cubicBezTo>
                    <a:pt x="304" y="3"/>
                    <a:pt x="304" y="3"/>
                    <a:pt x="304" y="3"/>
                  </a:cubicBezTo>
                  <a:cubicBezTo>
                    <a:pt x="305" y="3"/>
                    <a:pt x="306" y="2"/>
                    <a:pt x="306" y="1"/>
                  </a:cubicBezTo>
                  <a:cubicBezTo>
                    <a:pt x="306" y="0"/>
                    <a:pt x="305" y="0"/>
                    <a:pt x="304" y="0"/>
                  </a:cubicBezTo>
                  <a:cubicBezTo>
                    <a:pt x="294" y="0"/>
                    <a:pt x="294" y="0"/>
                    <a:pt x="294" y="0"/>
                  </a:cubicBezTo>
                  <a:cubicBezTo>
                    <a:pt x="293" y="0"/>
                    <a:pt x="292" y="0"/>
                    <a:pt x="292" y="1"/>
                  </a:cubicBezTo>
                  <a:cubicBezTo>
                    <a:pt x="292" y="2"/>
                    <a:pt x="293" y="3"/>
                    <a:pt x="294" y="3"/>
                  </a:cubicBezTo>
                  <a:close/>
                  <a:moveTo>
                    <a:pt x="270" y="3"/>
                  </a:moveTo>
                  <a:cubicBezTo>
                    <a:pt x="279" y="3"/>
                    <a:pt x="279" y="3"/>
                    <a:pt x="279" y="3"/>
                  </a:cubicBezTo>
                  <a:cubicBezTo>
                    <a:pt x="280" y="3"/>
                    <a:pt x="281" y="2"/>
                    <a:pt x="281" y="1"/>
                  </a:cubicBezTo>
                  <a:cubicBezTo>
                    <a:pt x="281" y="0"/>
                    <a:pt x="280" y="0"/>
                    <a:pt x="279" y="0"/>
                  </a:cubicBezTo>
                  <a:cubicBezTo>
                    <a:pt x="270" y="0"/>
                    <a:pt x="270" y="0"/>
                    <a:pt x="270" y="0"/>
                  </a:cubicBezTo>
                  <a:cubicBezTo>
                    <a:pt x="269" y="0"/>
                    <a:pt x="268" y="0"/>
                    <a:pt x="268" y="1"/>
                  </a:cubicBezTo>
                  <a:cubicBezTo>
                    <a:pt x="268" y="2"/>
                    <a:pt x="269" y="3"/>
                    <a:pt x="270" y="3"/>
                  </a:cubicBezTo>
                  <a:close/>
                  <a:moveTo>
                    <a:pt x="245" y="3"/>
                  </a:moveTo>
                  <a:cubicBezTo>
                    <a:pt x="255" y="3"/>
                    <a:pt x="255" y="3"/>
                    <a:pt x="255" y="3"/>
                  </a:cubicBezTo>
                  <a:cubicBezTo>
                    <a:pt x="256" y="3"/>
                    <a:pt x="257" y="2"/>
                    <a:pt x="257" y="1"/>
                  </a:cubicBezTo>
                  <a:cubicBezTo>
                    <a:pt x="257" y="0"/>
                    <a:pt x="256" y="0"/>
                    <a:pt x="255" y="0"/>
                  </a:cubicBezTo>
                  <a:cubicBezTo>
                    <a:pt x="245" y="0"/>
                    <a:pt x="245" y="0"/>
                    <a:pt x="245" y="0"/>
                  </a:cubicBezTo>
                  <a:cubicBezTo>
                    <a:pt x="244" y="0"/>
                    <a:pt x="243" y="0"/>
                    <a:pt x="243" y="1"/>
                  </a:cubicBezTo>
                  <a:cubicBezTo>
                    <a:pt x="243" y="2"/>
                    <a:pt x="244" y="3"/>
                    <a:pt x="245" y="3"/>
                  </a:cubicBezTo>
                  <a:close/>
                  <a:moveTo>
                    <a:pt x="221" y="3"/>
                  </a:moveTo>
                  <a:cubicBezTo>
                    <a:pt x="231" y="3"/>
                    <a:pt x="231" y="3"/>
                    <a:pt x="231" y="3"/>
                  </a:cubicBezTo>
                  <a:cubicBezTo>
                    <a:pt x="232" y="3"/>
                    <a:pt x="233" y="2"/>
                    <a:pt x="233" y="1"/>
                  </a:cubicBezTo>
                  <a:cubicBezTo>
                    <a:pt x="233" y="0"/>
                    <a:pt x="232" y="0"/>
                    <a:pt x="231" y="0"/>
                  </a:cubicBezTo>
                  <a:cubicBezTo>
                    <a:pt x="221" y="0"/>
                    <a:pt x="221" y="0"/>
                    <a:pt x="221" y="0"/>
                  </a:cubicBezTo>
                  <a:cubicBezTo>
                    <a:pt x="220" y="0"/>
                    <a:pt x="219" y="0"/>
                    <a:pt x="219" y="1"/>
                  </a:cubicBezTo>
                  <a:cubicBezTo>
                    <a:pt x="219" y="2"/>
                    <a:pt x="220" y="3"/>
                    <a:pt x="221" y="3"/>
                  </a:cubicBezTo>
                  <a:close/>
                  <a:moveTo>
                    <a:pt x="197" y="3"/>
                  </a:moveTo>
                  <a:cubicBezTo>
                    <a:pt x="206" y="3"/>
                    <a:pt x="206" y="3"/>
                    <a:pt x="206" y="3"/>
                  </a:cubicBezTo>
                  <a:cubicBezTo>
                    <a:pt x="207" y="3"/>
                    <a:pt x="208" y="2"/>
                    <a:pt x="208" y="1"/>
                  </a:cubicBezTo>
                  <a:cubicBezTo>
                    <a:pt x="208" y="0"/>
                    <a:pt x="207" y="0"/>
                    <a:pt x="206" y="0"/>
                  </a:cubicBezTo>
                  <a:cubicBezTo>
                    <a:pt x="197" y="0"/>
                    <a:pt x="197" y="0"/>
                    <a:pt x="197" y="0"/>
                  </a:cubicBezTo>
                  <a:cubicBezTo>
                    <a:pt x="196" y="0"/>
                    <a:pt x="195" y="0"/>
                    <a:pt x="195" y="1"/>
                  </a:cubicBezTo>
                  <a:cubicBezTo>
                    <a:pt x="195" y="2"/>
                    <a:pt x="196" y="3"/>
                    <a:pt x="197" y="3"/>
                  </a:cubicBezTo>
                  <a:close/>
                  <a:moveTo>
                    <a:pt x="172" y="3"/>
                  </a:moveTo>
                  <a:cubicBezTo>
                    <a:pt x="182" y="3"/>
                    <a:pt x="182" y="3"/>
                    <a:pt x="182" y="3"/>
                  </a:cubicBezTo>
                  <a:cubicBezTo>
                    <a:pt x="183" y="3"/>
                    <a:pt x="184" y="2"/>
                    <a:pt x="184" y="1"/>
                  </a:cubicBezTo>
                  <a:cubicBezTo>
                    <a:pt x="184" y="0"/>
                    <a:pt x="183" y="0"/>
                    <a:pt x="182" y="0"/>
                  </a:cubicBezTo>
                  <a:cubicBezTo>
                    <a:pt x="172" y="0"/>
                    <a:pt x="172" y="0"/>
                    <a:pt x="172" y="0"/>
                  </a:cubicBezTo>
                  <a:cubicBezTo>
                    <a:pt x="171" y="0"/>
                    <a:pt x="170" y="0"/>
                    <a:pt x="170" y="1"/>
                  </a:cubicBezTo>
                  <a:cubicBezTo>
                    <a:pt x="170" y="2"/>
                    <a:pt x="171" y="3"/>
                    <a:pt x="172" y="3"/>
                  </a:cubicBezTo>
                  <a:close/>
                  <a:moveTo>
                    <a:pt x="148" y="3"/>
                  </a:moveTo>
                  <a:cubicBezTo>
                    <a:pt x="158" y="3"/>
                    <a:pt x="158" y="3"/>
                    <a:pt x="158" y="3"/>
                  </a:cubicBezTo>
                  <a:cubicBezTo>
                    <a:pt x="159" y="3"/>
                    <a:pt x="160" y="2"/>
                    <a:pt x="160" y="1"/>
                  </a:cubicBezTo>
                  <a:cubicBezTo>
                    <a:pt x="160" y="0"/>
                    <a:pt x="159" y="0"/>
                    <a:pt x="158" y="0"/>
                  </a:cubicBezTo>
                  <a:cubicBezTo>
                    <a:pt x="148" y="0"/>
                    <a:pt x="148" y="0"/>
                    <a:pt x="148" y="0"/>
                  </a:cubicBezTo>
                  <a:cubicBezTo>
                    <a:pt x="147" y="0"/>
                    <a:pt x="146" y="0"/>
                    <a:pt x="146" y="1"/>
                  </a:cubicBezTo>
                  <a:cubicBezTo>
                    <a:pt x="146" y="2"/>
                    <a:pt x="147" y="3"/>
                    <a:pt x="148" y="3"/>
                  </a:cubicBezTo>
                  <a:close/>
                  <a:moveTo>
                    <a:pt x="124" y="3"/>
                  </a:moveTo>
                  <a:cubicBezTo>
                    <a:pt x="133" y="3"/>
                    <a:pt x="133" y="3"/>
                    <a:pt x="133" y="3"/>
                  </a:cubicBezTo>
                  <a:cubicBezTo>
                    <a:pt x="134" y="3"/>
                    <a:pt x="135" y="2"/>
                    <a:pt x="135" y="1"/>
                  </a:cubicBezTo>
                  <a:cubicBezTo>
                    <a:pt x="135" y="0"/>
                    <a:pt x="134" y="0"/>
                    <a:pt x="133" y="0"/>
                  </a:cubicBezTo>
                  <a:cubicBezTo>
                    <a:pt x="124" y="0"/>
                    <a:pt x="124" y="0"/>
                    <a:pt x="124" y="0"/>
                  </a:cubicBezTo>
                  <a:cubicBezTo>
                    <a:pt x="123" y="0"/>
                    <a:pt x="122" y="0"/>
                    <a:pt x="122" y="1"/>
                  </a:cubicBezTo>
                  <a:cubicBezTo>
                    <a:pt x="122" y="2"/>
                    <a:pt x="123" y="3"/>
                    <a:pt x="124" y="3"/>
                  </a:cubicBezTo>
                  <a:close/>
                  <a:moveTo>
                    <a:pt x="99" y="3"/>
                  </a:moveTo>
                  <a:cubicBezTo>
                    <a:pt x="109" y="3"/>
                    <a:pt x="109" y="3"/>
                    <a:pt x="109" y="3"/>
                  </a:cubicBezTo>
                  <a:cubicBezTo>
                    <a:pt x="110" y="3"/>
                    <a:pt x="111" y="2"/>
                    <a:pt x="111" y="1"/>
                  </a:cubicBezTo>
                  <a:cubicBezTo>
                    <a:pt x="111" y="0"/>
                    <a:pt x="110" y="0"/>
                    <a:pt x="109" y="0"/>
                  </a:cubicBezTo>
                  <a:cubicBezTo>
                    <a:pt x="99" y="0"/>
                    <a:pt x="99" y="0"/>
                    <a:pt x="99" y="0"/>
                  </a:cubicBezTo>
                  <a:cubicBezTo>
                    <a:pt x="98" y="0"/>
                    <a:pt x="97" y="0"/>
                    <a:pt x="97" y="1"/>
                  </a:cubicBezTo>
                  <a:cubicBezTo>
                    <a:pt x="97" y="2"/>
                    <a:pt x="98" y="3"/>
                    <a:pt x="99" y="3"/>
                  </a:cubicBezTo>
                  <a:close/>
                  <a:moveTo>
                    <a:pt x="75" y="3"/>
                  </a:moveTo>
                  <a:cubicBezTo>
                    <a:pt x="85" y="3"/>
                    <a:pt x="85" y="3"/>
                    <a:pt x="85" y="3"/>
                  </a:cubicBezTo>
                  <a:cubicBezTo>
                    <a:pt x="86" y="3"/>
                    <a:pt x="87" y="2"/>
                    <a:pt x="87" y="1"/>
                  </a:cubicBezTo>
                  <a:cubicBezTo>
                    <a:pt x="87" y="0"/>
                    <a:pt x="86" y="0"/>
                    <a:pt x="85" y="0"/>
                  </a:cubicBezTo>
                  <a:cubicBezTo>
                    <a:pt x="75" y="0"/>
                    <a:pt x="75" y="0"/>
                    <a:pt x="75" y="0"/>
                  </a:cubicBezTo>
                  <a:cubicBezTo>
                    <a:pt x="74" y="0"/>
                    <a:pt x="73" y="0"/>
                    <a:pt x="73" y="1"/>
                  </a:cubicBezTo>
                  <a:cubicBezTo>
                    <a:pt x="73" y="2"/>
                    <a:pt x="74" y="3"/>
                    <a:pt x="75" y="3"/>
                  </a:cubicBezTo>
                  <a:close/>
                  <a:moveTo>
                    <a:pt x="51" y="3"/>
                  </a:moveTo>
                  <a:cubicBezTo>
                    <a:pt x="60" y="3"/>
                    <a:pt x="60" y="3"/>
                    <a:pt x="60" y="3"/>
                  </a:cubicBezTo>
                  <a:cubicBezTo>
                    <a:pt x="61" y="3"/>
                    <a:pt x="62" y="2"/>
                    <a:pt x="62" y="1"/>
                  </a:cubicBezTo>
                  <a:cubicBezTo>
                    <a:pt x="62" y="0"/>
                    <a:pt x="61" y="0"/>
                    <a:pt x="60" y="0"/>
                  </a:cubicBezTo>
                  <a:cubicBezTo>
                    <a:pt x="51" y="0"/>
                    <a:pt x="51" y="0"/>
                    <a:pt x="51" y="0"/>
                  </a:cubicBezTo>
                  <a:cubicBezTo>
                    <a:pt x="50" y="0"/>
                    <a:pt x="49" y="0"/>
                    <a:pt x="49" y="1"/>
                  </a:cubicBezTo>
                  <a:cubicBezTo>
                    <a:pt x="49" y="2"/>
                    <a:pt x="50" y="3"/>
                    <a:pt x="51" y="3"/>
                  </a:cubicBezTo>
                  <a:close/>
                  <a:moveTo>
                    <a:pt x="26" y="3"/>
                  </a:moveTo>
                  <a:cubicBezTo>
                    <a:pt x="36" y="3"/>
                    <a:pt x="36" y="3"/>
                    <a:pt x="36" y="3"/>
                  </a:cubicBezTo>
                  <a:cubicBezTo>
                    <a:pt x="37" y="3"/>
                    <a:pt x="38" y="2"/>
                    <a:pt x="38" y="1"/>
                  </a:cubicBezTo>
                  <a:cubicBezTo>
                    <a:pt x="38" y="0"/>
                    <a:pt x="37" y="0"/>
                    <a:pt x="36" y="0"/>
                  </a:cubicBezTo>
                  <a:cubicBezTo>
                    <a:pt x="26" y="0"/>
                    <a:pt x="26" y="0"/>
                    <a:pt x="26" y="0"/>
                  </a:cubicBezTo>
                  <a:cubicBezTo>
                    <a:pt x="25" y="0"/>
                    <a:pt x="24" y="0"/>
                    <a:pt x="24" y="1"/>
                  </a:cubicBezTo>
                  <a:cubicBezTo>
                    <a:pt x="24" y="2"/>
                    <a:pt x="25" y="3"/>
                    <a:pt x="26" y="3"/>
                  </a:cubicBezTo>
                  <a:close/>
                  <a:moveTo>
                    <a:pt x="2" y="3"/>
                  </a:moveTo>
                  <a:cubicBezTo>
                    <a:pt x="12" y="3"/>
                    <a:pt x="12" y="3"/>
                    <a:pt x="12" y="3"/>
                  </a:cubicBezTo>
                  <a:cubicBezTo>
                    <a:pt x="13" y="3"/>
                    <a:pt x="14" y="2"/>
                    <a:pt x="14" y="1"/>
                  </a:cubicBezTo>
                  <a:cubicBezTo>
                    <a:pt x="14" y="0"/>
                    <a:pt x="13" y="0"/>
                    <a:pt x="12" y="0"/>
                  </a:cubicBezTo>
                  <a:cubicBezTo>
                    <a:pt x="2" y="0"/>
                    <a:pt x="2" y="0"/>
                    <a:pt x="2" y="0"/>
                  </a:cubicBezTo>
                  <a:cubicBezTo>
                    <a:pt x="1" y="0"/>
                    <a:pt x="0" y="0"/>
                    <a:pt x="0" y="1"/>
                  </a:cubicBezTo>
                  <a:cubicBezTo>
                    <a:pt x="0" y="2"/>
                    <a:pt x="1" y="3"/>
                    <a:pt x="2" y="3"/>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960" bIns="3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8" name="Google Shape;1185;p33"/>
            <p:cNvSpPr/>
            <p:nvPr/>
          </p:nvSpPr>
          <p:spPr>
            <a:xfrm>
              <a:off x="4056480" y="1599480"/>
              <a:ext cx="21600" cy="20520"/>
            </a:xfrm>
            <a:custGeom>
              <a:avLst/>
              <a:gdLst>
                <a:gd name="textAreaLeft" fmla="*/ 0 w 21600"/>
                <a:gd name="textAreaRight" fmla="*/ 21960 w 21600"/>
                <a:gd name="textAreaTop" fmla="*/ 0 h 20520"/>
                <a:gd name="textAreaBottom" fmla="*/ 20880 h 20520"/>
              </a:gdLst>
              <a:ahLst/>
              <a:cxnLst/>
              <a:rect l="textAreaLeft" t="textAreaTop" r="textAreaRight" b="textAreaBottom"/>
              <a:pathLst>
                <a:path w="9" h="8">
                  <a:moveTo>
                    <a:pt x="2" y="3"/>
                  </a:moveTo>
                  <a:cubicBezTo>
                    <a:pt x="5" y="3"/>
                    <a:pt x="5" y="3"/>
                    <a:pt x="5" y="3"/>
                  </a:cubicBezTo>
                  <a:cubicBezTo>
                    <a:pt x="5" y="6"/>
                    <a:pt x="5" y="6"/>
                    <a:pt x="5" y="6"/>
                  </a:cubicBezTo>
                  <a:cubicBezTo>
                    <a:pt x="5" y="7"/>
                    <a:pt x="6" y="8"/>
                    <a:pt x="7" y="8"/>
                  </a:cubicBezTo>
                  <a:cubicBezTo>
                    <a:pt x="8" y="8"/>
                    <a:pt x="9" y="7"/>
                    <a:pt x="9" y="6"/>
                  </a:cubicBezTo>
                  <a:cubicBezTo>
                    <a:pt x="9" y="1"/>
                    <a:pt x="9" y="1"/>
                    <a:pt x="9" y="1"/>
                  </a:cubicBezTo>
                  <a:cubicBezTo>
                    <a:pt x="9" y="1"/>
                    <a:pt x="8" y="0"/>
                    <a:pt x="8" y="0"/>
                  </a:cubicBezTo>
                  <a:cubicBezTo>
                    <a:pt x="8" y="0"/>
                    <a:pt x="7" y="0"/>
                    <a:pt x="7" y="0"/>
                  </a:cubicBezTo>
                  <a:cubicBezTo>
                    <a:pt x="2" y="0"/>
                    <a:pt x="2" y="0"/>
                    <a:pt x="2" y="0"/>
                  </a:cubicBezTo>
                  <a:cubicBezTo>
                    <a:pt x="1" y="0"/>
                    <a:pt x="0" y="0"/>
                    <a:pt x="0" y="1"/>
                  </a:cubicBezTo>
                  <a:cubicBezTo>
                    <a:pt x="0" y="2"/>
                    <a:pt x="1" y="3"/>
                    <a:pt x="2" y="3"/>
                  </a:cubicBezTo>
                  <a:close/>
                </a:path>
              </a:pathLst>
            </a:custGeom>
            <a:solidFill>
              <a:srgbClr val="B5B5B5"/>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9" name="Google Shape;1186;p33"/>
            <p:cNvSpPr/>
            <p:nvPr/>
          </p:nvSpPr>
          <p:spPr>
            <a:xfrm>
              <a:off x="4069440" y="1644840"/>
              <a:ext cx="8640" cy="975600"/>
            </a:xfrm>
            <a:custGeom>
              <a:avLst/>
              <a:gdLst>
                <a:gd name="textAreaLeft" fmla="*/ 0 w 8640"/>
                <a:gd name="textAreaRight" fmla="*/ 9000 w 8640"/>
                <a:gd name="textAreaTop" fmla="*/ 0 h 975600"/>
                <a:gd name="textAreaBottom" fmla="*/ 975960 h 975600"/>
              </a:gdLst>
              <a:ahLst/>
              <a:cxnLst/>
              <a:rect l="textAreaLeft" t="textAreaTop" r="textAreaRight" b="textAreaBottom"/>
              <a:pathLst>
                <a:path w="4" h="387">
                  <a:moveTo>
                    <a:pt x="0" y="375"/>
                  </a:moveTo>
                  <a:cubicBezTo>
                    <a:pt x="0" y="385"/>
                    <a:pt x="0" y="385"/>
                    <a:pt x="0" y="385"/>
                  </a:cubicBezTo>
                  <a:cubicBezTo>
                    <a:pt x="0" y="386"/>
                    <a:pt x="1" y="387"/>
                    <a:pt x="2" y="387"/>
                  </a:cubicBezTo>
                  <a:cubicBezTo>
                    <a:pt x="3" y="387"/>
                    <a:pt x="4" y="386"/>
                    <a:pt x="4" y="385"/>
                  </a:cubicBezTo>
                  <a:cubicBezTo>
                    <a:pt x="4" y="375"/>
                    <a:pt x="4" y="375"/>
                    <a:pt x="4" y="375"/>
                  </a:cubicBezTo>
                  <a:cubicBezTo>
                    <a:pt x="4" y="374"/>
                    <a:pt x="3" y="374"/>
                    <a:pt x="2" y="374"/>
                  </a:cubicBezTo>
                  <a:cubicBezTo>
                    <a:pt x="1" y="374"/>
                    <a:pt x="0" y="374"/>
                    <a:pt x="0" y="375"/>
                  </a:cubicBezTo>
                  <a:close/>
                  <a:moveTo>
                    <a:pt x="0" y="352"/>
                  </a:moveTo>
                  <a:cubicBezTo>
                    <a:pt x="0" y="361"/>
                    <a:pt x="0" y="361"/>
                    <a:pt x="0" y="361"/>
                  </a:cubicBezTo>
                  <a:cubicBezTo>
                    <a:pt x="0" y="362"/>
                    <a:pt x="1" y="363"/>
                    <a:pt x="2" y="363"/>
                  </a:cubicBezTo>
                  <a:cubicBezTo>
                    <a:pt x="3" y="363"/>
                    <a:pt x="4" y="362"/>
                    <a:pt x="4" y="361"/>
                  </a:cubicBezTo>
                  <a:cubicBezTo>
                    <a:pt x="4" y="352"/>
                    <a:pt x="4" y="352"/>
                    <a:pt x="4" y="352"/>
                  </a:cubicBezTo>
                  <a:cubicBezTo>
                    <a:pt x="4" y="351"/>
                    <a:pt x="3" y="350"/>
                    <a:pt x="2" y="350"/>
                  </a:cubicBezTo>
                  <a:cubicBezTo>
                    <a:pt x="1" y="350"/>
                    <a:pt x="0" y="351"/>
                    <a:pt x="0" y="352"/>
                  </a:cubicBezTo>
                  <a:close/>
                  <a:moveTo>
                    <a:pt x="0" y="329"/>
                  </a:moveTo>
                  <a:cubicBezTo>
                    <a:pt x="0" y="338"/>
                    <a:pt x="0" y="338"/>
                    <a:pt x="0" y="338"/>
                  </a:cubicBezTo>
                  <a:cubicBezTo>
                    <a:pt x="0" y="339"/>
                    <a:pt x="1" y="340"/>
                    <a:pt x="2" y="340"/>
                  </a:cubicBezTo>
                  <a:cubicBezTo>
                    <a:pt x="3" y="340"/>
                    <a:pt x="4" y="339"/>
                    <a:pt x="4" y="338"/>
                  </a:cubicBezTo>
                  <a:cubicBezTo>
                    <a:pt x="4" y="329"/>
                    <a:pt x="4" y="329"/>
                    <a:pt x="4" y="329"/>
                  </a:cubicBezTo>
                  <a:cubicBezTo>
                    <a:pt x="4" y="328"/>
                    <a:pt x="3" y="327"/>
                    <a:pt x="2" y="327"/>
                  </a:cubicBezTo>
                  <a:cubicBezTo>
                    <a:pt x="1" y="327"/>
                    <a:pt x="0" y="328"/>
                    <a:pt x="0" y="329"/>
                  </a:cubicBezTo>
                  <a:close/>
                  <a:moveTo>
                    <a:pt x="0" y="305"/>
                  </a:moveTo>
                  <a:cubicBezTo>
                    <a:pt x="0" y="315"/>
                    <a:pt x="0" y="315"/>
                    <a:pt x="0" y="315"/>
                  </a:cubicBezTo>
                  <a:cubicBezTo>
                    <a:pt x="0" y="316"/>
                    <a:pt x="1" y="317"/>
                    <a:pt x="2" y="317"/>
                  </a:cubicBezTo>
                  <a:cubicBezTo>
                    <a:pt x="3" y="317"/>
                    <a:pt x="4" y="316"/>
                    <a:pt x="4" y="315"/>
                  </a:cubicBezTo>
                  <a:cubicBezTo>
                    <a:pt x="4" y="305"/>
                    <a:pt x="4" y="305"/>
                    <a:pt x="4" y="305"/>
                  </a:cubicBezTo>
                  <a:cubicBezTo>
                    <a:pt x="4" y="304"/>
                    <a:pt x="3" y="304"/>
                    <a:pt x="2" y="304"/>
                  </a:cubicBezTo>
                  <a:cubicBezTo>
                    <a:pt x="1" y="304"/>
                    <a:pt x="0" y="304"/>
                    <a:pt x="0" y="305"/>
                  </a:cubicBezTo>
                  <a:close/>
                  <a:moveTo>
                    <a:pt x="0" y="282"/>
                  </a:moveTo>
                  <a:cubicBezTo>
                    <a:pt x="0" y="291"/>
                    <a:pt x="0" y="291"/>
                    <a:pt x="0" y="291"/>
                  </a:cubicBezTo>
                  <a:cubicBezTo>
                    <a:pt x="0" y="292"/>
                    <a:pt x="1" y="293"/>
                    <a:pt x="2" y="293"/>
                  </a:cubicBezTo>
                  <a:cubicBezTo>
                    <a:pt x="3" y="293"/>
                    <a:pt x="4" y="292"/>
                    <a:pt x="4" y="291"/>
                  </a:cubicBezTo>
                  <a:cubicBezTo>
                    <a:pt x="4" y="282"/>
                    <a:pt x="4" y="282"/>
                    <a:pt x="4" y="282"/>
                  </a:cubicBezTo>
                  <a:cubicBezTo>
                    <a:pt x="4" y="281"/>
                    <a:pt x="3" y="280"/>
                    <a:pt x="2" y="280"/>
                  </a:cubicBezTo>
                  <a:cubicBezTo>
                    <a:pt x="1" y="280"/>
                    <a:pt x="0" y="281"/>
                    <a:pt x="0" y="282"/>
                  </a:cubicBezTo>
                  <a:close/>
                  <a:moveTo>
                    <a:pt x="0" y="259"/>
                  </a:moveTo>
                  <a:cubicBezTo>
                    <a:pt x="0" y="268"/>
                    <a:pt x="0" y="268"/>
                    <a:pt x="0" y="268"/>
                  </a:cubicBezTo>
                  <a:cubicBezTo>
                    <a:pt x="0" y="269"/>
                    <a:pt x="1" y="270"/>
                    <a:pt x="2" y="270"/>
                  </a:cubicBezTo>
                  <a:cubicBezTo>
                    <a:pt x="3" y="270"/>
                    <a:pt x="4" y="269"/>
                    <a:pt x="4" y="268"/>
                  </a:cubicBezTo>
                  <a:cubicBezTo>
                    <a:pt x="4" y="259"/>
                    <a:pt x="4" y="259"/>
                    <a:pt x="4" y="259"/>
                  </a:cubicBezTo>
                  <a:cubicBezTo>
                    <a:pt x="4" y="258"/>
                    <a:pt x="3" y="257"/>
                    <a:pt x="2" y="257"/>
                  </a:cubicBezTo>
                  <a:cubicBezTo>
                    <a:pt x="1" y="257"/>
                    <a:pt x="0" y="258"/>
                    <a:pt x="0" y="259"/>
                  </a:cubicBezTo>
                  <a:close/>
                  <a:moveTo>
                    <a:pt x="0" y="235"/>
                  </a:moveTo>
                  <a:cubicBezTo>
                    <a:pt x="0" y="245"/>
                    <a:pt x="0" y="245"/>
                    <a:pt x="0" y="245"/>
                  </a:cubicBezTo>
                  <a:cubicBezTo>
                    <a:pt x="0" y="246"/>
                    <a:pt x="1" y="247"/>
                    <a:pt x="2" y="247"/>
                  </a:cubicBezTo>
                  <a:cubicBezTo>
                    <a:pt x="3" y="247"/>
                    <a:pt x="4" y="246"/>
                    <a:pt x="4" y="245"/>
                  </a:cubicBezTo>
                  <a:cubicBezTo>
                    <a:pt x="4" y="235"/>
                    <a:pt x="4" y="235"/>
                    <a:pt x="4" y="235"/>
                  </a:cubicBezTo>
                  <a:cubicBezTo>
                    <a:pt x="4" y="234"/>
                    <a:pt x="3" y="234"/>
                    <a:pt x="2" y="234"/>
                  </a:cubicBezTo>
                  <a:cubicBezTo>
                    <a:pt x="1" y="234"/>
                    <a:pt x="0" y="234"/>
                    <a:pt x="0" y="235"/>
                  </a:cubicBezTo>
                  <a:close/>
                  <a:moveTo>
                    <a:pt x="0" y="212"/>
                  </a:moveTo>
                  <a:cubicBezTo>
                    <a:pt x="0" y="221"/>
                    <a:pt x="0" y="221"/>
                    <a:pt x="0" y="221"/>
                  </a:cubicBezTo>
                  <a:cubicBezTo>
                    <a:pt x="0" y="222"/>
                    <a:pt x="1" y="223"/>
                    <a:pt x="2" y="223"/>
                  </a:cubicBezTo>
                  <a:cubicBezTo>
                    <a:pt x="3" y="223"/>
                    <a:pt x="4" y="222"/>
                    <a:pt x="4" y="221"/>
                  </a:cubicBezTo>
                  <a:cubicBezTo>
                    <a:pt x="4" y="212"/>
                    <a:pt x="4" y="212"/>
                    <a:pt x="4" y="212"/>
                  </a:cubicBezTo>
                  <a:cubicBezTo>
                    <a:pt x="4" y="211"/>
                    <a:pt x="3" y="210"/>
                    <a:pt x="2" y="210"/>
                  </a:cubicBezTo>
                  <a:cubicBezTo>
                    <a:pt x="1" y="210"/>
                    <a:pt x="0" y="211"/>
                    <a:pt x="0" y="212"/>
                  </a:cubicBezTo>
                  <a:close/>
                  <a:moveTo>
                    <a:pt x="0" y="189"/>
                  </a:moveTo>
                  <a:cubicBezTo>
                    <a:pt x="0" y="198"/>
                    <a:pt x="0" y="198"/>
                    <a:pt x="0" y="198"/>
                  </a:cubicBezTo>
                  <a:cubicBezTo>
                    <a:pt x="0" y="199"/>
                    <a:pt x="1" y="200"/>
                    <a:pt x="2" y="200"/>
                  </a:cubicBezTo>
                  <a:cubicBezTo>
                    <a:pt x="3" y="200"/>
                    <a:pt x="4" y="199"/>
                    <a:pt x="4" y="198"/>
                  </a:cubicBezTo>
                  <a:cubicBezTo>
                    <a:pt x="4" y="189"/>
                    <a:pt x="4" y="189"/>
                    <a:pt x="4" y="189"/>
                  </a:cubicBezTo>
                  <a:cubicBezTo>
                    <a:pt x="4" y="188"/>
                    <a:pt x="3" y="187"/>
                    <a:pt x="2" y="187"/>
                  </a:cubicBezTo>
                  <a:cubicBezTo>
                    <a:pt x="1" y="187"/>
                    <a:pt x="0" y="188"/>
                    <a:pt x="0" y="189"/>
                  </a:cubicBezTo>
                  <a:close/>
                  <a:moveTo>
                    <a:pt x="0" y="165"/>
                  </a:moveTo>
                  <a:cubicBezTo>
                    <a:pt x="0" y="175"/>
                    <a:pt x="0" y="175"/>
                    <a:pt x="0" y="175"/>
                  </a:cubicBezTo>
                  <a:cubicBezTo>
                    <a:pt x="0" y="176"/>
                    <a:pt x="1" y="177"/>
                    <a:pt x="2" y="177"/>
                  </a:cubicBezTo>
                  <a:cubicBezTo>
                    <a:pt x="3" y="177"/>
                    <a:pt x="4" y="176"/>
                    <a:pt x="4" y="175"/>
                  </a:cubicBezTo>
                  <a:cubicBezTo>
                    <a:pt x="4" y="165"/>
                    <a:pt x="4" y="165"/>
                    <a:pt x="4" y="165"/>
                  </a:cubicBezTo>
                  <a:cubicBezTo>
                    <a:pt x="4" y="164"/>
                    <a:pt x="3" y="164"/>
                    <a:pt x="2" y="164"/>
                  </a:cubicBezTo>
                  <a:cubicBezTo>
                    <a:pt x="1" y="164"/>
                    <a:pt x="0" y="164"/>
                    <a:pt x="0" y="165"/>
                  </a:cubicBezTo>
                  <a:close/>
                  <a:moveTo>
                    <a:pt x="0" y="142"/>
                  </a:moveTo>
                  <a:cubicBezTo>
                    <a:pt x="0" y="151"/>
                    <a:pt x="0" y="151"/>
                    <a:pt x="0" y="151"/>
                  </a:cubicBezTo>
                  <a:cubicBezTo>
                    <a:pt x="0" y="153"/>
                    <a:pt x="1" y="153"/>
                    <a:pt x="2" y="153"/>
                  </a:cubicBezTo>
                  <a:cubicBezTo>
                    <a:pt x="3" y="153"/>
                    <a:pt x="4" y="153"/>
                    <a:pt x="4" y="151"/>
                  </a:cubicBezTo>
                  <a:cubicBezTo>
                    <a:pt x="4" y="142"/>
                    <a:pt x="4" y="142"/>
                    <a:pt x="4" y="142"/>
                  </a:cubicBezTo>
                  <a:cubicBezTo>
                    <a:pt x="4" y="141"/>
                    <a:pt x="3" y="140"/>
                    <a:pt x="2" y="140"/>
                  </a:cubicBezTo>
                  <a:cubicBezTo>
                    <a:pt x="1" y="140"/>
                    <a:pt x="0" y="141"/>
                    <a:pt x="0" y="142"/>
                  </a:cubicBezTo>
                  <a:close/>
                  <a:moveTo>
                    <a:pt x="0" y="119"/>
                  </a:moveTo>
                  <a:cubicBezTo>
                    <a:pt x="0" y="128"/>
                    <a:pt x="0" y="128"/>
                    <a:pt x="0" y="128"/>
                  </a:cubicBezTo>
                  <a:cubicBezTo>
                    <a:pt x="0" y="129"/>
                    <a:pt x="1" y="130"/>
                    <a:pt x="2" y="130"/>
                  </a:cubicBezTo>
                  <a:cubicBezTo>
                    <a:pt x="3" y="130"/>
                    <a:pt x="4" y="129"/>
                    <a:pt x="4" y="128"/>
                  </a:cubicBezTo>
                  <a:cubicBezTo>
                    <a:pt x="4" y="119"/>
                    <a:pt x="4" y="119"/>
                    <a:pt x="4" y="119"/>
                  </a:cubicBezTo>
                  <a:cubicBezTo>
                    <a:pt x="4" y="118"/>
                    <a:pt x="3" y="117"/>
                    <a:pt x="2" y="117"/>
                  </a:cubicBezTo>
                  <a:cubicBezTo>
                    <a:pt x="1" y="117"/>
                    <a:pt x="0" y="118"/>
                    <a:pt x="0" y="119"/>
                  </a:cubicBezTo>
                  <a:close/>
                  <a:moveTo>
                    <a:pt x="0" y="95"/>
                  </a:moveTo>
                  <a:cubicBezTo>
                    <a:pt x="0" y="105"/>
                    <a:pt x="0" y="105"/>
                    <a:pt x="0" y="105"/>
                  </a:cubicBezTo>
                  <a:cubicBezTo>
                    <a:pt x="0" y="106"/>
                    <a:pt x="1" y="107"/>
                    <a:pt x="2" y="107"/>
                  </a:cubicBezTo>
                  <a:cubicBezTo>
                    <a:pt x="3" y="107"/>
                    <a:pt x="4" y="106"/>
                    <a:pt x="4" y="105"/>
                  </a:cubicBezTo>
                  <a:cubicBezTo>
                    <a:pt x="4" y="95"/>
                    <a:pt x="4" y="95"/>
                    <a:pt x="4" y="95"/>
                  </a:cubicBezTo>
                  <a:cubicBezTo>
                    <a:pt x="4" y="94"/>
                    <a:pt x="3" y="94"/>
                    <a:pt x="2" y="94"/>
                  </a:cubicBezTo>
                  <a:cubicBezTo>
                    <a:pt x="1" y="94"/>
                    <a:pt x="0" y="94"/>
                    <a:pt x="0" y="95"/>
                  </a:cubicBezTo>
                  <a:close/>
                  <a:moveTo>
                    <a:pt x="0" y="72"/>
                  </a:moveTo>
                  <a:cubicBezTo>
                    <a:pt x="0" y="81"/>
                    <a:pt x="0" y="81"/>
                    <a:pt x="0" y="81"/>
                  </a:cubicBezTo>
                  <a:cubicBezTo>
                    <a:pt x="0" y="83"/>
                    <a:pt x="1" y="83"/>
                    <a:pt x="2" y="83"/>
                  </a:cubicBezTo>
                  <a:cubicBezTo>
                    <a:pt x="3" y="83"/>
                    <a:pt x="4" y="83"/>
                    <a:pt x="4" y="81"/>
                  </a:cubicBezTo>
                  <a:cubicBezTo>
                    <a:pt x="4" y="72"/>
                    <a:pt x="4" y="72"/>
                    <a:pt x="4" y="72"/>
                  </a:cubicBezTo>
                  <a:cubicBezTo>
                    <a:pt x="4" y="71"/>
                    <a:pt x="3" y="70"/>
                    <a:pt x="2" y="70"/>
                  </a:cubicBezTo>
                  <a:cubicBezTo>
                    <a:pt x="1" y="70"/>
                    <a:pt x="0" y="71"/>
                    <a:pt x="0" y="72"/>
                  </a:cubicBezTo>
                  <a:close/>
                  <a:moveTo>
                    <a:pt x="0" y="49"/>
                  </a:moveTo>
                  <a:cubicBezTo>
                    <a:pt x="0" y="58"/>
                    <a:pt x="0" y="58"/>
                    <a:pt x="0" y="58"/>
                  </a:cubicBezTo>
                  <a:cubicBezTo>
                    <a:pt x="0" y="59"/>
                    <a:pt x="1" y="60"/>
                    <a:pt x="2" y="60"/>
                  </a:cubicBezTo>
                  <a:cubicBezTo>
                    <a:pt x="3" y="60"/>
                    <a:pt x="4" y="59"/>
                    <a:pt x="4" y="58"/>
                  </a:cubicBezTo>
                  <a:cubicBezTo>
                    <a:pt x="4" y="49"/>
                    <a:pt x="4" y="49"/>
                    <a:pt x="4" y="49"/>
                  </a:cubicBezTo>
                  <a:cubicBezTo>
                    <a:pt x="4" y="48"/>
                    <a:pt x="3" y="47"/>
                    <a:pt x="2" y="47"/>
                  </a:cubicBezTo>
                  <a:cubicBezTo>
                    <a:pt x="1" y="47"/>
                    <a:pt x="0" y="48"/>
                    <a:pt x="0" y="49"/>
                  </a:cubicBezTo>
                  <a:close/>
                  <a:moveTo>
                    <a:pt x="0" y="25"/>
                  </a:moveTo>
                  <a:cubicBezTo>
                    <a:pt x="0" y="35"/>
                    <a:pt x="0" y="35"/>
                    <a:pt x="0" y="35"/>
                  </a:cubicBezTo>
                  <a:cubicBezTo>
                    <a:pt x="0" y="36"/>
                    <a:pt x="1" y="37"/>
                    <a:pt x="2" y="37"/>
                  </a:cubicBezTo>
                  <a:cubicBezTo>
                    <a:pt x="3" y="37"/>
                    <a:pt x="4" y="36"/>
                    <a:pt x="4" y="35"/>
                  </a:cubicBezTo>
                  <a:cubicBezTo>
                    <a:pt x="4" y="25"/>
                    <a:pt x="4" y="25"/>
                    <a:pt x="4" y="25"/>
                  </a:cubicBezTo>
                  <a:cubicBezTo>
                    <a:pt x="4" y="24"/>
                    <a:pt x="3" y="24"/>
                    <a:pt x="2" y="24"/>
                  </a:cubicBezTo>
                  <a:cubicBezTo>
                    <a:pt x="1" y="24"/>
                    <a:pt x="0" y="24"/>
                    <a:pt x="0" y="25"/>
                  </a:cubicBezTo>
                  <a:close/>
                  <a:moveTo>
                    <a:pt x="0" y="2"/>
                  </a:moveTo>
                  <a:cubicBezTo>
                    <a:pt x="0" y="11"/>
                    <a:pt x="0" y="11"/>
                    <a:pt x="0" y="11"/>
                  </a:cubicBezTo>
                  <a:cubicBezTo>
                    <a:pt x="0" y="13"/>
                    <a:pt x="1" y="13"/>
                    <a:pt x="2" y="13"/>
                  </a:cubicBezTo>
                  <a:cubicBezTo>
                    <a:pt x="3" y="13"/>
                    <a:pt x="4" y="13"/>
                    <a:pt x="4" y="11"/>
                  </a:cubicBezTo>
                  <a:cubicBezTo>
                    <a:pt x="4" y="2"/>
                    <a:pt x="4" y="2"/>
                    <a:pt x="4" y="2"/>
                  </a:cubicBezTo>
                  <a:cubicBezTo>
                    <a:pt x="4" y="1"/>
                    <a:pt x="3" y="0"/>
                    <a:pt x="2" y="0"/>
                  </a:cubicBezTo>
                  <a:cubicBezTo>
                    <a:pt x="1" y="0"/>
                    <a:pt x="0" y="1"/>
                    <a:pt x="0" y="2"/>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0" name="Google Shape;1187;p33"/>
            <p:cNvSpPr/>
            <p:nvPr/>
          </p:nvSpPr>
          <p:spPr>
            <a:xfrm>
              <a:off x="2865960" y="1556640"/>
              <a:ext cx="93240" cy="93240"/>
            </a:xfrm>
            <a:prstGeom prst="rect">
              <a:avLst/>
            </a:prstGeom>
            <a:solidFill>
              <a:schemeClr val="lt1"/>
            </a:solidFill>
            <a:ln w="9525">
              <a:solidFill>
                <a:srgbClr val="325D79"/>
              </a:solidFill>
              <a:round/>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1" name="Google Shape;1188;p33"/>
            <p:cNvSpPr/>
            <p:nvPr/>
          </p:nvSpPr>
          <p:spPr>
            <a:xfrm>
              <a:off x="4026600" y="1556640"/>
              <a:ext cx="90720" cy="93240"/>
            </a:xfrm>
            <a:prstGeom prst="rect">
              <a:avLst/>
            </a:prstGeom>
            <a:solidFill>
              <a:schemeClr val="lt1"/>
            </a:solidFill>
            <a:ln w="9525">
              <a:solidFill>
                <a:srgbClr val="325D79"/>
              </a:solidFill>
              <a:round/>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2" name="Google Shape;1189;p33"/>
            <p:cNvSpPr/>
            <p:nvPr/>
          </p:nvSpPr>
          <p:spPr>
            <a:xfrm>
              <a:off x="2865960" y="2615760"/>
              <a:ext cx="93240" cy="93240"/>
            </a:xfrm>
            <a:prstGeom prst="rect">
              <a:avLst/>
            </a:prstGeom>
            <a:solidFill>
              <a:schemeClr val="lt1"/>
            </a:solidFill>
            <a:ln w="9525">
              <a:solidFill>
                <a:srgbClr val="325D79"/>
              </a:solidFill>
              <a:round/>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913" name="Google Shape;1190;p33"/>
            <p:cNvGrpSpPr/>
            <p:nvPr/>
          </p:nvGrpSpPr>
          <p:grpSpPr>
            <a:xfrm>
              <a:off x="3418200" y="2260440"/>
              <a:ext cx="893880" cy="1905120"/>
              <a:chOff x="3418200" y="2260440"/>
              <a:chExt cx="893880" cy="1905120"/>
            </a:xfrm>
          </p:grpSpPr>
          <p:sp>
            <p:nvSpPr>
              <p:cNvPr id="914" name="Google Shape;1191;p33"/>
              <p:cNvSpPr/>
              <p:nvPr/>
            </p:nvSpPr>
            <p:spPr>
              <a:xfrm>
                <a:off x="3418200" y="3358440"/>
                <a:ext cx="366840" cy="807120"/>
              </a:xfrm>
              <a:custGeom>
                <a:avLst/>
                <a:gdLst>
                  <a:gd name="textAreaLeft" fmla="*/ 0 w 366840"/>
                  <a:gd name="textAreaRight" fmla="*/ 367200 w 366840"/>
                  <a:gd name="textAreaTop" fmla="*/ 0 h 807120"/>
                  <a:gd name="textAreaBottom" fmla="*/ 807480 h 807120"/>
                </a:gdLst>
                <a:ahLst/>
                <a:cxnLst/>
                <a:rect l="textAreaLeft" t="textAreaTop" r="textAreaRight" b="textAreaBottom"/>
                <a:pathLst>
                  <a:path w="119" h="262">
                    <a:moveTo>
                      <a:pt x="119" y="106"/>
                    </a:moveTo>
                    <a:cubicBezTo>
                      <a:pt x="119" y="106"/>
                      <a:pt x="77" y="157"/>
                      <a:pt x="79" y="250"/>
                    </a:cubicBezTo>
                    <a:cubicBezTo>
                      <a:pt x="79" y="257"/>
                      <a:pt x="74" y="262"/>
                      <a:pt x="68" y="262"/>
                    </a:cubicBezTo>
                    <a:cubicBezTo>
                      <a:pt x="68" y="262"/>
                      <a:pt x="68" y="262"/>
                      <a:pt x="68" y="262"/>
                    </a:cubicBezTo>
                    <a:cubicBezTo>
                      <a:pt x="63" y="262"/>
                      <a:pt x="59" y="260"/>
                      <a:pt x="57" y="256"/>
                    </a:cubicBezTo>
                    <a:cubicBezTo>
                      <a:pt x="50" y="240"/>
                      <a:pt x="30" y="199"/>
                      <a:pt x="17" y="157"/>
                    </a:cubicBezTo>
                    <a:cubicBezTo>
                      <a:pt x="0" y="105"/>
                      <a:pt x="93" y="0"/>
                      <a:pt x="93" y="0"/>
                    </a:cubicBezTo>
                    <a:lnTo>
                      <a:pt x="119" y="10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5" name="Google Shape;1192;p33"/>
              <p:cNvSpPr/>
              <p:nvPr/>
            </p:nvSpPr>
            <p:spPr>
              <a:xfrm>
                <a:off x="3945240" y="3358440"/>
                <a:ext cx="366840" cy="807120"/>
              </a:xfrm>
              <a:custGeom>
                <a:avLst/>
                <a:gdLst>
                  <a:gd name="textAreaLeft" fmla="*/ 0 w 366840"/>
                  <a:gd name="textAreaRight" fmla="*/ 367200 w 366840"/>
                  <a:gd name="textAreaTop" fmla="*/ 0 h 807120"/>
                  <a:gd name="textAreaBottom" fmla="*/ 807480 h 807120"/>
                </a:gdLst>
                <a:ahLst/>
                <a:cxnLst/>
                <a:rect l="textAreaLeft" t="textAreaTop" r="textAreaRight" b="textAreaBottom"/>
                <a:pathLst>
                  <a:path w="119" h="262">
                    <a:moveTo>
                      <a:pt x="0" y="106"/>
                    </a:moveTo>
                    <a:cubicBezTo>
                      <a:pt x="0" y="106"/>
                      <a:pt x="43" y="157"/>
                      <a:pt x="40" y="250"/>
                    </a:cubicBezTo>
                    <a:cubicBezTo>
                      <a:pt x="40" y="257"/>
                      <a:pt x="45" y="262"/>
                      <a:pt x="52" y="262"/>
                    </a:cubicBezTo>
                    <a:cubicBezTo>
                      <a:pt x="52" y="262"/>
                      <a:pt x="52" y="262"/>
                      <a:pt x="52" y="262"/>
                    </a:cubicBezTo>
                    <a:cubicBezTo>
                      <a:pt x="56" y="262"/>
                      <a:pt x="60" y="260"/>
                      <a:pt x="62" y="256"/>
                    </a:cubicBezTo>
                    <a:cubicBezTo>
                      <a:pt x="69" y="240"/>
                      <a:pt x="89" y="199"/>
                      <a:pt x="102" y="157"/>
                    </a:cubicBezTo>
                    <a:cubicBezTo>
                      <a:pt x="119" y="105"/>
                      <a:pt x="26" y="0"/>
                      <a:pt x="26" y="0"/>
                    </a:cubicBezTo>
                    <a:lnTo>
                      <a:pt x="0" y="10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6" name="Google Shape;1193;p33"/>
              <p:cNvSpPr/>
              <p:nvPr/>
            </p:nvSpPr>
            <p:spPr>
              <a:xfrm>
                <a:off x="3646800" y="2260440"/>
                <a:ext cx="437040" cy="1535040"/>
              </a:xfrm>
              <a:custGeom>
                <a:avLst/>
                <a:gdLst>
                  <a:gd name="textAreaLeft" fmla="*/ 0 w 437040"/>
                  <a:gd name="textAreaRight" fmla="*/ 437400 w 437040"/>
                  <a:gd name="textAreaTop" fmla="*/ 0 h 1535040"/>
                  <a:gd name="textAreaBottom" fmla="*/ 1535400 h 1535040"/>
                </a:gdLst>
                <a:ahLst/>
                <a:cxnLst/>
                <a:rect l="textAreaLeft" t="textAreaTop" r="textAreaRight" b="textAreaBottom"/>
                <a:pathLst>
                  <a:path w="142" h="498">
                    <a:moveTo>
                      <a:pt x="78" y="6"/>
                    </a:moveTo>
                    <a:cubicBezTo>
                      <a:pt x="75" y="0"/>
                      <a:pt x="67" y="0"/>
                      <a:pt x="64" y="6"/>
                    </a:cubicBezTo>
                    <a:cubicBezTo>
                      <a:pt x="46" y="43"/>
                      <a:pt x="0" y="147"/>
                      <a:pt x="0" y="236"/>
                    </a:cubicBezTo>
                    <a:cubicBezTo>
                      <a:pt x="0" y="347"/>
                      <a:pt x="43" y="492"/>
                      <a:pt x="43" y="492"/>
                    </a:cubicBezTo>
                    <a:cubicBezTo>
                      <a:pt x="61" y="498"/>
                      <a:pt x="81" y="498"/>
                      <a:pt x="99" y="492"/>
                    </a:cubicBezTo>
                    <a:cubicBezTo>
                      <a:pt x="99" y="492"/>
                      <a:pt x="142" y="347"/>
                      <a:pt x="142" y="236"/>
                    </a:cubicBezTo>
                    <a:cubicBezTo>
                      <a:pt x="142" y="147"/>
                      <a:pt x="96" y="43"/>
                      <a:pt x="78" y="6"/>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7" name="Google Shape;1194;p33"/>
              <p:cNvSpPr/>
              <p:nvPr/>
            </p:nvSpPr>
            <p:spPr>
              <a:xfrm>
                <a:off x="3763440" y="3715560"/>
                <a:ext cx="205920" cy="80280"/>
              </a:xfrm>
              <a:custGeom>
                <a:avLst/>
                <a:gdLst>
                  <a:gd name="textAreaLeft" fmla="*/ 0 w 205920"/>
                  <a:gd name="textAreaRight" fmla="*/ 206280 w 205920"/>
                  <a:gd name="textAreaTop" fmla="*/ 0 h 80280"/>
                  <a:gd name="textAreaBottom" fmla="*/ 80640 h 80280"/>
                </a:gdLst>
                <a:ahLst/>
                <a:cxnLst/>
                <a:rect l="textAreaLeft" t="textAreaTop" r="textAreaRight" b="textAreaBottom"/>
                <a:pathLst>
                  <a:path w="67" h="26">
                    <a:moveTo>
                      <a:pt x="0" y="0"/>
                    </a:moveTo>
                    <a:cubicBezTo>
                      <a:pt x="3" y="13"/>
                      <a:pt x="5" y="20"/>
                      <a:pt x="5" y="20"/>
                    </a:cubicBezTo>
                    <a:cubicBezTo>
                      <a:pt x="23" y="26"/>
                      <a:pt x="43" y="26"/>
                      <a:pt x="61" y="20"/>
                    </a:cubicBezTo>
                    <a:cubicBezTo>
                      <a:pt x="61" y="20"/>
                      <a:pt x="63" y="13"/>
                      <a:pt x="67" y="0"/>
                    </a:cubicBezTo>
                    <a:cubicBezTo>
                      <a:pt x="45" y="5"/>
                      <a:pt x="22" y="5"/>
                      <a:pt x="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0320" bIns="40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8" name="Google Shape;1195;p33"/>
              <p:cNvSpPr/>
              <p:nvPr/>
            </p:nvSpPr>
            <p:spPr>
              <a:xfrm>
                <a:off x="3702600" y="2260440"/>
                <a:ext cx="325440" cy="391680"/>
              </a:xfrm>
              <a:custGeom>
                <a:avLst/>
                <a:gdLst>
                  <a:gd name="textAreaLeft" fmla="*/ 0 w 325440"/>
                  <a:gd name="textAreaRight" fmla="*/ 325800 w 325440"/>
                  <a:gd name="textAreaTop" fmla="*/ 0 h 391680"/>
                  <a:gd name="textAreaBottom" fmla="*/ 392040 h 391680"/>
                </a:gdLst>
                <a:ahLst/>
                <a:cxnLst/>
                <a:rect l="textAreaLeft" t="textAreaTop" r="textAreaRight" b="textAreaBottom"/>
                <a:pathLst>
                  <a:path w="106" h="127">
                    <a:moveTo>
                      <a:pt x="106" y="127"/>
                    </a:moveTo>
                    <a:cubicBezTo>
                      <a:pt x="92" y="74"/>
                      <a:pt x="71" y="28"/>
                      <a:pt x="60" y="6"/>
                    </a:cubicBezTo>
                    <a:cubicBezTo>
                      <a:pt x="57" y="0"/>
                      <a:pt x="49" y="0"/>
                      <a:pt x="46" y="6"/>
                    </a:cubicBezTo>
                    <a:cubicBezTo>
                      <a:pt x="35" y="28"/>
                      <a:pt x="15" y="74"/>
                      <a:pt x="0" y="127"/>
                    </a:cubicBezTo>
                    <a:cubicBezTo>
                      <a:pt x="35" y="125"/>
                      <a:pt x="71" y="125"/>
                      <a:pt x="106" y="127"/>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9" name="Google Shape;1196;p33"/>
              <p:cNvSpPr/>
              <p:nvPr/>
            </p:nvSpPr>
            <p:spPr>
              <a:xfrm>
                <a:off x="3788280" y="2845800"/>
                <a:ext cx="163080" cy="16308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0" name="Google Shape;1197;p33"/>
              <p:cNvSpPr/>
              <p:nvPr/>
            </p:nvSpPr>
            <p:spPr>
              <a:xfrm>
                <a:off x="3803760" y="3105360"/>
                <a:ext cx="132120" cy="13212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1" name="Google Shape;1198;p33"/>
              <p:cNvSpPr/>
              <p:nvPr/>
            </p:nvSpPr>
            <p:spPr>
              <a:xfrm>
                <a:off x="3812760" y="3333960"/>
                <a:ext cx="114120" cy="11232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tIns="39960" bIns="399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22" name="Google Shape;1199;p33"/>
            <p:cNvGrpSpPr/>
            <p:nvPr/>
          </p:nvGrpSpPr>
          <p:grpSpPr>
            <a:xfrm>
              <a:off x="1838160" y="3033000"/>
              <a:ext cx="733680" cy="1132560"/>
              <a:chOff x="1838160" y="3033000"/>
              <a:chExt cx="733680" cy="1132560"/>
            </a:xfrm>
          </p:grpSpPr>
          <p:sp>
            <p:nvSpPr>
              <p:cNvPr id="923" name="Google Shape;1200;p33"/>
              <p:cNvSpPr/>
              <p:nvPr/>
            </p:nvSpPr>
            <p:spPr>
              <a:xfrm>
                <a:off x="2016720" y="3033000"/>
                <a:ext cx="335160" cy="700920"/>
              </a:xfrm>
              <a:custGeom>
                <a:avLst/>
                <a:gdLst>
                  <a:gd name="textAreaLeft" fmla="*/ 0 w 335160"/>
                  <a:gd name="textAreaRight" fmla="*/ 335520 w 335160"/>
                  <a:gd name="textAreaTop" fmla="*/ 0 h 700920"/>
                  <a:gd name="textAreaBottom" fmla="*/ 701280 h 700920"/>
                </a:gdLst>
                <a:ahLst/>
                <a:cxnLst/>
                <a:rect l="textAreaLeft" t="textAreaTop" r="textAreaRight" b="textAreaBottom"/>
                <a:pathLst>
                  <a:path w="154" h="322">
                    <a:moveTo>
                      <a:pt x="37" y="11"/>
                    </a:moveTo>
                    <a:cubicBezTo>
                      <a:pt x="81" y="0"/>
                      <a:pt x="73" y="52"/>
                      <a:pt x="93" y="72"/>
                    </a:cubicBezTo>
                    <a:cubicBezTo>
                      <a:pt x="113" y="92"/>
                      <a:pt x="122" y="109"/>
                      <a:pt x="118" y="133"/>
                    </a:cubicBezTo>
                    <a:cubicBezTo>
                      <a:pt x="115" y="157"/>
                      <a:pt x="119" y="167"/>
                      <a:pt x="127" y="180"/>
                    </a:cubicBezTo>
                    <a:cubicBezTo>
                      <a:pt x="135" y="193"/>
                      <a:pt x="142" y="222"/>
                      <a:pt x="134" y="238"/>
                    </a:cubicBezTo>
                    <a:cubicBezTo>
                      <a:pt x="126" y="255"/>
                      <a:pt x="154" y="275"/>
                      <a:pt x="132" y="322"/>
                    </a:cubicBezTo>
                    <a:cubicBezTo>
                      <a:pt x="73" y="322"/>
                      <a:pt x="73" y="322"/>
                      <a:pt x="73" y="322"/>
                    </a:cubicBezTo>
                    <a:cubicBezTo>
                      <a:pt x="73" y="322"/>
                      <a:pt x="44" y="297"/>
                      <a:pt x="50" y="267"/>
                    </a:cubicBezTo>
                    <a:cubicBezTo>
                      <a:pt x="57" y="238"/>
                      <a:pt x="41" y="207"/>
                      <a:pt x="32" y="195"/>
                    </a:cubicBezTo>
                    <a:cubicBezTo>
                      <a:pt x="23" y="184"/>
                      <a:pt x="20" y="158"/>
                      <a:pt x="26" y="133"/>
                    </a:cubicBezTo>
                    <a:cubicBezTo>
                      <a:pt x="32" y="108"/>
                      <a:pt x="7" y="98"/>
                      <a:pt x="3" y="67"/>
                    </a:cubicBezTo>
                    <a:cubicBezTo>
                      <a:pt x="0" y="35"/>
                      <a:pt x="15" y="17"/>
                      <a:pt x="37" y="1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4" name="Google Shape;1201;p33"/>
              <p:cNvSpPr/>
              <p:nvPr/>
            </p:nvSpPr>
            <p:spPr>
              <a:xfrm>
                <a:off x="2099160" y="3110040"/>
                <a:ext cx="141840" cy="623880"/>
              </a:xfrm>
              <a:custGeom>
                <a:avLst/>
                <a:gdLst>
                  <a:gd name="textAreaLeft" fmla="*/ 0 w 141840"/>
                  <a:gd name="textAreaRight" fmla="*/ 142200 w 141840"/>
                  <a:gd name="textAreaTop" fmla="*/ 0 h 623880"/>
                  <a:gd name="textAreaBottom" fmla="*/ 624240 h 623880"/>
                </a:gdLst>
                <a:ahLst/>
                <a:cxnLst/>
                <a:rect l="textAreaLeft" t="textAreaTop" r="textAreaRight" b="textAreaBottom"/>
                <a:pathLst>
                  <a:path w="65" h="287">
                    <a:moveTo>
                      <a:pt x="0" y="0"/>
                    </a:moveTo>
                    <a:cubicBezTo>
                      <a:pt x="0" y="35"/>
                      <a:pt x="26" y="98"/>
                      <a:pt x="40" y="148"/>
                    </a:cubicBezTo>
                    <a:cubicBezTo>
                      <a:pt x="55" y="197"/>
                      <a:pt x="65" y="257"/>
                      <a:pt x="64" y="287"/>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5" name="Google Shape;1202;p33"/>
              <p:cNvSpPr/>
              <p:nvPr/>
            </p:nvSpPr>
            <p:spPr>
              <a:xfrm>
                <a:off x="2058120" y="3164040"/>
                <a:ext cx="102240" cy="134280"/>
              </a:xfrm>
              <a:custGeom>
                <a:avLst/>
                <a:gdLst>
                  <a:gd name="textAreaLeft" fmla="*/ 0 w 102240"/>
                  <a:gd name="textAreaRight" fmla="*/ 102600 w 102240"/>
                  <a:gd name="textAreaTop" fmla="*/ 0 h 134280"/>
                  <a:gd name="textAreaBottom" fmla="*/ 134640 h 134280"/>
                </a:gdLst>
                <a:ahLst/>
                <a:cxnLst/>
                <a:rect l="textAreaLeft" t="textAreaTop" r="textAreaRight" b="textAreaBottom"/>
                <a:pathLst>
                  <a:path w="112" h="147">
                    <a:moveTo>
                      <a:pt x="112" y="0"/>
                    </a:moveTo>
                    <a:lnTo>
                      <a:pt x="95" y="147"/>
                    </a:lnTo>
                    <a:lnTo>
                      <a:pt x="0" y="24"/>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6" name="Google Shape;1203;p33"/>
              <p:cNvSpPr/>
              <p:nvPr/>
            </p:nvSpPr>
            <p:spPr>
              <a:xfrm>
                <a:off x="2097360" y="3309840"/>
                <a:ext cx="121680" cy="156240"/>
              </a:xfrm>
              <a:custGeom>
                <a:avLst/>
                <a:gdLst>
                  <a:gd name="textAreaLeft" fmla="*/ 0 w 121680"/>
                  <a:gd name="textAreaRight" fmla="*/ 122040 w 121680"/>
                  <a:gd name="textAreaTop" fmla="*/ 0 h 156240"/>
                  <a:gd name="textAreaBottom" fmla="*/ 156600 h 156240"/>
                </a:gdLst>
                <a:ahLst/>
                <a:cxnLst/>
                <a:rect l="textAreaLeft" t="textAreaTop" r="textAreaRight" b="textAreaBottom"/>
                <a:pathLst>
                  <a:path w="133" h="171">
                    <a:moveTo>
                      <a:pt x="133" y="0"/>
                    </a:moveTo>
                    <a:lnTo>
                      <a:pt x="109" y="171"/>
                    </a:lnTo>
                    <a:lnTo>
                      <a:pt x="0" y="55"/>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7" name="Google Shape;1204;p33"/>
              <p:cNvSpPr/>
              <p:nvPr/>
            </p:nvSpPr>
            <p:spPr>
              <a:xfrm>
                <a:off x="2151360" y="3482280"/>
                <a:ext cx="127800" cy="164520"/>
              </a:xfrm>
              <a:custGeom>
                <a:avLst/>
                <a:gdLst>
                  <a:gd name="textAreaLeft" fmla="*/ 0 w 127800"/>
                  <a:gd name="textAreaRight" fmla="*/ 128160 w 127800"/>
                  <a:gd name="textAreaTop" fmla="*/ 0 h 164520"/>
                  <a:gd name="textAreaBottom" fmla="*/ 164880 h 164520"/>
                </a:gdLst>
                <a:ahLst/>
                <a:cxnLst/>
                <a:rect l="textAreaLeft" t="textAreaTop" r="textAreaRight" b="textAreaBottom"/>
                <a:pathLst>
                  <a:path w="140" h="180">
                    <a:moveTo>
                      <a:pt x="140" y="0"/>
                    </a:moveTo>
                    <a:lnTo>
                      <a:pt x="88" y="180"/>
                    </a:lnTo>
                    <a:lnTo>
                      <a:pt x="0" y="47"/>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8" name="Google Shape;1205;p33"/>
              <p:cNvSpPr/>
              <p:nvPr/>
            </p:nvSpPr>
            <p:spPr>
              <a:xfrm>
                <a:off x="2251440" y="3321000"/>
                <a:ext cx="320400" cy="450720"/>
              </a:xfrm>
              <a:custGeom>
                <a:avLst/>
                <a:gdLst>
                  <a:gd name="textAreaLeft" fmla="*/ 0 w 320400"/>
                  <a:gd name="textAreaRight" fmla="*/ 320760 w 320400"/>
                  <a:gd name="textAreaTop" fmla="*/ 0 h 450720"/>
                  <a:gd name="textAreaBottom" fmla="*/ 451080 h 450720"/>
                </a:gdLst>
                <a:ahLst/>
                <a:cxnLst/>
                <a:rect l="textAreaLeft" t="textAreaTop" r="textAreaRight" b="textAreaBottom"/>
                <a:pathLst>
                  <a:path w="147" h="207">
                    <a:moveTo>
                      <a:pt x="9" y="207"/>
                    </a:moveTo>
                    <a:cubicBezTo>
                      <a:pt x="9" y="207"/>
                      <a:pt x="0" y="158"/>
                      <a:pt x="10" y="128"/>
                    </a:cubicBezTo>
                    <a:cubicBezTo>
                      <a:pt x="19" y="98"/>
                      <a:pt x="43" y="92"/>
                      <a:pt x="45" y="66"/>
                    </a:cubicBezTo>
                    <a:cubicBezTo>
                      <a:pt x="48" y="26"/>
                      <a:pt x="72" y="0"/>
                      <a:pt x="103" y="4"/>
                    </a:cubicBezTo>
                    <a:cubicBezTo>
                      <a:pt x="133" y="8"/>
                      <a:pt x="147" y="55"/>
                      <a:pt x="117" y="81"/>
                    </a:cubicBezTo>
                    <a:cubicBezTo>
                      <a:pt x="106" y="91"/>
                      <a:pt x="91" y="115"/>
                      <a:pt x="93" y="135"/>
                    </a:cubicBezTo>
                    <a:cubicBezTo>
                      <a:pt x="97" y="166"/>
                      <a:pt x="58" y="185"/>
                      <a:pt x="58" y="185"/>
                    </a:cubicBezTo>
                    <a:lnTo>
                      <a:pt x="9" y="207"/>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9" name="Google Shape;1206;p33"/>
              <p:cNvSpPr/>
              <p:nvPr/>
            </p:nvSpPr>
            <p:spPr>
              <a:xfrm>
                <a:off x="2323800" y="3403440"/>
                <a:ext cx="153720" cy="345960"/>
              </a:xfrm>
              <a:custGeom>
                <a:avLst/>
                <a:gdLst>
                  <a:gd name="textAreaLeft" fmla="*/ 0 w 153720"/>
                  <a:gd name="textAreaRight" fmla="*/ 154080 w 153720"/>
                  <a:gd name="textAreaTop" fmla="*/ 0 h 345960"/>
                  <a:gd name="textAreaBottom" fmla="*/ 346320 h 345960"/>
                </a:gdLst>
                <a:ahLst/>
                <a:cxnLst/>
                <a:rect l="textAreaLeft" t="textAreaTop" r="textAreaRight" b="textAreaBottom"/>
                <a:pathLst>
                  <a:path w="71" h="159">
                    <a:moveTo>
                      <a:pt x="71" y="0"/>
                    </a:moveTo>
                    <a:cubicBezTo>
                      <a:pt x="23" y="51"/>
                      <a:pt x="0" y="145"/>
                      <a:pt x="0" y="159"/>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0" name="Google Shape;1207;p33"/>
              <p:cNvSpPr/>
              <p:nvPr/>
            </p:nvSpPr>
            <p:spPr>
              <a:xfrm>
                <a:off x="2406240" y="3398760"/>
                <a:ext cx="93240" cy="87480"/>
              </a:xfrm>
              <a:custGeom>
                <a:avLst/>
                <a:gdLst>
                  <a:gd name="textAreaLeft" fmla="*/ 0 w 93240"/>
                  <a:gd name="textAreaRight" fmla="*/ 93600 w 93240"/>
                  <a:gd name="textAreaTop" fmla="*/ 0 h 87480"/>
                  <a:gd name="textAreaBottom" fmla="*/ 87840 h 87480"/>
                </a:gdLst>
                <a:ahLst/>
                <a:cxnLst/>
                <a:rect l="textAreaLeft" t="textAreaTop" r="textAreaRight" b="textAreaBottom"/>
                <a:pathLst>
                  <a:path w="102" h="96">
                    <a:moveTo>
                      <a:pt x="0" y="0"/>
                    </a:moveTo>
                    <a:lnTo>
                      <a:pt x="12" y="96"/>
                    </a:lnTo>
                    <a:lnTo>
                      <a:pt x="102" y="50"/>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3920" bIns="43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1" name="Google Shape;1208;p33"/>
              <p:cNvSpPr/>
              <p:nvPr/>
            </p:nvSpPr>
            <p:spPr>
              <a:xfrm>
                <a:off x="2352240" y="3506040"/>
                <a:ext cx="101520" cy="88560"/>
              </a:xfrm>
              <a:custGeom>
                <a:avLst/>
                <a:gdLst>
                  <a:gd name="textAreaLeft" fmla="*/ 0 w 101520"/>
                  <a:gd name="textAreaRight" fmla="*/ 101880 w 101520"/>
                  <a:gd name="textAreaTop" fmla="*/ 0 h 88560"/>
                  <a:gd name="textAreaBottom" fmla="*/ 88920 h 88560"/>
                </a:gdLst>
                <a:ahLst/>
                <a:cxnLst/>
                <a:rect l="textAreaLeft" t="textAreaTop" r="textAreaRight" b="textAreaBottom"/>
                <a:pathLst>
                  <a:path w="111" h="97">
                    <a:moveTo>
                      <a:pt x="0" y="0"/>
                    </a:moveTo>
                    <a:lnTo>
                      <a:pt x="14" y="97"/>
                    </a:lnTo>
                    <a:lnTo>
                      <a:pt x="111" y="36"/>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2" name="Google Shape;1209;p33"/>
              <p:cNvSpPr/>
              <p:nvPr/>
            </p:nvSpPr>
            <p:spPr>
              <a:xfrm>
                <a:off x="2290680" y="3601440"/>
                <a:ext cx="132480" cy="102240"/>
              </a:xfrm>
              <a:custGeom>
                <a:avLst/>
                <a:gdLst>
                  <a:gd name="textAreaLeft" fmla="*/ 0 w 132480"/>
                  <a:gd name="textAreaRight" fmla="*/ 132840 w 132480"/>
                  <a:gd name="textAreaTop" fmla="*/ 0 h 102240"/>
                  <a:gd name="textAreaBottom" fmla="*/ 102600 h 102240"/>
                </a:gdLst>
                <a:ahLst/>
                <a:cxnLst/>
                <a:rect l="textAreaLeft" t="textAreaTop" r="textAreaRight" b="textAreaBottom"/>
                <a:pathLst>
                  <a:path w="145" h="112">
                    <a:moveTo>
                      <a:pt x="0" y="0"/>
                    </a:moveTo>
                    <a:lnTo>
                      <a:pt x="45" y="112"/>
                    </a:lnTo>
                    <a:lnTo>
                      <a:pt x="145" y="48"/>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3" name="Google Shape;1210;p33"/>
              <p:cNvSpPr/>
              <p:nvPr/>
            </p:nvSpPr>
            <p:spPr>
              <a:xfrm>
                <a:off x="1838160" y="3368520"/>
                <a:ext cx="374400" cy="402840"/>
              </a:xfrm>
              <a:custGeom>
                <a:avLst/>
                <a:gdLst>
                  <a:gd name="textAreaLeft" fmla="*/ 0 w 374400"/>
                  <a:gd name="textAreaRight" fmla="*/ 374760 w 374400"/>
                  <a:gd name="textAreaTop" fmla="*/ 0 h 402840"/>
                  <a:gd name="textAreaBottom" fmla="*/ 403200 h 402840"/>
                </a:gdLst>
                <a:ahLst/>
                <a:cxnLst/>
                <a:rect l="textAreaLeft" t="textAreaTop" r="textAreaRight" b="textAreaBottom"/>
                <a:pathLst>
                  <a:path w="172" h="185">
                    <a:moveTo>
                      <a:pt x="172" y="185"/>
                    </a:moveTo>
                    <a:cubicBezTo>
                      <a:pt x="172" y="185"/>
                      <a:pt x="168" y="135"/>
                      <a:pt x="152" y="109"/>
                    </a:cubicBezTo>
                    <a:cubicBezTo>
                      <a:pt x="135" y="82"/>
                      <a:pt x="110" y="82"/>
                      <a:pt x="102" y="57"/>
                    </a:cubicBezTo>
                    <a:cubicBezTo>
                      <a:pt x="89" y="20"/>
                      <a:pt x="59" y="0"/>
                      <a:pt x="31" y="11"/>
                    </a:cubicBezTo>
                    <a:cubicBezTo>
                      <a:pt x="2" y="23"/>
                      <a:pt x="0" y="72"/>
                      <a:pt x="35" y="89"/>
                    </a:cubicBezTo>
                    <a:cubicBezTo>
                      <a:pt x="49" y="96"/>
                      <a:pt x="69" y="117"/>
                      <a:pt x="72" y="136"/>
                    </a:cubicBezTo>
                    <a:cubicBezTo>
                      <a:pt x="76" y="168"/>
                      <a:pt x="119" y="176"/>
                      <a:pt x="119" y="176"/>
                    </a:cubicBezTo>
                    <a:lnTo>
                      <a:pt x="172" y="185"/>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4" name="Google Shape;1211;p33"/>
              <p:cNvSpPr/>
              <p:nvPr/>
            </p:nvSpPr>
            <p:spPr>
              <a:xfrm>
                <a:off x="1921320" y="3466440"/>
                <a:ext cx="234360" cy="295560"/>
              </a:xfrm>
              <a:custGeom>
                <a:avLst/>
                <a:gdLst>
                  <a:gd name="textAreaLeft" fmla="*/ 0 w 234360"/>
                  <a:gd name="textAreaRight" fmla="*/ 234720 w 234360"/>
                  <a:gd name="textAreaTop" fmla="*/ 0 h 295560"/>
                  <a:gd name="textAreaBottom" fmla="*/ 295920 h 295560"/>
                </a:gdLst>
                <a:ahLst/>
                <a:cxnLst/>
                <a:rect l="textAreaLeft" t="textAreaTop" r="textAreaRight" b="textAreaBottom"/>
                <a:pathLst>
                  <a:path w="108" h="136">
                    <a:moveTo>
                      <a:pt x="0" y="0"/>
                    </a:moveTo>
                    <a:cubicBezTo>
                      <a:pt x="59" y="37"/>
                      <a:pt x="105" y="123"/>
                      <a:pt x="108" y="136"/>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5" name="Google Shape;1212;p33"/>
              <p:cNvSpPr/>
              <p:nvPr/>
            </p:nvSpPr>
            <p:spPr>
              <a:xfrm>
                <a:off x="1910520" y="3444480"/>
                <a:ext cx="88560" cy="86760"/>
              </a:xfrm>
              <a:custGeom>
                <a:avLst/>
                <a:gdLst>
                  <a:gd name="textAreaLeft" fmla="*/ 0 w 88560"/>
                  <a:gd name="textAreaRight" fmla="*/ 88920 w 88560"/>
                  <a:gd name="textAreaTop" fmla="*/ 0 h 86760"/>
                  <a:gd name="textAreaBottom" fmla="*/ 87120 h 86760"/>
                </a:gdLst>
                <a:ahLst/>
                <a:cxnLst/>
                <a:rect l="textAreaLeft" t="textAreaTop" r="textAreaRight" b="textAreaBottom"/>
                <a:pathLst>
                  <a:path w="97" h="95">
                    <a:moveTo>
                      <a:pt x="85" y="0"/>
                    </a:moveTo>
                    <a:lnTo>
                      <a:pt x="97" y="95"/>
                    </a:lnTo>
                    <a:lnTo>
                      <a:pt x="0" y="74"/>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3560" bIns="43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6" name="Google Shape;1213;p33"/>
              <p:cNvSpPr/>
              <p:nvPr/>
            </p:nvSpPr>
            <p:spPr>
              <a:xfrm>
                <a:off x="1977480" y="3534480"/>
                <a:ext cx="97560" cy="88560"/>
              </a:xfrm>
              <a:custGeom>
                <a:avLst/>
                <a:gdLst>
                  <a:gd name="textAreaLeft" fmla="*/ 0 w 97560"/>
                  <a:gd name="textAreaRight" fmla="*/ 97920 w 97560"/>
                  <a:gd name="textAreaTop" fmla="*/ 0 h 88560"/>
                  <a:gd name="textAreaBottom" fmla="*/ 88920 h 88560"/>
                </a:gdLst>
                <a:ahLst/>
                <a:cxnLst/>
                <a:rect l="textAreaLeft" t="textAreaTop" r="textAreaRight" b="textAreaBottom"/>
                <a:pathLst>
                  <a:path w="107" h="97">
                    <a:moveTo>
                      <a:pt x="98" y="0"/>
                    </a:moveTo>
                    <a:lnTo>
                      <a:pt x="107" y="97"/>
                    </a:lnTo>
                    <a:lnTo>
                      <a:pt x="0" y="62"/>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7" name="Google Shape;1214;p33"/>
              <p:cNvSpPr/>
              <p:nvPr/>
            </p:nvSpPr>
            <p:spPr>
              <a:xfrm>
                <a:off x="2032200" y="3610440"/>
                <a:ext cx="118800" cy="110520"/>
              </a:xfrm>
              <a:custGeom>
                <a:avLst/>
                <a:gdLst>
                  <a:gd name="textAreaLeft" fmla="*/ 0 w 118800"/>
                  <a:gd name="textAreaRight" fmla="*/ 119160 w 118800"/>
                  <a:gd name="textAreaTop" fmla="*/ 0 h 110520"/>
                  <a:gd name="textAreaBottom" fmla="*/ 110880 h 110520"/>
                </a:gdLst>
                <a:ahLst/>
                <a:cxnLst/>
                <a:rect l="textAreaLeft" t="textAreaTop" r="textAreaRight" b="textAreaBottom"/>
                <a:pathLst>
                  <a:path w="130" h="121">
                    <a:moveTo>
                      <a:pt x="130" y="0"/>
                    </a:moveTo>
                    <a:lnTo>
                      <a:pt x="114" y="121"/>
                    </a:lnTo>
                    <a:lnTo>
                      <a:pt x="0" y="83"/>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8" name="Google Shape;1215;p33"/>
              <p:cNvSpPr/>
              <p:nvPr/>
            </p:nvSpPr>
            <p:spPr>
              <a:xfrm>
                <a:off x="1988280" y="3716640"/>
                <a:ext cx="454320" cy="448920"/>
              </a:xfrm>
              <a:custGeom>
                <a:avLst/>
                <a:gdLst>
                  <a:gd name="textAreaLeft" fmla="*/ 0 w 454320"/>
                  <a:gd name="textAreaRight" fmla="*/ 454680 w 454320"/>
                  <a:gd name="textAreaTop" fmla="*/ 0 h 448920"/>
                  <a:gd name="textAreaBottom" fmla="*/ 449280 h 448920"/>
                </a:gdLst>
                <a:ahLst/>
                <a:cxnLst/>
                <a:rect l="textAreaLeft" t="textAreaTop" r="textAreaRight" b="textAreaBottom"/>
                <a:pathLst>
                  <a:path w="496" h="490">
                    <a:moveTo>
                      <a:pt x="439" y="490"/>
                    </a:moveTo>
                    <a:lnTo>
                      <a:pt x="57" y="490"/>
                    </a:lnTo>
                    <a:lnTo>
                      <a:pt x="0" y="0"/>
                    </a:lnTo>
                    <a:lnTo>
                      <a:pt x="496" y="0"/>
                    </a:lnTo>
                    <a:lnTo>
                      <a:pt x="439" y="49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9" name="Google Shape;1216;p33"/>
              <p:cNvSpPr/>
              <p:nvPr/>
            </p:nvSpPr>
            <p:spPr>
              <a:xfrm>
                <a:off x="1977480" y="3710520"/>
                <a:ext cx="476280" cy="56520"/>
              </a:xfrm>
              <a:custGeom>
                <a:avLst/>
                <a:gdLst>
                  <a:gd name="textAreaLeft" fmla="*/ 0 w 476280"/>
                  <a:gd name="textAreaRight" fmla="*/ 476640 w 476280"/>
                  <a:gd name="textAreaTop" fmla="*/ 0 h 56520"/>
                  <a:gd name="textAreaBottom" fmla="*/ 56880 h 56520"/>
                </a:gdLst>
                <a:ahLst/>
                <a:cxnLst/>
                <a:rect l="textAreaLeft" t="textAreaTop" r="textAreaRight" b="textAreaBottom"/>
                <a:pathLst>
                  <a:path w="520" h="62">
                    <a:moveTo>
                      <a:pt x="7" y="62"/>
                    </a:moveTo>
                    <a:lnTo>
                      <a:pt x="513" y="62"/>
                    </a:lnTo>
                    <a:lnTo>
                      <a:pt x="520" y="0"/>
                    </a:lnTo>
                    <a:lnTo>
                      <a:pt x="0" y="0"/>
                    </a:lnTo>
                    <a:lnTo>
                      <a:pt x="7" y="62"/>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28440" bIns="284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40" name="Google Shape;1217;p33"/>
            <p:cNvGrpSpPr/>
            <p:nvPr/>
          </p:nvGrpSpPr>
          <p:grpSpPr>
            <a:xfrm>
              <a:off x="2263320" y="1486800"/>
              <a:ext cx="506520" cy="898920"/>
              <a:chOff x="2263320" y="1486800"/>
              <a:chExt cx="506520" cy="898920"/>
            </a:xfrm>
          </p:grpSpPr>
          <p:sp>
            <p:nvSpPr>
              <p:cNvPr id="941" name="Google Shape;1218;p33"/>
              <p:cNvSpPr/>
              <p:nvPr/>
            </p:nvSpPr>
            <p:spPr>
              <a:xfrm>
                <a:off x="2263320" y="1486800"/>
                <a:ext cx="506520" cy="898920"/>
              </a:xfrm>
              <a:custGeom>
                <a:avLst/>
                <a:gdLst>
                  <a:gd name="textAreaLeft" fmla="*/ 0 w 506520"/>
                  <a:gd name="textAreaRight" fmla="*/ 506880 w 506520"/>
                  <a:gd name="textAreaTop" fmla="*/ 0 h 898920"/>
                  <a:gd name="textAreaBottom" fmla="*/ 899280 h 898920"/>
                </a:gdLst>
                <a:ahLst/>
                <a:cxnLst/>
                <a:rect l="textAreaLeft" t="textAreaTop" r="textAreaRight" b="textAreaBottom"/>
                <a:pathLst>
                  <a:path w="219" h="387">
                    <a:moveTo>
                      <a:pt x="219" y="387"/>
                    </a:moveTo>
                    <a:cubicBezTo>
                      <a:pt x="14" y="387"/>
                      <a:pt x="14" y="387"/>
                      <a:pt x="14" y="387"/>
                    </a:cubicBezTo>
                    <a:cubicBezTo>
                      <a:pt x="6" y="387"/>
                      <a:pt x="0" y="380"/>
                      <a:pt x="0" y="373"/>
                    </a:cubicBezTo>
                    <a:cubicBezTo>
                      <a:pt x="0" y="0"/>
                      <a:pt x="0" y="0"/>
                      <a:pt x="0" y="0"/>
                    </a:cubicBezTo>
                    <a:cubicBezTo>
                      <a:pt x="219" y="0"/>
                      <a:pt x="219" y="0"/>
                      <a:pt x="219" y="0"/>
                    </a:cubicBezTo>
                    <a:lnTo>
                      <a:pt x="219" y="387"/>
                    </a:ln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2" name="Google Shape;1219;p33"/>
              <p:cNvSpPr/>
              <p:nvPr/>
            </p:nvSpPr>
            <p:spPr>
              <a:xfrm>
                <a:off x="2334960" y="1596600"/>
                <a:ext cx="360720" cy="36180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3" name="Google Shape;1220;p33"/>
              <p:cNvSpPr/>
              <p:nvPr/>
            </p:nvSpPr>
            <p:spPr>
              <a:xfrm>
                <a:off x="2334960" y="2135880"/>
                <a:ext cx="69120" cy="6912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4" name="Google Shape;1221;p33"/>
              <p:cNvSpPr/>
              <p:nvPr/>
            </p:nvSpPr>
            <p:spPr>
              <a:xfrm>
                <a:off x="2431800" y="2135880"/>
                <a:ext cx="69120" cy="6912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5" name="Google Shape;1222;p33"/>
              <p:cNvSpPr/>
              <p:nvPr/>
            </p:nvSpPr>
            <p:spPr>
              <a:xfrm>
                <a:off x="2530080" y="2135880"/>
                <a:ext cx="69120" cy="69120"/>
              </a:xfrm>
              <a:prstGeom prst="ellipse">
                <a:avLst/>
              </a:prstGeom>
              <a:solidFill>
                <a:schemeClr val="accent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6" name="Google Shape;1223;p33"/>
              <p:cNvSpPr/>
              <p:nvPr/>
            </p:nvSpPr>
            <p:spPr>
              <a:xfrm>
                <a:off x="2629080" y="2135880"/>
                <a:ext cx="69120" cy="69120"/>
              </a:xfrm>
              <a:prstGeom prst="ellipse">
                <a:avLst/>
              </a:prstGeom>
              <a:solidFill>
                <a:schemeClr val="accent4"/>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7" name="Google Shape;1224;p33"/>
              <p:cNvSpPr/>
              <p:nvPr/>
            </p:nvSpPr>
            <p:spPr>
              <a:xfrm>
                <a:off x="2334960" y="2232720"/>
                <a:ext cx="69120" cy="69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8" name="Google Shape;1225;p33"/>
              <p:cNvSpPr/>
              <p:nvPr/>
            </p:nvSpPr>
            <p:spPr>
              <a:xfrm>
                <a:off x="2431800" y="2232720"/>
                <a:ext cx="69120" cy="691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9" name="Google Shape;1226;p33"/>
              <p:cNvSpPr/>
              <p:nvPr/>
            </p:nvSpPr>
            <p:spPr>
              <a:xfrm>
                <a:off x="2530080" y="2232720"/>
                <a:ext cx="69120" cy="69120"/>
              </a:xfrm>
              <a:prstGeom prst="ellipse">
                <a:avLst/>
              </a:prstGeom>
              <a:solidFill>
                <a:schemeClr val="accen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0" name="Google Shape;1227;p33"/>
              <p:cNvSpPr/>
              <p:nvPr/>
            </p:nvSpPr>
            <p:spPr>
              <a:xfrm>
                <a:off x="2629080" y="2232720"/>
                <a:ext cx="69120" cy="69120"/>
              </a:xfrm>
              <a:prstGeom prst="ellipse">
                <a:avLst/>
              </a:prstGeom>
              <a:solidFill>
                <a:schemeClr val="accent6"/>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951" name="Google Shape;1228;p33"/>
            <p:cNvSpPr/>
            <p:nvPr/>
          </p:nvSpPr>
          <p:spPr>
            <a:xfrm>
              <a:off x="3149640" y="1791360"/>
              <a:ext cx="586080" cy="556920"/>
            </a:xfrm>
            <a:prstGeom prst="pentagon">
              <a:avLst>
                <a:gd name="hf" fmla="val 105146"/>
                <a:gd name="vf" fmla="val 110557"/>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52" name="Google Shape;1229;p33"/>
            <p:cNvSpPr/>
            <p:nvPr/>
          </p:nvSpPr>
          <p:spPr>
            <a:xfrm>
              <a:off x="3617640" y="1882080"/>
              <a:ext cx="228600" cy="217080"/>
            </a:xfrm>
            <a:prstGeom prst="pentagon">
              <a:avLst>
                <a:gd name="hf" fmla="val 105146"/>
                <a:gd name="vf" fmla="val 110557"/>
              </a:avLst>
            </a:prstGeom>
            <a:solidFill>
              <a:schemeClr val="accent4"/>
            </a:solidFill>
            <a:ln w="0">
              <a:noFill/>
            </a:ln>
          </p:spPr>
          <p:style>
            <a:lnRef idx="0">
              <a:scrgbClr r="0" g="0" b="0"/>
            </a:lnRef>
            <a:fillRef idx="0">
              <a:scrgbClr r="0" g="0" b="0"/>
            </a:fillRef>
            <a:effectRef idx="0">
              <a:scrgbClr r="0" g="0" b="0"/>
            </a:effectRef>
            <a:fontRef idx="minor"/>
          </p:style>
          <p:txBody>
            <a:bodyPr tIns="82800" bIns="82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53" name="Google Shape;1230;p33"/>
            <p:cNvSpPr/>
            <p:nvPr/>
          </p:nvSpPr>
          <p:spPr>
            <a:xfrm>
              <a:off x="2111040" y="83196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954" name="Google Shape;115;p5"/>
          <p:cNvGrpSpPr/>
          <p:nvPr/>
        </p:nvGrpSpPr>
        <p:grpSpPr>
          <a:xfrm>
            <a:off x="961560" y="828360"/>
            <a:ext cx="7636680" cy="3843720"/>
            <a:chOff x="961560" y="828360"/>
            <a:chExt cx="7636680" cy="3843720"/>
          </a:xfrm>
        </p:grpSpPr>
        <p:grpSp>
          <p:nvGrpSpPr>
            <p:cNvPr id="955" name="Google Shape;116;p5"/>
            <p:cNvGrpSpPr/>
            <p:nvPr/>
          </p:nvGrpSpPr>
          <p:grpSpPr>
            <a:xfrm>
              <a:off x="8410320" y="1617480"/>
              <a:ext cx="187920" cy="188640"/>
              <a:chOff x="8410320" y="1617480"/>
              <a:chExt cx="187920" cy="188640"/>
            </a:xfrm>
          </p:grpSpPr>
          <p:sp>
            <p:nvSpPr>
              <p:cNvPr id="956" name="Google Shape;117;p5"/>
              <p:cNvSpPr/>
              <p:nvPr/>
            </p:nvSpPr>
            <p:spPr>
              <a:xfrm>
                <a:off x="8480520" y="1706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7" name="Google Shape;118;p5"/>
              <p:cNvSpPr/>
              <p:nvPr/>
            </p:nvSpPr>
            <p:spPr>
              <a:xfrm>
                <a:off x="8549280" y="1706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8" name="Google Shape;119;p5"/>
              <p:cNvSpPr/>
              <p:nvPr/>
            </p:nvSpPr>
            <p:spPr>
              <a:xfrm>
                <a:off x="8410320" y="17064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9" name="Google Shape;120;p5"/>
              <p:cNvSpPr/>
              <p:nvPr/>
            </p:nvSpPr>
            <p:spPr>
              <a:xfrm>
                <a:off x="8497440" y="16887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0" name="Google Shape;121;p5"/>
              <p:cNvSpPr/>
              <p:nvPr/>
            </p:nvSpPr>
            <p:spPr>
              <a:xfrm>
                <a:off x="8497440" y="17582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1" name="Google Shape;122;p5"/>
              <p:cNvSpPr/>
              <p:nvPr/>
            </p:nvSpPr>
            <p:spPr>
              <a:xfrm>
                <a:off x="8497440" y="1617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62" name="Google Shape;123;p5"/>
            <p:cNvGrpSpPr/>
            <p:nvPr/>
          </p:nvGrpSpPr>
          <p:grpSpPr>
            <a:xfrm>
              <a:off x="961560" y="4218120"/>
              <a:ext cx="188280" cy="188640"/>
              <a:chOff x="961560" y="4218120"/>
              <a:chExt cx="188280" cy="188640"/>
            </a:xfrm>
          </p:grpSpPr>
          <p:sp>
            <p:nvSpPr>
              <p:cNvPr id="963" name="Google Shape;124;p5"/>
              <p:cNvSpPr/>
              <p:nvPr/>
            </p:nvSpPr>
            <p:spPr>
              <a:xfrm>
                <a:off x="1031760" y="4306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4" name="Google Shape;125;p5"/>
              <p:cNvSpPr/>
              <p:nvPr/>
            </p:nvSpPr>
            <p:spPr>
              <a:xfrm>
                <a:off x="1100880" y="4306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5" name="Google Shape;126;p5"/>
              <p:cNvSpPr/>
              <p:nvPr/>
            </p:nvSpPr>
            <p:spPr>
              <a:xfrm>
                <a:off x="961560" y="43066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6" name="Google Shape;127;p5"/>
              <p:cNvSpPr/>
              <p:nvPr/>
            </p:nvSpPr>
            <p:spPr>
              <a:xfrm>
                <a:off x="1048680" y="4289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7" name="Google Shape;128;p5"/>
              <p:cNvSpPr/>
              <p:nvPr/>
            </p:nvSpPr>
            <p:spPr>
              <a:xfrm>
                <a:off x="1048680" y="43588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8" name="Google Shape;129;p5"/>
              <p:cNvSpPr/>
              <p:nvPr/>
            </p:nvSpPr>
            <p:spPr>
              <a:xfrm>
                <a:off x="1048680" y="42181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69" name="Google Shape;130;p5"/>
            <p:cNvGrpSpPr/>
            <p:nvPr/>
          </p:nvGrpSpPr>
          <p:grpSpPr>
            <a:xfrm>
              <a:off x="1690560" y="4483800"/>
              <a:ext cx="188280" cy="188280"/>
              <a:chOff x="1690560" y="4483800"/>
              <a:chExt cx="188280" cy="188280"/>
            </a:xfrm>
          </p:grpSpPr>
          <p:sp>
            <p:nvSpPr>
              <p:cNvPr id="970" name="Google Shape;131;p5"/>
              <p:cNvSpPr/>
              <p:nvPr/>
            </p:nvSpPr>
            <p:spPr>
              <a:xfrm>
                <a:off x="1760760" y="45723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1" name="Google Shape;132;p5"/>
              <p:cNvSpPr/>
              <p:nvPr/>
            </p:nvSpPr>
            <p:spPr>
              <a:xfrm>
                <a:off x="1829880" y="45723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2" name="Google Shape;133;p5"/>
              <p:cNvSpPr/>
              <p:nvPr/>
            </p:nvSpPr>
            <p:spPr>
              <a:xfrm>
                <a:off x="1690560" y="45723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3" name="Google Shape;134;p5"/>
              <p:cNvSpPr/>
              <p:nvPr/>
            </p:nvSpPr>
            <p:spPr>
              <a:xfrm>
                <a:off x="1777680" y="45550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4" name="Google Shape;135;p5"/>
              <p:cNvSpPr/>
              <p:nvPr/>
            </p:nvSpPr>
            <p:spPr>
              <a:xfrm>
                <a:off x="1777680" y="46242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5" name="Google Shape;136;p5"/>
              <p:cNvSpPr/>
              <p:nvPr/>
            </p:nvSpPr>
            <p:spPr>
              <a:xfrm>
                <a:off x="1777680" y="44838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76" name="Google Shape;137;p5"/>
            <p:cNvGrpSpPr/>
            <p:nvPr/>
          </p:nvGrpSpPr>
          <p:grpSpPr>
            <a:xfrm>
              <a:off x="7931880" y="828360"/>
              <a:ext cx="188280" cy="188640"/>
              <a:chOff x="7931880" y="828360"/>
              <a:chExt cx="188280" cy="188640"/>
            </a:xfrm>
          </p:grpSpPr>
          <p:sp>
            <p:nvSpPr>
              <p:cNvPr id="977" name="Google Shape;138;p5"/>
              <p:cNvSpPr/>
              <p:nvPr/>
            </p:nvSpPr>
            <p:spPr>
              <a:xfrm>
                <a:off x="8002440" y="9169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8" name="Google Shape;139;p5"/>
              <p:cNvSpPr/>
              <p:nvPr/>
            </p:nvSpPr>
            <p:spPr>
              <a:xfrm>
                <a:off x="8071200" y="9169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9" name="Google Shape;140;p5"/>
              <p:cNvSpPr/>
              <p:nvPr/>
            </p:nvSpPr>
            <p:spPr>
              <a:xfrm>
                <a:off x="7931880" y="9169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0" name="Google Shape;141;p5"/>
              <p:cNvSpPr/>
              <p:nvPr/>
            </p:nvSpPr>
            <p:spPr>
              <a:xfrm>
                <a:off x="8019000" y="899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1" name="Google Shape;142;p5"/>
              <p:cNvSpPr/>
              <p:nvPr/>
            </p:nvSpPr>
            <p:spPr>
              <a:xfrm>
                <a:off x="8019000" y="9691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2" name="Google Shape;143;p5"/>
              <p:cNvSpPr/>
              <p:nvPr/>
            </p:nvSpPr>
            <p:spPr>
              <a:xfrm>
                <a:off x="8019000" y="8283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983" name="Google Shape;144;p5"/>
          <p:cNvGrpSpPr/>
          <p:nvPr/>
        </p:nvGrpSpPr>
        <p:grpSpPr>
          <a:xfrm>
            <a:off x="-1955880" y="-1981440"/>
            <a:ext cx="12990240" cy="9448200"/>
            <a:chOff x="-1955880" y="-1981440"/>
            <a:chExt cx="12990240" cy="9448200"/>
          </a:xfrm>
        </p:grpSpPr>
        <p:sp>
          <p:nvSpPr>
            <p:cNvPr id="984" name="Google Shape;145;p5"/>
            <p:cNvSpPr/>
            <p:nvPr/>
          </p:nvSpPr>
          <p:spPr>
            <a:xfrm rot="12402600">
              <a:off x="6162840" y="-125892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algn="r" defTabSz="914400">
                <a:lnSpc>
                  <a:spcPct val="100000"/>
                </a:lnSpc>
                <a:tabLst>
                  <a:tab pos="0" algn="l"/>
                </a:tabLst>
              </a:pPr>
              <a:endParaRPr lang="en-US" sz="1800" b="0" strike="noStrike" spc="-1">
                <a:solidFill>
                  <a:srgbClr val="000000"/>
                </a:solidFill>
                <a:latin typeface="OpenSymbol"/>
              </a:endParaRPr>
            </a:p>
          </p:txBody>
        </p:sp>
        <p:sp>
          <p:nvSpPr>
            <p:cNvPr id="985" name="Google Shape;146;p5"/>
            <p:cNvSpPr/>
            <p:nvPr/>
          </p:nvSpPr>
          <p:spPr>
            <a:xfrm rot="2474400">
              <a:off x="-882360" y="434592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6" name="Google Shape;147;p5"/>
            <p:cNvSpPr/>
            <p:nvPr/>
          </p:nvSpPr>
          <p:spPr>
            <a:xfrm rot="14967000" flipH="1">
              <a:off x="-1390320" y="2752920"/>
              <a:ext cx="2064600" cy="2639880"/>
            </a:xfrm>
            <a:custGeom>
              <a:avLst/>
              <a:gdLst>
                <a:gd name="textAreaLeft" fmla="*/ 360 w 2064600"/>
                <a:gd name="textAreaRight" fmla="*/ 206532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7" name="Google Shape;148;p5"/>
            <p:cNvSpPr/>
            <p:nvPr/>
          </p:nvSpPr>
          <p:spPr>
            <a:xfrm rot="6348000" flipH="1">
              <a:off x="8450640" y="-58824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98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99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993" name="Google Shape;156;p6"/>
          <p:cNvGrpSpPr/>
          <p:nvPr/>
        </p:nvGrpSpPr>
        <p:grpSpPr>
          <a:xfrm>
            <a:off x="447120" y="1433880"/>
            <a:ext cx="8422200" cy="3326760"/>
            <a:chOff x="447120" y="1433880"/>
            <a:chExt cx="8422200" cy="3326760"/>
          </a:xfrm>
        </p:grpSpPr>
        <p:grpSp>
          <p:nvGrpSpPr>
            <p:cNvPr id="994" name="Google Shape;157;p6"/>
            <p:cNvGrpSpPr/>
            <p:nvPr/>
          </p:nvGrpSpPr>
          <p:grpSpPr>
            <a:xfrm>
              <a:off x="8681040" y="2025000"/>
              <a:ext cx="188280" cy="188640"/>
              <a:chOff x="8681040" y="2025000"/>
              <a:chExt cx="188280" cy="188640"/>
            </a:xfrm>
          </p:grpSpPr>
          <p:sp>
            <p:nvSpPr>
              <p:cNvPr id="995" name="Google Shape;158;p6"/>
              <p:cNvSpPr/>
              <p:nvPr/>
            </p:nvSpPr>
            <p:spPr>
              <a:xfrm>
                <a:off x="8751600" y="21139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6" name="Google Shape;159;p6"/>
              <p:cNvSpPr/>
              <p:nvPr/>
            </p:nvSpPr>
            <p:spPr>
              <a:xfrm>
                <a:off x="8820360" y="21139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7" name="Google Shape;160;p6"/>
              <p:cNvSpPr/>
              <p:nvPr/>
            </p:nvSpPr>
            <p:spPr>
              <a:xfrm>
                <a:off x="8681040" y="21139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8" name="Google Shape;161;p6"/>
              <p:cNvSpPr/>
              <p:nvPr/>
            </p:nvSpPr>
            <p:spPr>
              <a:xfrm>
                <a:off x="8768160" y="20962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9" name="Google Shape;162;p6"/>
              <p:cNvSpPr/>
              <p:nvPr/>
            </p:nvSpPr>
            <p:spPr>
              <a:xfrm>
                <a:off x="8768160" y="21657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0" name="Google Shape;163;p6"/>
              <p:cNvSpPr/>
              <p:nvPr/>
            </p:nvSpPr>
            <p:spPr>
              <a:xfrm>
                <a:off x="8768160" y="2025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01" name="Google Shape;164;p6"/>
            <p:cNvGrpSpPr/>
            <p:nvPr/>
          </p:nvGrpSpPr>
          <p:grpSpPr>
            <a:xfrm>
              <a:off x="8336520" y="1433880"/>
              <a:ext cx="188280" cy="188280"/>
              <a:chOff x="8336520" y="1433880"/>
              <a:chExt cx="188280" cy="188280"/>
            </a:xfrm>
          </p:grpSpPr>
          <p:sp>
            <p:nvSpPr>
              <p:cNvPr id="1002" name="Google Shape;165;p6"/>
              <p:cNvSpPr/>
              <p:nvPr/>
            </p:nvSpPr>
            <p:spPr>
              <a:xfrm>
                <a:off x="8407080" y="152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3" name="Google Shape;166;p6"/>
              <p:cNvSpPr/>
              <p:nvPr/>
            </p:nvSpPr>
            <p:spPr>
              <a:xfrm>
                <a:off x="8475840" y="152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4" name="Google Shape;167;p6"/>
              <p:cNvSpPr/>
              <p:nvPr/>
            </p:nvSpPr>
            <p:spPr>
              <a:xfrm>
                <a:off x="8336520" y="15224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5" name="Google Shape;168;p6"/>
              <p:cNvSpPr/>
              <p:nvPr/>
            </p:nvSpPr>
            <p:spPr>
              <a:xfrm>
                <a:off x="8423640" y="1505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6" name="Google Shape;169;p6"/>
              <p:cNvSpPr/>
              <p:nvPr/>
            </p:nvSpPr>
            <p:spPr>
              <a:xfrm>
                <a:off x="8423640" y="15742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7" name="Google Shape;170;p6"/>
              <p:cNvSpPr/>
              <p:nvPr/>
            </p:nvSpPr>
            <p:spPr>
              <a:xfrm>
                <a:off x="8423640" y="1433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08" name="Google Shape;171;p6"/>
            <p:cNvGrpSpPr/>
            <p:nvPr/>
          </p:nvGrpSpPr>
          <p:grpSpPr>
            <a:xfrm>
              <a:off x="1320120" y="4572360"/>
              <a:ext cx="188280" cy="188280"/>
              <a:chOff x="1320120" y="4572360"/>
              <a:chExt cx="188280" cy="188280"/>
            </a:xfrm>
          </p:grpSpPr>
          <p:sp>
            <p:nvSpPr>
              <p:cNvPr id="1009" name="Google Shape;172;p6"/>
              <p:cNvSpPr/>
              <p:nvPr/>
            </p:nvSpPr>
            <p:spPr>
              <a:xfrm>
                <a:off x="1390320" y="46609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0" name="Google Shape;173;p6"/>
              <p:cNvSpPr/>
              <p:nvPr/>
            </p:nvSpPr>
            <p:spPr>
              <a:xfrm>
                <a:off x="1459440" y="46609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1" name="Google Shape;174;p6"/>
              <p:cNvSpPr/>
              <p:nvPr/>
            </p:nvSpPr>
            <p:spPr>
              <a:xfrm>
                <a:off x="1320120" y="46609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2" name="Google Shape;175;p6"/>
              <p:cNvSpPr/>
              <p:nvPr/>
            </p:nvSpPr>
            <p:spPr>
              <a:xfrm>
                <a:off x="1407240" y="4643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3" name="Google Shape;176;p6"/>
              <p:cNvSpPr/>
              <p:nvPr/>
            </p:nvSpPr>
            <p:spPr>
              <a:xfrm>
                <a:off x="1407240" y="47127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4" name="Google Shape;177;p6"/>
              <p:cNvSpPr/>
              <p:nvPr/>
            </p:nvSpPr>
            <p:spPr>
              <a:xfrm>
                <a:off x="1407240" y="45723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15" name="Google Shape;178;p6"/>
            <p:cNvGrpSpPr/>
            <p:nvPr/>
          </p:nvGrpSpPr>
          <p:grpSpPr>
            <a:xfrm>
              <a:off x="447120" y="4196520"/>
              <a:ext cx="188280" cy="188280"/>
              <a:chOff x="447120" y="4196520"/>
              <a:chExt cx="188280" cy="188280"/>
            </a:xfrm>
          </p:grpSpPr>
          <p:sp>
            <p:nvSpPr>
              <p:cNvPr id="1016" name="Google Shape;179;p6"/>
              <p:cNvSpPr/>
              <p:nvPr/>
            </p:nvSpPr>
            <p:spPr>
              <a:xfrm>
                <a:off x="517320" y="42850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7" name="Google Shape;180;p6"/>
              <p:cNvSpPr/>
              <p:nvPr/>
            </p:nvSpPr>
            <p:spPr>
              <a:xfrm>
                <a:off x="586440" y="42850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8" name="Google Shape;181;p6"/>
              <p:cNvSpPr/>
              <p:nvPr/>
            </p:nvSpPr>
            <p:spPr>
              <a:xfrm>
                <a:off x="447120" y="42850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9" name="Google Shape;182;p6"/>
              <p:cNvSpPr/>
              <p:nvPr/>
            </p:nvSpPr>
            <p:spPr>
              <a:xfrm>
                <a:off x="534240" y="42678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0" name="Google Shape;183;p6"/>
              <p:cNvSpPr/>
              <p:nvPr/>
            </p:nvSpPr>
            <p:spPr>
              <a:xfrm>
                <a:off x="534240" y="43369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1" name="Google Shape;184;p6"/>
              <p:cNvSpPr/>
              <p:nvPr/>
            </p:nvSpPr>
            <p:spPr>
              <a:xfrm>
                <a:off x="534240" y="41965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022" name="Google Shape;185;p6"/>
          <p:cNvGrpSpPr/>
          <p:nvPr/>
        </p:nvGrpSpPr>
        <p:grpSpPr>
          <a:xfrm>
            <a:off x="-1594080" y="-1621800"/>
            <a:ext cx="12747960" cy="9218520"/>
            <a:chOff x="-1594080" y="-1621800"/>
            <a:chExt cx="12747960" cy="9218520"/>
          </a:xfrm>
        </p:grpSpPr>
        <p:sp>
          <p:nvSpPr>
            <p:cNvPr id="1023" name="Google Shape;186;p6"/>
            <p:cNvSpPr/>
            <p:nvPr/>
          </p:nvSpPr>
          <p:spPr>
            <a:xfrm rot="1465200">
              <a:off x="6806160" y="-94788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4" name="Google Shape;187;p6"/>
            <p:cNvSpPr/>
            <p:nvPr/>
          </p:nvSpPr>
          <p:spPr>
            <a:xfrm rot="8461200" flipH="1">
              <a:off x="207360" y="421632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5" name="Google Shape;188;p6"/>
            <p:cNvSpPr/>
            <p:nvPr/>
          </p:nvSpPr>
          <p:spPr>
            <a:xfrm rot="2215800" flipH="1">
              <a:off x="8503200" y="-58860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6" name="Google Shape;189;p6"/>
            <p:cNvSpPr/>
            <p:nvPr/>
          </p:nvSpPr>
          <p:spPr>
            <a:xfrm rot="2257200">
              <a:off x="-1321920" y="452304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028" name="Google Shape;191;p7"/>
          <p:cNvGrpSpPr/>
          <p:nvPr/>
        </p:nvGrpSpPr>
        <p:grpSpPr>
          <a:xfrm>
            <a:off x="321480" y="1306800"/>
            <a:ext cx="8204040" cy="3301560"/>
            <a:chOff x="321480" y="1306800"/>
            <a:chExt cx="8204040" cy="3301560"/>
          </a:xfrm>
        </p:grpSpPr>
        <p:grpSp>
          <p:nvGrpSpPr>
            <p:cNvPr id="1029" name="Google Shape;192;p7"/>
            <p:cNvGrpSpPr/>
            <p:nvPr/>
          </p:nvGrpSpPr>
          <p:grpSpPr>
            <a:xfrm>
              <a:off x="8337240" y="3552480"/>
              <a:ext cx="188280" cy="188640"/>
              <a:chOff x="8337240" y="3552480"/>
              <a:chExt cx="188280" cy="188640"/>
            </a:xfrm>
          </p:grpSpPr>
          <p:sp>
            <p:nvSpPr>
              <p:cNvPr id="1030" name="Google Shape;193;p7"/>
              <p:cNvSpPr/>
              <p:nvPr/>
            </p:nvSpPr>
            <p:spPr>
              <a:xfrm>
                <a:off x="8407800" y="3641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1" name="Google Shape;194;p7"/>
              <p:cNvSpPr/>
              <p:nvPr/>
            </p:nvSpPr>
            <p:spPr>
              <a:xfrm>
                <a:off x="8476560" y="3641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2" name="Google Shape;195;p7"/>
              <p:cNvSpPr/>
              <p:nvPr/>
            </p:nvSpPr>
            <p:spPr>
              <a:xfrm>
                <a:off x="8337240" y="36410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3" name="Google Shape;196;p7"/>
              <p:cNvSpPr/>
              <p:nvPr/>
            </p:nvSpPr>
            <p:spPr>
              <a:xfrm>
                <a:off x="8424360" y="36237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4" name="Google Shape;197;p7"/>
              <p:cNvSpPr/>
              <p:nvPr/>
            </p:nvSpPr>
            <p:spPr>
              <a:xfrm>
                <a:off x="8424360" y="36932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5" name="Google Shape;198;p7"/>
              <p:cNvSpPr/>
              <p:nvPr/>
            </p:nvSpPr>
            <p:spPr>
              <a:xfrm>
                <a:off x="8424360" y="3552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36" name="Google Shape;199;p7"/>
            <p:cNvGrpSpPr/>
            <p:nvPr/>
          </p:nvGrpSpPr>
          <p:grpSpPr>
            <a:xfrm>
              <a:off x="7239600" y="4419720"/>
              <a:ext cx="187920" cy="188640"/>
              <a:chOff x="7239600" y="4419720"/>
              <a:chExt cx="187920" cy="188640"/>
            </a:xfrm>
          </p:grpSpPr>
          <p:sp>
            <p:nvSpPr>
              <p:cNvPr id="1037" name="Google Shape;200;p7"/>
              <p:cNvSpPr/>
              <p:nvPr/>
            </p:nvSpPr>
            <p:spPr>
              <a:xfrm>
                <a:off x="7309800" y="4508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8" name="Google Shape;201;p7"/>
              <p:cNvSpPr/>
              <p:nvPr/>
            </p:nvSpPr>
            <p:spPr>
              <a:xfrm>
                <a:off x="7378560" y="4508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9" name="Google Shape;202;p7"/>
              <p:cNvSpPr/>
              <p:nvPr/>
            </p:nvSpPr>
            <p:spPr>
              <a:xfrm>
                <a:off x="7239600" y="4508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0" name="Google Shape;203;p7"/>
              <p:cNvSpPr/>
              <p:nvPr/>
            </p:nvSpPr>
            <p:spPr>
              <a:xfrm>
                <a:off x="7326720" y="4491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1" name="Google Shape;204;p7"/>
              <p:cNvSpPr/>
              <p:nvPr/>
            </p:nvSpPr>
            <p:spPr>
              <a:xfrm>
                <a:off x="7326720" y="45604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2" name="Google Shape;205;p7"/>
              <p:cNvSpPr/>
              <p:nvPr/>
            </p:nvSpPr>
            <p:spPr>
              <a:xfrm>
                <a:off x="7326720" y="4419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43" name="Google Shape;206;p7"/>
            <p:cNvGrpSpPr/>
            <p:nvPr/>
          </p:nvGrpSpPr>
          <p:grpSpPr>
            <a:xfrm>
              <a:off x="321480" y="2044440"/>
              <a:ext cx="188280" cy="188280"/>
              <a:chOff x="321480" y="2044440"/>
              <a:chExt cx="188280" cy="188280"/>
            </a:xfrm>
          </p:grpSpPr>
          <p:sp>
            <p:nvSpPr>
              <p:cNvPr id="1044" name="Google Shape;207;p7"/>
              <p:cNvSpPr/>
              <p:nvPr/>
            </p:nvSpPr>
            <p:spPr>
              <a:xfrm>
                <a:off x="391680" y="21330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5" name="Google Shape;208;p7"/>
              <p:cNvSpPr/>
              <p:nvPr/>
            </p:nvSpPr>
            <p:spPr>
              <a:xfrm>
                <a:off x="460800" y="21330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6" name="Google Shape;209;p7"/>
              <p:cNvSpPr/>
              <p:nvPr/>
            </p:nvSpPr>
            <p:spPr>
              <a:xfrm>
                <a:off x="321480" y="21330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7" name="Google Shape;210;p7"/>
              <p:cNvSpPr/>
              <p:nvPr/>
            </p:nvSpPr>
            <p:spPr>
              <a:xfrm>
                <a:off x="408600" y="2115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8" name="Google Shape;211;p7"/>
              <p:cNvSpPr/>
              <p:nvPr/>
            </p:nvSpPr>
            <p:spPr>
              <a:xfrm>
                <a:off x="408600" y="21848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9" name="Google Shape;212;p7"/>
              <p:cNvSpPr/>
              <p:nvPr/>
            </p:nvSpPr>
            <p:spPr>
              <a:xfrm>
                <a:off x="408600" y="20444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50" name="Google Shape;213;p7"/>
            <p:cNvGrpSpPr/>
            <p:nvPr/>
          </p:nvGrpSpPr>
          <p:grpSpPr>
            <a:xfrm>
              <a:off x="717480" y="1306800"/>
              <a:ext cx="187920" cy="188280"/>
              <a:chOff x="717480" y="1306800"/>
              <a:chExt cx="187920" cy="188280"/>
            </a:xfrm>
          </p:grpSpPr>
          <p:sp>
            <p:nvSpPr>
              <p:cNvPr id="1051" name="Google Shape;214;p7"/>
              <p:cNvSpPr/>
              <p:nvPr/>
            </p:nvSpPr>
            <p:spPr>
              <a:xfrm>
                <a:off x="787680" y="13953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2" name="Google Shape;215;p7"/>
              <p:cNvSpPr/>
              <p:nvPr/>
            </p:nvSpPr>
            <p:spPr>
              <a:xfrm>
                <a:off x="856440" y="13953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3" name="Google Shape;216;p7"/>
              <p:cNvSpPr/>
              <p:nvPr/>
            </p:nvSpPr>
            <p:spPr>
              <a:xfrm>
                <a:off x="717480" y="13953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4" name="Google Shape;217;p7"/>
              <p:cNvSpPr/>
              <p:nvPr/>
            </p:nvSpPr>
            <p:spPr>
              <a:xfrm>
                <a:off x="804600" y="13780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5" name="Google Shape;218;p7"/>
              <p:cNvSpPr/>
              <p:nvPr/>
            </p:nvSpPr>
            <p:spPr>
              <a:xfrm>
                <a:off x="804600" y="14472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6" name="Google Shape;219;p7"/>
              <p:cNvSpPr/>
              <p:nvPr/>
            </p:nvSpPr>
            <p:spPr>
              <a:xfrm>
                <a:off x="804600" y="13068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057" name="Google Shape;220;p7"/>
          <p:cNvGrpSpPr/>
          <p:nvPr/>
        </p:nvGrpSpPr>
        <p:grpSpPr>
          <a:xfrm>
            <a:off x="-2213640" y="-1281960"/>
            <a:ext cx="12853440" cy="7753320"/>
            <a:chOff x="-2213640" y="-1281960"/>
            <a:chExt cx="12853440" cy="7753320"/>
          </a:xfrm>
        </p:grpSpPr>
        <p:sp>
          <p:nvSpPr>
            <p:cNvPr id="1058" name="Google Shape;221;p7"/>
            <p:cNvSpPr/>
            <p:nvPr/>
          </p:nvSpPr>
          <p:spPr>
            <a:xfrm rot="14629200">
              <a:off x="-120600" y="-865440"/>
              <a:ext cx="1980000" cy="1689840"/>
            </a:xfrm>
            <a:custGeom>
              <a:avLst/>
              <a:gdLst>
                <a:gd name="textAreaLeft" fmla="*/ 0 w 1980000"/>
                <a:gd name="textAreaRight" fmla="*/ 1980360 w 1980000"/>
                <a:gd name="textAreaTop" fmla="*/ 0 h 1689840"/>
                <a:gd name="textAreaBottom" fmla="*/ 1690200 h 1689840"/>
              </a:gdLst>
              <a:ahLst/>
              <a:cxnLst/>
              <a:rect l="textAreaLeft" t="textAreaTop" r="textAreaRight" b="textAreaBottom"/>
              <a:pathLst>
                <a:path w="1480978" h="1263926">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9" name="Google Shape;222;p7"/>
            <p:cNvSpPr/>
            <p:nvPr/>
          </p:nvSpPr>
          <p:spPr>
            <a:xfrm rot="7323000">
              <a:off x="7530840" y="3903840"/>
              <a:ext cx="3058200" cy="1661040"/>
            </a:xfrm>
            <a:custGeom>
              <a:avLst/>
              <a:gdLst>
                <a:gd name="textAreaLeft" fmla="*/ 0 w 3058200"/>
                <a:gd name="textAreaRight" fmla="*/ 3058560 w 3058200"/>
                <a:gd name="textAreaTop" fmla="*/ 0 h 1661040"/>
                <a:gd name="textAreaBottom" fmla="*/ 1661400 h 1661040"/>
              </a:gdLst>
              <a:ahLst/>
              <a:cxnLst/>
              <a:rect l="textAreaLeft" t="textAreaTop" r="textAreaRight" b="textAreaBottom"/>
              <a:pathLst>
                <a:path w="1602734" h="1249425">
                  <a:moveTo>
                    <a:pt x="839130" y="6411"/>
                  </a:moveTo>
                  <a:cubicBezTo>
                    <a:pt x="626223" y="-20549"/>
                    <a:pt x="400853" y="37769"/>
                    <a:pt x="237222" y="176639"/>
                  </a:cubicBezTo>
                  <a:cubicBezTo>
                    <a:pt x="73592" y="315510"/>
                    <a:pt x="-21622" y="535911"/>
                    <a:pt x="4197" y="748981"/>
                  </a:cubicBezTo>
                  <a:cubicBezTo>
                    <a:pt x="30016" y="962051"/>
                    <a:pt x="182489" y="1158343"/>
                    <a:pt x="387252" y="1222688"/>
                  </a:cubicBezTo>
                  <a:cubicBezTo>
                    <a:pt x="525226" y="1266019"/>
                    <a:pt x="675010" y="1250706"/>
                    <a:pt x="816162" y="1219023"/>
                  </a:cubicBezTo>
                  <a:cubicBezTo>
                    <a:pt x="957313" y="1187339"/>
                    <a:pt x="1095124" y="1139854"/>
                    <a:pt x="1238230" y="1119004"/>
                  </a:cubicBezTo>
                  <a:cubicBezTo>
                    <a:pt x="1299642" y="1110044"/>
                    <a:pt x="1362928" y="1105809"/>
                    <a:pt x="1419698" y="1080804"/>
                  </a:cubicBezTo>
                  <a:cubicBezTo>
                    <a:pt x="1515890" y="1038451"/>
                    <a:pt x="1579827" y="939572"/>
                    <a:pt x="1597175" y="835887"/>
                  </a:cubicBezTo>
                  <a:cubicBezTo>
                    <a:pt x="1614443" y="732284"/>
                    <a:pt x="1589845" y="625097"/>
                    <a:pt x="1546107" y="529558"/>
                  </a:cubicBezTo>
                  <a:cubicBezTo>
                    <a:pt x="1415707" y="244812"/>
                    <a:pt x="1152709" y="46077"/>
                    <a:pt x="839130" y="6411"/>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0" name="Google Shape;223;p7"/>
            <p:cNvSpPr/>
            <p:nvPr/>
          </p:nvSpPr>
          <p:spPr>
            <a:xfrm rot="20767800">
              <a:off x="6508800" y="4100400"/>
              <a:ext cx="3966840" cy="1850040"/>
            </a:xfrm>
            <a:custGeom>
              <a:avLst/>
              <a:gdLst>
                <a:gd name="textAreaLeft" fmla="*/ 0 w 3966840"/>
                <a:gd name="textAreaRight" fmla="*/ 3967200 w 3966840"/>
                <a:gd name="textAreaTop" fmla="*/ 0 h 1850040"/>
                <a:gd name="textAreaBottom" fmla="*/ 1850400 h 1850040"/>
              </a:gdLst>
              <a:ahLst/>
              <a:cxnLst/>
              <a:rect l="textAreaLeft" t="textAreaTop" r="textAreaRight" b="textAreaBottom"/>
              <a:pathLst>
                <a:path w="749" h="940">
                  <a:moveTo>
                    <a:pt x="523" y="343"/>
                  </a:moveTo>
                  <a:cubicBezTo>
                    <a:pt x="445" y="317"/>
                    <a:pt x="491" y="0"/>
                    <a:pt x="364" y="0"/>
                  </a:cubicBezTo>
                  <a:cubicBezTo>
                    <a:pt x="237" y="0"/>
                    <a:pt x="251" y="362"/>
                    <a:pt x="212" y="363"/>
                  </a:cubicBezTo>
                  <a:cubicBezTo>
                    <a:pt x="173" y="365"/>
                    <a:pt x="159" y="210"/>
                    <a:pt x="104" y="217"/>
                  </a:cubicBezTo>
                  <a:cubicBezTo>
                    <a:pt x="48" y="224"/>
                    <a:pt x="0" y="470"/>
                    <a:pt x="0" y="470"/>
                  </a:cubicBezTo>
                  <a:cubicBezTo>
                    <a:pt x="0" y="470"/>
                    <a:pt x="0" y="470"/>
                    <a:pt x="0" y="470"/>
                  </a:cubicBezTo>
                  <a:cubicBezTo>
                    <a:pt x="0" y="470"/>
                    <a:pt x="48" y="716"/>
                    <a:pt x="104" y="723"/>
                  </a:cubicBezTo>
                  <a:cubicBezTo>
                    <a:pt x="159" y="730"/>
                    <a:pt x="173" y="574"/>
                    <a:pt x="212" y="576"/>
                  </a:cubicBezTo>
                  <a:cubicBezTo>
                    <a:pt x="251" y="578"/>
                    <a:pt x="237" y="939"/>
                    <a:pt x="364" y="939"/>
                  </a:cubicBezTo>
                  <a:cubicBezTo>
                    <a:pt x="491" y="940"/>
                    <a:pt x="445" y="623"/>
                    <a:pt x="523" y="596"/>
                  </a:cubicBezTo>
                  <a:cubicBezTo>
                    <a:pt x="601" y="570"/>
                    <a:pt x="749" y="636"/>
                    <a:pt x="749" y="470"/>
                  </a:cubicBezTo>
                  <a:cubicBezTo>
                    <a:pt x="749" y="304"/>
                    <a:pt x="601" y="370"/>
                    <a:pt x="523" y="34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1" name="Google Shape;224;p7"/>
            <p:cNvSpPr/>
            <p:nvPr/>
          </p:nvSpPr>
          <p:spPr>
            <a:xfrm rot="19407600">
              <a:off x="-1758600" y="-604800"/>
              <a:ext cx="3118680" cy="2557800"/>
            </a:xfrm>
            <a:custGeom>
              <a:avLst/>
              <a:gdLst>
                <a:gd name="textAreaLeft" fmla="*/ 0 w 3118680"/>
                <a:gd name="textAreaRight" fmla="*/ 3119040 w 3118680"/>
                <a:gd name="textAreaTop" fmla="*/ 0 h 2557800"/>
                <a:gd name="textAreaBottom" fmla="*/ 2558160 h 2557800"/>
              </a:gdLst>
              <a:ahLst/>
              <a:cxnLst/>
              <a:rect l="textAreaLeft" t="textAreaTop" r="textAreaRight" b="textAreaBottom"/>
              <a:pathLst>
                <a:path w="1640321" h="1345239">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062" name="PlaceHolder 1"/>
          <p:cNvSpPr>
            <a:spLocks noGrp="1"/>
          </p:cNvSpPr>
          <p:nvPr>
            <p:ph type="title"/>
          </p:nvPr>
        </p:nvSpPr>
        <p:spPr>
          <a:xfrm>
            <a:off x="720000" y="444960"/>
            <a:ext cx="771048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63" name="PlaceHolder 1"/>
          <p:cNvSpPr>
            <a:spLocks noGrp="1"/>
          </p:cNvSpPr>
          <p:nvPr>
            <p:ph type="title"/>
          </p:nvPr>
        </p:nvSpPr>
        <p:spPr>
          <a:xfrm>
            <a:off x="713160" y="1589400"/>
            <a:ext cx="3753000" cy="1726920"/>
          </a:xfrm>
          <a:prstGeom prst="rect">
            <a:avLst/>
          </a:prstGeom>
          <a:noFill/>
          <a:ln w="0">
            <a:noFill/>
          </a:ln>
        </p:spPr>
        <p:txBody>
          <a:bodyPr lIns="91440" tIns="91440" rIns="91440" bIns="91440" anchor="b">
            <a:noAutofit/>
          </a:bodyPr>
          <a:lstStyle/>
          <a:p>
            <a:pPr indent="0">
              <a:buNone/>
            </a:pPr>
            <a:r>
              <a:rPr lang="fr-FR" sz="5400" b="0" strike="noStrike" spc="-1">
                <a:solidFill>
                  <a:schemeClr val="dk1"/>
                </a:solidFill>
                <a:latin typeface="Arial"/>
              </a:rPr>
              <a:t>Click to edit the title text format</a:t>
            </a:r>
          </a:p>
        </p:txBody>
      </p:sp>
      <p:grpSp>
        <p:nvGrpSpPr>
          <p:cNvPr id="1064" name="Google Shape;229;p8"/>
          <p:cNvGrpSpPr/>
          <p:nvPr/>
        </p:nvGrpSpPr>
        <p:grpSpPr>
          <a:xfrm>
            <a:off x="608040" y="310320"/>
            <a:ext cx="8042760" cy="4500720"/>
            <a:chOff x="608040" y="310320"/>
            <a:chExt cx="8042760" cy="4500720"/>
          </a:xfrm>
        </p:grpSpPr>
        <p:grpSp>
          <p:nvGrpSpPr>
            <p:cNvPr id="1065" name="Google Shape;230;p8"/>
            <p:cNvGrpSpPr/>
            <p:nvPr/>
          </p:nvGrpSpPr>
          <p:grpSpPr>
            <a:xfrm>
              <a:off x="608040" y="564120"/>
              <a:ext cx="326880" cy="327960"/>
              <a:chOff x="608040" y="564120"/>
              <a:chExt cx="326880" cy="327960"/>
            </a:xfrm>
          </p:grpSpPr>
          <p:sp>
            <p:nvSpPr>
              <p:cNvPr id="1066" name="Google Shape;231;p8"/>
              <p:cNvSpPr/>
              <p:nvPr/>
            </p:nvSpPr>
            <p:spPr>
              <a:xfrm>
                <a:off x="749520" y="722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7" name="Google Shape;232;p8"/>
              <p:cNvSpPr/>
              <p:nvPr/>
            </p:nvSpPr>
            <p:spPr>
              <a:xfrm>
                <a:off x="818280" y="7228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8" name="Google Shape;233;p8"/>
              <p:cNvSpPr/>
              <p:nvPr/>
            </p:nvSpPr>
            <p:spPr>
              <a:xfrm>
                <a:off x="887040" y="72288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9" name="Google Shape;234;p8"/>
              <p:cNvSpPr/>
              <p:nvPr/>
            </p:nvSpPr>
            <p:spPr>
              <a:xfrm>
                <a:off x="678960" y="72288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0" name="Google Shape;235;p8"/>
              <p:cNvSpPr/>
              <p:nvPr/>
            </p:nvSpPr>
            <p:spPr>
              <a:xfrm>
                <a:off x="608040" y="722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1" name="Google Shape;236;p8"/>
              <p:cNvSpPr/>
              <p:nvPr/>
            </p:nvSpPr>
            <p:spPr>
              <a:xfrm>
                <a:off x="766800" y="7056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2" name="Google Shape;237;p8"/>
              <p:cNvSpPr/>
              <p:nvPr/>
            </p:nvSpPr>
            <p:spPr>
              <a:xfrm>
                <a:off x="766800" y="7750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3" name="Google Shape;238;p8"/>
              <p:cNvSpPr/>
              <p:nvPr/>
            </p:nvSpPr>
            <p:spPr>
              <a:xfrm>
                <a:off x="766800" y="8427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4" name="Google Shape;239;p8"/>
              <p:cNvSpPr/>
              <p:nvPr/>
            </p:nvSpPr>
            <p:spPr>
              <a:xfrm>
                <a:off x="766800" y="6343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5" name="Google Shape;240;p8"/>
              <p:cNvSpPr/>
              <p:nvPr/>
            </p:nvSpPr>
            <p:spPr>
              <a:xfrm>
                <a:off x="766800" y="5641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76" name="Google Shape;241;p8"/>
            <p:cNvGrpSpPr/>
            <p:nvPr/>
          </p:nvGrpSpPr>
          <p:grpSpPr>
            <a:xfrm>
              <a:off x="8324280" y="4482720"/>
              <a:ext cx="326520" cy="328320"/>
              <a:chOff x="8324280" y="4482720"/>
              <a:chExt cx="326520" cy="328320"/>
            </a:xfrm>
          </p:grpSpPr>
          <p:sp>
            <p:nvSpPr>
              <p:cNvPr id="1077" name="Google Shape;242;p8"/>
              <p:cNvSpPr/>
              <p:nvPr/>
            </p:nvSpPr>
            <p:spPr>
              <a:xfrm>
                <a:off x="8465400" y="4641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8" name="Google Shape;243;p8"/>
              <p:cNvSpPr/>
              <p:nvPr/>
            </p:nvSpPr>
            <p:spPr>
              <a:xfrm>
                <a:off x="8534160" y="46418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9" name="Google Shape;244;p8"/>
              <p:cNvSpPr/>
              <p:nvPr/>
            </p:nvSpPr>
            <p:spPr>
              <a:xfrm>
                <a:off x="8602920" y="464184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0" name="Google Shape;245;p8"/>
              <p:cNvSpPr/>
              <p:nvPr/>
            </p:nvSpPr>
            <p:spPr>
              <a:xfrm>
                <a:off x="8395200" y="464184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1" name="Google Shape;246;p8"/>
              <p:cNvSpPr/>
              <p:nvPr/>
            </p:nvSpPr>
            <p:spPr>
              <a:xfrm>
                <a:off x="8324280" y="4641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2" name="Google Shape;247;p8"/>
              <p:cNvSpPr/>
              <p:nvPr/>
            </p:nvSpPr>
            <p:spPr>
              <a:xfrm>
                <a:off x="8482680" y="46242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3" name="Google Shape;248;p8"/>
              <p:cNvSpPr/>
              <p:nvPr/>
            </p:nvSpPr>
            <p:spPr>
              <a:xfrm>
                <a:off x="8482680" y="46936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4" name="Google Shape;249;p8"/>
              <p:cNvSpPr/>
              <p:nvPr/>
            </p:nvSpPr>
            <p:spPr>
              <a:xfrm>
                <a:off x="8482680" y="47617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5" name="Google Shape;250;p8"/>
              <p:cNvSpPr/>
              <p:nvPr/>
            </p:nvSpPr>
            <p:spPr>
              <a:xfrm>
                <a:off x="8482680" y="45529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6" name="Google Shape;251;p8"/>
              <p:cNvSpPr/>
              <p:nvPr/>
            </p:nvSpPr>
            <p:spPr>
              <a:xfrm>
                <a:off x="8482680" y="44827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87" name="Google Shape;252;p8"/>
            <p:cNvGrpSpPr/>
            <p:nvPr/>
          </p:nvGrpSpPr>
          <p:grpSpPr>
            <a:xfrm>
              <a:off x="8430840" y="310320"/>
              <a:ext cx="188280" cy="188640"/>
              <a:chOff x="8430840" y="310320"/>
              <a:chExt cx="188280" cy="188640"/>
            </a:xfrm>
          </p:grpSpPr>
          <p:sp>
            <p:nvSpPr>
              <p:cNvPr id="1088" name="Google Shape;253;p8"/>
              <p:cNvSpPr/>
              <p:nvPr/>
            </p:nvSpPr>
            <p:spPr>
              <a:xfrm>
                <a:off x="8501040" y="39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9" name="Google Shape;254;p8"/>
              <p:cNvSpPr/>
              <p:nvPr/>
            </p:nvSpPr>
            <p:spPr>
              <a:xfrm>
                <a:off x="8570160" y="39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0" name="Google Shape;255;p8"/>
              <p:cNvSpPr/>
              <p:nvPr/>
            </p:nvSpPr>
            <p:spPr>
              <a:xfrm>
                <a:off x="8430840" y="399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1" name="Google Shape;256;p8"/>
              <p:cNvSpPr/>
              <p:nvPr/>
            </p:nvSpPr>
            <p:spPr>
              <a:xfrm>
                <a:off x="8517960" y="381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2" name="Google Shape;257;p8"/>
              <p:cNvSpPr/>
              <p:nvPr/>
            </p:nvSpPr>
            <p:spPr>
              <a:xfrm>
                <a:off x="8517960" y="4510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3" name="Google Shape;258;p8"/>
              <p:cNvSpPr/>
              <p:nvPr/>
            </p:nvSpPr>
            <p:spPr>
              <a:xfrm>
                <a:off x="8517960" y="310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094" name="Google Shape;259;p8"/>
          <p:cNvGrpSpPr/>
          <p:nvPr/>
        </p:nvGrpSpPr>
        <p:grpSpPr>
          <a:xfrm>
            <a:off x="-1708920" y="-2440080"/>
            <a:ext cx="4975560" cy="9641160"/>
            <a:chOff x="-1708920" y="-2440080"/>
            <a:chExt cx="4975560" cy="9641160"/>
          </a:xfrm>
        </p:grpSpPr>
        <p:sp>
          <p:nvSpPr>
            <p:cNvPr id="1095" name="Google Shape;260;p8"/>
            <p:cNvSpPr/>
            <p:nvPr/>
          </p:nvSpPr>
          <p:spPr>
            <a:xfrm rot="14629800">
              <a:off x="-1411200" y="4138560"/>
              <a:ext cx="2879280" cy="2457000"/>
            </a:xfrm>
            <a:custGeom>
              <a:avLst/>
              <a:gdLst>
                <a:gd name="textAreaLeft" fmla="*/ 0 w 2879280"/>
                <a:gd name="textAreaRight" fmla="*/ 2879640 w 2879280"/>
                <a:gd name="textAreaTop" fmla="*/ 0 h 2457000"/>
                <a:gd name="textAreaBottom" fmla="*/ 2457360 h 2457000"/>
              </a:gdLst>
              <a:ahLst/>
              <a:cxnLst/>
              <a:rect l="textAreaLeft" t="textAreaTop" r="textAreaRight" b="textAreaBottom"/>
              <a:pathLst>
                <a:path w="1480978" h="1263926">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6" name="Google Shape;261;p8"/>
            <p:cNvSpPr/>
            <p:nvPr/>
          </p:nvSpPr>
          <p:spPr>
            <a:xfrm rot="2885400">
              <a:off x="-285480" y="-1704240"/>
              <a:ext cx="3118320" cy="2557440"/>
            </a:xfrm>
            <a:custGeom>
              <a:avLst/>
              <a:gdLst>
                <a:gd name="textAreaLeft" fmla="*/ 0 w 3118320"/>
                <a:gd name="textAreaRight" fmla="*/ 3118680 w 3118320"/>
                <a:gd name="textAreaTop" fmla="*/ 0 h 2557440"/>
                <a:gd name="textAreaBottom" fmla="*/ 2557800 h 2557440"/>
              </a:gdLst>
              <a:ahLst/>
              <a:cxnLst/>
              <a:rect l="textAreaLeft" t="textAreaTop" r="textAreaRight" b="textAreaBottom"/>
              <a:pathLst>
                <a:path w="1640321" h="1345239">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97" name="PlaceHolder 1"/>
          <p:cNvSpPr>
            <a:spLocks noGrp="1"/>
          </p:cNvSpPr>
          <p:nvPr>
            <p:ph type="title"/>
          </p:nvPr>
        </p:nvSpPr>
        <p:spPr>
          <a:xfrm>
            <a:off x="713160" y="1731600"/>
            <a:ext cx="4109760" cy="1161000"/>
          </a:xfrm>
          <a:prstGeom prst="rect">
            <a:avLst/>
          </a:prstGeom>
          <a:noFill/>
          <a:ln w="0">
            <a:noFill/>
          </a:ln>
        </p:spPr>
        <p:txBody>
          <a:bodyPr lIns="91440" tIns="91440" rIns="91440" bIns="91440" anchor="b">
            <a:noAutofit/>
          </a:bodyPr>
          <a:lstStyle/>
          <a:p>
            <a:pPr indent="0">
              <a:buNone/>
            </a:pPr>
            <a:r>
              <a:rPr lang="fr-FR" sz="5400" b="0" strike="noStrike" spc="-1">
                <a:solidFill>
                  <a:schemeClr val="dk1"/>
                </a:solidFill>
                <a:latin typeface="Arial"/>
              </a:rPr>
              <a:t>Click to edit the title text format</a:t>
            </a:r>
          </a:p>
        </p:txBody>
      </p:sp>
      <p:grpSp>
        <p:nvGrpSpPr>
          <p:cNvPr id="1098" name="Google Shape;265;p9"/>
          <p:cNvGrpSpPr/>
          <p:nvPr/>
        </p:nvGrpSpPr>
        <p:grpSpPr>
          <a:xfrm>
            <a:off x="-1978200" y="-1850760"/>
            <a:ext cx="5211360" cy="8916120"/>
            <a:chOff x="-1978200" y="-1850760"/>
            <a:chExt cx="5211360" cy="8916120"/>
          </a:xfrm>
        </p:grpSpPr>
        <p:sp>
          <p:nvSpPr>
            <p:cNvPr id="1099" name="Google Shape;266;p9"/>
            <p:cNvSpPr/>
            <p:nvPr/>
          </p:nvSpPr>
          <p:spPr>
            <a:xfrm rot="2211600">
              <a:off x="-1287360" y="-1329480"/>
              <a:ext cx="2436480" cy="3115080"/>
            </a:xfrm>
            <a:custGeom>
              <a:avLst/>
              <a:gdLst>
                <a:gd name="textAreaLeft" fmla="*/ 0 w 2436480"/>
                <a:gd name="textAreaRight" fmla="*/ 2436840 w 2436480"/>
                <a:gd name="textAreaTop" fmla="*/ 0 h 3115080"/>
                <a:gd name="textAreaBottom" fmla="*/ 3115440 h 31150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0" name="Google Shape;267;p9"/>
            <p:cNvSpPr/>
            <p:nvPr/>
          </p:nvSpPr>
          <p:spPr>
            <a:xfrm rot="15370800">
              <a:off x="-862560" y="3952440"/>
              <a:ext cx="2436480" cy="3115080"/>
            </a:xfrm>
            <a:custGeom>
              <a:avLst/>
              <a:gdLst>
                <a:gd name="textAreaLeft" fmla="*/ 0 w 2436480"/>
                <a:gd name="textAreaRight" fmla="*/ 2436840 w 2436480"/>
                <a:gd name="textAreaTop" fmla="*/ 0 h 3115080"/>
                <a:gd name="textAreaBottom" fmla="*/ 3115440 h 31150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1" name="Google Shape;268;p9"/>
            <p:cNvSpPr/>
            <p:nvPr/>
          </p:nvSpPr>
          <p:spPr>
            <a:xfrm rot="20049600">
              <a:off x="-932040" y="-1059840"/>
              <a:ext cx="4006800" cy="1647000"/>
            </a:xfrm>
            <a:custGeom>
              <a:avLst/>
              <a:gdLst>
                <a:gd name="textAreaLeft" fmla="*/ 0 w 4006800"/>
                <a:gd name="textAreaRight" fmla="*/ 4007160 w 4006800"/>
                <a:gd name="textAreaTop" fmla="*/ 0 h 1647000"/>
                <a:gd name="textAreaBottom" fmla="*/ 1647360 h 1647000"/>
              </a:gdLst>
              <a:ahLst/>
              <a:cxnLst/>
              <a:rect l="textAreaLeft" t="textAreaTop" r="textAreaRight" b="textAreaBottom"/>
              <a:pathLst>
                <a:path w="749" h="940">
                  <a:moveTo>
                    <a:pt x="523" y="343"/>
                  </a:moveTo>
                  <a:cubicBezTo>
                    <a:pt x="445" y="317"/>
                    <a:pt x="491" y="0"/>
                    <a:pt x="364" y="0"/>
                  </a:cubicBezTo>
                  <a:cubicBezTo>
                    <a:pt x="237" y="0"/>
                    <a:pt x="251" y="362"/>
                    <a:pt x="212" y="363"/>
                  </a:cubicBezTo>
                  <a:cubicBezTo>
                    <a:pt x="173" y="365"/>
                    <a:pt x="159" y="210"/>
                    <a:pt x="104" y="217"/>
                  </a:cubicBezTo>
                  <a:cubicBezTo>
                    <a:pt x="48" y="224"/>
                    <a:pt x="0" y="470"/>
                    <a:pt x="0" y="470"/>
                  </a:cubicBezTo>
                  <a:cubicBezTo>
                    <a:pt x="0" y="470"/>
                    <a:pt x="0" y="470"/>
                    <a:pt x="0" y="470"/>
                  </a:cubicBezTo>
                  <a:cubicBezTo>
                    <a:pt x="0" y="470"/>
                    <a:pt x="48" y="716"/>
                    <a:pt x="104" y="723"/>
                  </a:cubicBezTo>
                  <a:cubicBezTo>
                    <a:pt x="159" y="730"/>
                    <a:pt x="173" y="574"/>
                    <a:pt x="212" y="576"/>
                  </a:cubicBezTo>
                  <a:cubicBezTo>
                    <a:pt x="251" y="578"/>
                    <a:pt x="237" y="939"/>
                    <a:pt x="364" y="939"/>
                  </a:cubicBezTo>
                  <a:cubicBezTo>
                    <a:pt x="491" y="940"/>
                    <a:pt x="445" y="623"/>
                    <a:pt x="523" y="596"/>
                  </a:cubicBezTo>
                  <a:cubicBezTo>
                    <a:pt x="601" y="570"/>
                    <a:pt x="749" y="636"/>
                    <a:pt x="749" y="470"/>
                  </a:cubicBezTo>
                  <a:cubicBezTo>
                    <a:pt x="749" y="304"/>
                    <a:pt x="601" y="370"/>
                    <a:pt x="523" y="34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02" name="Google Shape;269;p9"/>
          <p:cNvGrpSpPr/>
          <p:nvPr/>
        </p:nvGrpSpPr>
        <p:grpSpPr>
          <a:xfrm>
            <a:off x="660240" y="285480"/>
            <a:ext cx="7933680" cy="4651200"/>
            <a:chOff x="660240" y="285480"/>
            <a:chExt cx="7933680" cy="4651200"/>
          </a:xfrm>
        </p:grpSpPr>
        <p:grpSp>
          <p:nvGrpSpPr>
            <p:cNvPr id="1103" name="Google Shape;270;p9"/>
            <p:cNvGrpSpPr/>
            <p:nvPr/>
          </p:nvGrpSpPr>
          <p:grpSpPr>
            <a:xfrm>
              <a:off x="3138480" y="285480"/>
              <a:ext cx="188280" cy="188280"/>
              <a:chOff x="3138480" y="285480"/>
              <a:chExt cx="188280" cy="188280"/>
            </a:xfrm>
          </p:grpSpPr>
          <p:sp>
            <p:nvSpPr>
              <p:cNvPr id="1104" name="Google Shape;271;p9"/>
              <p:cNvSpPr/>
              <p:nvPr/>
            </p:nvSpPr>
            <p:spPr>
              <a:xfrm>
                <a:off x="3209040" y="374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5" name="Google Shape;272;p9"/>
              <p:cNvSpPr/>
              <p:nvPr/>
            </p:nvSpPr>
            <p:spPr>
              <a:xfrm>
                <a:off x="3277800" y="374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6" name="Google Shape;273;p9"/>
              <p:cNvSpPr/>
              <p:nvPr/>
            </p:nvSpPr>
            <p:spPr>
              <a:xfrm>
                <a:off x="3138480" y="3740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7" name="Google Shape;274;p9"/>
              <p:cNvSpPr/>
              <p:nvPr/>
            </p:nvSpPr>
            <p:spPr>
              <a:xfrm>
                <a:off x="3225600" y="3567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8" name="Google Shape;275;p9"/>
              <p:cNvSpPr/>
              <p:nvPr/>
            </p:nvSpPr>
            <p:spPr>
              <a:xfrm>
                <a:off x="3225600" y="4258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9" name="Google Shape;276;p9"/>
              <p:cNvSpPr/>
              <p:nvPr/>
            </p:nvSpPr>
            <p:spPr>
              <a:xfrm>
                <a:off x="3225600" y="285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10" name="Google Shape;277;p9"/>
            <p:cNvGrpSpPr/>
            <p:nvPr/>
          </p:nvGrpSpPr>
          <p:grpSpPr>
            <a:xfrm>
              <a:off x="660240" y="1573560"/>
              <a:ext cx="188280" cy="188640"/>
              <a:chOff x="660240" y="1573560"/>
              <a:chExt cx="188280" cy="188640"/>
            </a:xfrm>
          </p:grpSpPr>
          <p:sp>
            <p:nvSpPr>
              <p:cNvPr id="1111" name="Google Shape;278;p9"/>
              <p:cNvSpPr/>
              <p:nvPr/>
            </p:nvSpPr>
            <p:spPr>
              <a:xfrm>
                <a:off x="730440" y="16621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2" name="Google Shape;279;p9"/>
              <p:cNvSpPr/>
              <p:nvPr/>
            </p:nvSpPr>
            <p:spPr>
              <a:xfrm>
                <a:off x="799560" y="16621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3" name="Google Shape;280;p9"/>
              <p:cNvSpPr/>
              <p:nvPr/>
            </p:nvSpPr>
            <p:spPr>
              <a:xfrm>
                <a:off x="660240" y="16621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4" name="Google Shape;281;p9"/>
              <p:cNvSpPr/>
              <p:nvPr/>
            </p:nvSpPr>
            <p:spPr>
              <a:xfrm>
                <a:off x="747360" y="16448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5" name="Google Shape;282;p9"/>
              <p:cNvSpPr/>
              <p:nvPr/>
            </p:nvSpPr>
            <p:spPr>
              <a:xfrm>
                <a:off x="747360" y="17143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6" name="Google Shape;283;p9"/>
              <p:cNvSpPr/>
              <p:nvPr/>
            </p:nvSpPr>
            <p:spPr>
              <a:xfrm>
                <a:off x="747360" y="15735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17" name="Google Shape;284;p9"/>
            <p:cNvGrpSpPr/>
            <p:nvPr/>
          </p:nvGrpSpPr>
          <p:grpSpPr>
            <a:xfrm>
              <a:off x="2454120" y="4514040"/>
              <a:ext cx="188280" cy="188640"/>
              <a:chOff x="2454120" y="4514040"/>
              <a:chExt cx="188280" cy="188640"/>
            </a:xfrm>
          </p:grpSpPr>
          <p:sp>
            <p:nvSpPr>
              <p:cNvPr id="1118" name="Google Shape;285;p9"/>
              <p:cNvSpPr/>
              <p:nvPr/>
            </p:nvSpPr>
            <p:spPr>
              <a:xfrm>
                <a:off x="2524680" y="4602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9" name="Google Shape;286;p9"/>
              <p:cNvSpPr/>
              <p:nvPr/>
            </p:nvSpPr>
            <p:spPr>
              <a:xfrm>
                <a:off x="2593440" y="4602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0" name="Google Shape;287;p9"/>
              <p:cNvSpPr/>
              <p:nvPr/>
            </p:nvSpPr>
            <p:spPr>
              <a:xfrm>
                <a:off x="2454120" y="46029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1" name="Google Shape;288;p9"/>
              <p:cNvSpPr/>
              <p:nvPr/>
            </p:nvSpPr>
            <p:spPr>
              <a:xfrm>
                <a:off x="2541600" y="4585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2" name="Google Shape;289;p9"/>
              <p:cNvSpPr/>
              <p:nvPr/>
            </p:nvSpPr>
            <p:spPr>
              <a:xfrm>
                <a:off x="2541600" y="46548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3" name="Google Shape;290;p9"/>
              <p:cNvSpPr/>
              <p:nvPr/>
            </p:nvSpPr>
            <p:spPr>
              <a:xfrm>
                <a:off x="2541600" y="45140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24" name="Google Shape;291;p9"/>
            <p:cNvGrpSpPr/>
            <p:nvPr/>
          </p:nvGrpSpPr>
          <p:grpSpPr>
            <a:xfrm>
              <a:off x="8267400" y="4608720"/>
              <a:ext cx="326520" cy="327960"/>
              <a:chOff x="8267400" y="4608720"/>
              <a:chExt cx="326520" cy="327960"/>
            </a:xfrm>
          </p:grpSpPr>
          <p:sp>
            <p:nvSpPr>
              <p:cNvPr id="1125" name="Google Shape;292;p9"/>
              <p:cNvSpPr/>
              <p:nvPr/>
            </p:nvSpPr>
            <p:spPr>
              <a:xfrm>
                <a:off x="8408520" y="47674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6" name="Google Shape;293;p9"/>
              <p:cNvSpPr/>
              <p:nvPr/>
            </p:nvSpPr>
            <p:spPr>
              <a:xfrm>
                <a:off x="8477280" y="47674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7" name="Google Shape;294;p9"/>
              <p:cNvSpPr/>
              <p:nvPr/>
            </p:nvSpPr>
            <p:spPr>
              <a:xfrm>
                <a:off x="8546040" y="476748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8" name="Google Shape;295;p9"/>
              <p:cNvSpPr/>
              <p:nvPr/>
            </p:nvSpPr>
            <p:spPr>
              <a:xfrm>
                <a:off x="8337960" y="476748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9" name="Google Shape;296;p9"/>
              <p:cNvSpPr/>
              <p:nvPr/>
            </p:nvSpPr>
            <p:spPr>
              <a:xfrm>
                <a:off x="8267400" y="47674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0" name="Google Shape;297;p9"/>
              <p:cNvSpPr/>
              <p:nvPr/>
            </p:nvSpPr>
            <p:spPr>
              <a:xfrm>
                <a:off x="8425800" y="47502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1" name="Google Shape;298;p9"/>
              <p:cNvSpPr/>
              <p:nvPr/>
            </p:nvSpPr>
            <p:spPr>
              <a:xfrm>
                <a:off x="8425800" y="48196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2" name="Google Shape;299;p9"/>
              <p:cNvSpPr/>
              <p:nvPr/>
            </p:nvSpPr>
            <p:spPr>
              <a:xfrm>
                <a:off x="8425800" y="48873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3" name="Google Shape;300;p9"/>
              <p:cNvSpPr/>
              <p:nvPr/>
            </p:nvSpPr>
            <p:spPr>
              <a:xfrm>
                <a:off x="8425800" y="46789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4" name="Google Shape;301;p9"/>
              <p:cNvSpPr/>
              <p:nvPr/>
            </p:nvSpPr>
            <p:spPr>
              <a:xfrm>
                <a:off x="8425800" y="46087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13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36" name="PlaceHolder 1"/>
          <p:cNvSpPr>
            <a:spLocks noGrp="1"/>
          </p:cNvSpPr>
          <p:nvPr>
            <p:ph type="body"/>
          </p:nvPr>
        </p:nvSpPr>
        <p:spPr>
          <a:xfrm>
            <a:off x="0" y="-13680"/>
            <a:ext cx="9143640" cy="515700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1137" name="PlaceHolder 2"/>
          <p:cNvSpPr>
            <a:spLocks noGrp="1"/>
          </p:cNvSpPr>
          <p:nvPr>
            <p:ph type="title"/>
          </p:nvPr>
        </p:nvSpPr>
        <p:spPr>
          <a:xfrm>
            <a:off x="713160" y="3785760"/>
            <a:ext cx="7717320" cy="572400"/>
          </a:xfrm>
          <a:prstGeom prst="rect">
            <a:avLst/>
          </a:prstGeom>
          <a:noFill/>
          <a:ln w="0">
            <a:noFill/>
          </a:ln>
        </p:spPr>
        <p:txBody>
          <a:bodyPr lIns="91440" tIns="91440" rIns="91440" bIns="91440" anchor="ctr">
            <a:noAutofit/>
          </a:bodyPr>
          <a:lstStyle/>
          <a:p>
            <a:pPr indent="0">
              <a:buNone/>
            </a:pPr>
            <a:r>
              <a:rPr lang="fr-FR" sz="3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1138" name="PlaceHolder 1"/>
          <p:cNvSpPr>
            <a:spLocks noGrp="1"/>
          </p:cNvSpPr>
          <p:nvPr>
            <p:ph type="title"/>
          </p:nvPr>
        </p:nvSpPr>
        <p:spPr>
          <a:xfrm>
            <a:off x="716760" y="511200"/>
            <a:ext cx="771012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sp>
        <p:nvSpPr>
          <p:cNvPr id="49" name="PlaceHolder 2"/>
          <p:cNvSpPr>
            <a:spLocks noGrp="1"/>
          </p:cNvSpPr>
          <p:nvPr>
            <p:ph type="title"/>
          </p:nvPr>
        </p:nvSpPr>
        <p:spPr>
          <a:xfrm>
            <a:off x="1537560" y="1285560"/>
            <a:ext cx="764640" cy="447120"/>
          </a:xfrm>
          <a:prstGeom prst="rect">
            <a:avLst/>
          </a:prstGeom>
          <a:noFill/>
          <a:ln w="0">
            <a:noFill/>
          </a:ln>
        </p:spPr>
        <p:txBody>
          <a:bodyPr lIns="91440" tIns="91440" rIns="91440" bIns="91440" anchor="b">
            <a:noAutofit/>
          </a:bodyPr>
          <a:lstStyle/>
          <a:p>
            <a:pPr indent="0" algn="ctr">
              <a:lnSpc>
                <a:spcPct val="100000"/>
              </a:lnSpc>
              <a:buNone/>
            </a:pPr>
            <a:r>
              <a:rPr lang="fr-FR" sz="2100" b="0" strike="noStrike" spc="-1">
                <a:solidFill>
                  <a:schemeClr val="dk1"/>
                </a:solidFill>
                <a:latin typeface="Plus Jakarta Sans ExtraBold"/>
                <a:ea typeface="Plus Jakarta Sans ExtraBold"/>
              </a:rPr>
              <a:t>xx%</a:t>
            </a:r>
            <a:endParaRPr lang="fr-FR" sz="2100" b="0" strike="noStrike" spc="-1">
              <a:solidFill>
                <a:schemeClr val="dk1"/>
              </a:solidFill>
              <a:latin typeface="Arial"/>
            </a:endParaRPr>
          </a:p>
        </p:txBody>
      </p:sp>
      <p:sp>
        <p:nvSpPr>
          <p:cNvPr id="50" name="PlaceHolder 3"/>
          <p:cNvSpPr>
            <a:spLocks noGrp="1"/>
          </p:cNvSpPr>
          <p:nvPr>
            <p:ph type="title"/>
          </p:nvPr>
        </p:nvSpPr>
        <p:spPr>
          <a:xfrm>
            <a:off x="1537560" y="2823840"/>
            <a:ext cx="764640" cy="447120"/>
          </a:xfrm>
          <a:prstGeom prst="rect">
            <a:avLst/>
          </a:prstGeom>
          <a:noFill/>
          <a:ln w="0">
            <a:noFill/>
          </a:ln>
        </p:spPr>
        <p:txBody>
          <a:bodyPr lIns="91440" tIns="91440" rIns="91440" bIns="91440" anchor="b">
            <a:noAutofit/>
          </a:bodyPr>
          <a:lstStyle/>
          <a:p>
            <a:pPr indent="0" algn="ctr">
              <a:lnSpc>
                <a:spcPct val="100000"/>
              </a:lnSpc>
              <a:buNone/>
            </a:pPr>
            <a:r>
              <a:rPr lang="fr-FR" sz="2100" b="0" strike="noStrike" spc="-1">
                <a:solidFill>
                  <a:schemeClr val="dk1"/>
                </a:solidFill>
                <a:latin typeface="Plus Jakarta Sans ExtraBold"/>
                <a:ea typeface="Plus Jakarta Sans ExtraBold"/>
              </a:rPr>
              <a:t>xx%</a:t>
            </a:r>
            <a:endParaRPr lang="fr-FR" sz="2100" b="0" strike="noStrike" spc="-1">
              <a:solidFill>
                <a:schemeClr val="dk1"/>
              </a:solidFill>
              <a:latin typeface="Arial"/>
            </a:endParaRPr>
          </a:p>
        </p:txBody>
      </p:sp>
      <p:sp>
        <p:nvSpPr>
          <p:cNvPr id="51" name="PlaceHolder 4"/>
          <p:cNvSpPr>
            <a:spLocks noGrp="1"/>
          </p:cNvSpPr>
          <p:nvPr>
            <p:ph type="title"/>
          </p:nvPr>
        </p:nvSpPr>
        <p:spPr>
          <a:xfrm>
            <a:off x="4189320" y="1285560"/>
            <a:ext cx="764640" cy="447120"/>
          </a:xfrm>
          <a:prstGeom prst="rect">
            <a:avLst/>
          </a:prstGeom>
          <a:noFill/>
          <a:ln w="0">
            <a:noFill/>
          </a:ln>
        </p:spPr>
        <p:txBody>
          <a:bodyPr lIns="91440" tIns="91440" rIns="91440" bIns="91440" anchor="b">
            <a:noAutofit/>
          </a:bodyPr>
          <a:lstStyle/>
          <a:p>
            <a:pPr indent="0" algn="ctr">
              <a:lnSpc>
                <a:spcPct val="100000"/>
              </a:lnSpc>
              <a:buNone/>
            </a:pPr>
            <a:r>
              <a:rPr lang="fr-FR" sz="2100" b="0" strike="noStrike" spc="-1">
                <a:solidFill>
                  <a:schemeClr val="dk1"/>
                </a:solidFill>
                <a:latin typeface="Plus Jakarta Sans ExtraBold"/>
                <a:ea typeface="Plus Jakarta Sans ExtraBold"/>
              </a:rPr>
              <a:t>xx%</a:t>
            </a:r>
            <a:endParaRPr lang="fr-FR" sz="2100" b="0" strike="noStrike" spc="-1">
              <a:solidFill>
                <a:schemeClr val="dk1"/>
              </a:solidFill>
              <a:latin typeface="Arial"/>
            </a:endParaRPr>
          </a:p>
        </p:txBody>
      </p:sp>
      <p:sp>
        <p:nvSpPr>
          <p:cNvPr id="52" name="PlaceHolder 5"/>
          <p:cNvSpPr>
            <a:spLocks noGrp="1"/>
          </p:cNvSpPr>
          <p:nvPr>
            <p:ph type="title"/>
          </p:nvPr>
        </p:nvSpPr>
        <p:spPr>
          <a:xfrm>
            <a:off x="4189320" y="2823840"/>
            <a:ext cx="764640" cy="447120"/>
          </a:xfrm>
          <a:prstGeom prst="rect">
            <a:avLst/>
          </a:prstGeom>
          <a:noFill/>
          <a:ln w="0">
            <a:noFill/>
          </a:ln>
        </p:spPr>
        <p:txBody>
          <a:bodyPr lIns="91440" tIns="91440" rIns="91440" bIns="91440" anchor="b">
            <a:noAutofit/>
          </a:bodyPr>
          <a:lstStyle/>
          <a:p>
            <a:pPr indent="0" algn="ctr">
              <a:lnSpc>
                <a:spcPct val="100000"/>
              </a:lnSpc>
              <a:buNone/>
            </a:pPr>
            <a:r>
              <a:rPr lang="fr-FR" sz="2100" b="0" strike="noStrike" spc="-1">
                <a:solidFill>
                  <a:schemeClr val="dk1"/>
                </a:solidFill>
                <a:latin typeface="Plus Jakarta Sans ExtraBold"/>
                <a:ea typeface="Plus Jakarta Sans ExtraBold"/>
              </a:rPr>
              <a:t>xx%</a:t>
            </a:r>
            <a:endParaRPr lang="fr-FR" sz="2100" b="0" strike="noStrike" spc="-1">
              <a:solidFill>
                <a:schemeClr val="dk1"/>
              </a:solidFill>
              <a:latin typeface="Arial"/>
            </a:endParaRPr>
          </a:p>
        </p:txBody>
      </p:sp>
      <p:sp>
        <p:nvSpPr>
          <p:cNvPr id="53" name="PlaceHolder 6"/>
          <p:cNvSpPr>
            <a:spLocks noGrp="1"/>
          </p:cNvSpPr>
          <p:nvPr>
            <p:ph type="title"/>
          </p:nvPr>
        </p:nvSpPr>
        <p:spPr>
          <a:xfrm>
            <a:off x="6841080" y="1285560"/>
            <a:ext cx="764640" cy="447120"/>
          </a:xfrm>
          <a:prstGeom prst="rect">
            <a:avLst/>
          </a:prstGeom>
          <a:noFill/>
          <a:ln w="0">
            <a:noFill/>
          </a:ln>
        </p:spPr>
        <p:txBody>
          <a:bodyPr lIns="91440" tIns="91440" rIns="91440" bIns="91440" anchor="b">
            <a:noAutofit/>
          </a:bodyPr>
          <a:lstStyle/>
          <a:p>
            <a:pPr indent="0" algn="ctr">
              <a:lnSpc>
                <a:spcPct val="100000"/>
              </a:lnSpc>
              <a:buNone/>
            </a:pPr>
            <a:r>
              <a:rPr lang="fr-FR" sz="2100" b="0" strike="noStrike" spc="-1">
                <a:solidFill>
                  <a:schemeClr val="dk1"/>
                </a:solidFill>
                <a:latin typeface="Plus Jakarta Sans ExtraBold"/>
                <a:ea typeface="Plus Jakarta Sans ExtraBold"/>
              </a:rPr>
              <a:t>xx%</a:t>
            </a:r>
            <a:endParaRPr lang="fr-FR" sz="2100" b="0" strike="noStrike" spc="-1">
              <a:solidFill>
                <a:schemeClr val="dk1"/>
              </a:solidFill>
              <a:latin typeface="Arial"/>
            </a:endParaRPr>
          </a:p>
        </p:txBody>
      </p:sp>
      <p:sp>
        <p:nvSpPr>
          <p:cNvPr id="54" name="PlaceHolder 7"/>
          <p:cNvSpPr>
            <a:spLocks noGrp="1"/>
          </p:cNvSpPr>
          <p:nvPr>
            <p:ph type="title"/>
          </p:nvPr>
        </p:nvSpPr>
        <p:spPr>
          <a:xfrm>
            <a:off x="6841080" y="2823840"/>
            <a:ext cx="764640" cy="447120"/>
          </a:xfrm>
          <a:prstGeom prst="rect">
            <a:avLst/>
          </a:prstGeom>
          <a:noFill/>
          <a:ln w="0">
            <a:noFill/>
          </a:ln>
        </p:spPr>
        <p:txBody>
          <a:bodyPr lIns="91440" tIns="91440" rIns="91440" bIns="91440" anchor="b">
            <a:noAutofit/>
          </a:bodyPr>
          <a:lstStyle/>
          <a:p>
            <a:pPr indent="0" algn="ctr">
              <a:lnSpc>
                <a:spcPct val="100000"/>
              </a:lnSpc>
              <a:buNone/>
            </a:pPr>
            <a:r>
              <a:rPr lang="fr-FR" sz="2100" b="0" strike="noStrike" spc="-1">
                <a:solidFill>
                  <a:schemeClr val="dk1"/>
                </a:solidFill>
                <a:latin typeface="Plus Jakarta Sans ExtraBold"/>
                <a:ea typeface="Plus Jakarta Sans ExtraBold"/>
              </a:rPr>
              <a:t>xx%</a:t>
            </a:r>
            <a:endParaRPr lang="fr-FR" sz="2100" b="0" strike="noStrike" spc="-1">
              <a:solidFill>
                <a:schemeClr val="dk1"/>
              </a:solidFill>
              <a:latin typeface="Arial"/>
            </a:endParaRPr>
          </a:p>
        </p:txBody>
      </p:sp>
      <p:grpSp>
        <p:nvGrpSpPr>
          <p:cNvPr id="55" name="Google Shape;347;p13"/>
          <p:cNvGrpSpPr/>
          <p:nvPr/>
        </p:nvGrpSpPr>
        <p:grpSpPr>
          <a:xfrm>
            <a:off x="372240" y="350640"/>
            <a:ext cx="8385840" cy="4592880"/>
            <a:chOff x="372240" y="350640"/>
            <a:chExt cx="8385840" cy="4592880"/>
          </a:xfrm>
        </p:grpSpPr>
        <p:grpSp>
          <p:nvGrpSpPr>
            <p:cNvPr id="56" name="Google Shape;348;p13"/>
            <p:cNvGrpSpPr/>
            <p:nvPr/>
          </p:nvGrpSpPr>
          <p:grpSpPr>
            <a:xfrm>
              <a:off x="372240" y="3765240"/>
              <a:ext cx="187920" cy="188640"/>
              <a:chOff x="372240" y="3765240"/>
              <a:chExt cx="187920" cy="188640"/>
            </a:xfrm>
          </p:grpSpPr>
          <p:sp>
            <p:nvSpPr>
              <p:cNvPr id="57" name="Google Shape;349;p13"/>
              <p:cNvSpPr/>
              <p:nvPr/>
            </p:nvSpPr>
            <p:spPr>
              <a:xfrm>
                <a:off x="442440" y="3853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 name="Google Shape;350;p13"/>
              <p:cNvSpPr/>
              <p:nvPr/>
            </p:nvSpPr>
            <p:spPr>
              <a:xfrm>
                <a:off x="511200" y="3853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 name="Google Shape;351;p13"/>
              <p:cNvSpPr/>
              <p:nvPr/>
            </p:nvSpPr>
            <p:spPr>
              <a:xfrm>
                <a:off x="372240" y="38538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 name="Google Shape;352;p13"/>
              <p:cNvSpPr/>
              <p:nvPr/>
            </p:nvSpPr>
            <p:spPr>
              <a:xfrm>
                <a:off x="459360" y="38365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 name="Google Shape;353;p13"/>
              <p:cNvSpPr/>
              <p:nvPr/>
            </p:nvSpPr>
            <p:spPr>
              <a:xfrm>
                <a:off x="459360" y="39060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 name="Google Shape;354;p13"/>
              <p:cNvSpPr/>
              <p:nvPr/>
            </p:nvSpPr>
            <p:spPr>
              <a:xfrm>
                <a:off x="459360" y="3765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3" name="Google Shape;355;p13"/>
            <p:cNvGrpSpPr/>
            <p:nvPr/>
          </p:nvGrpSpPr>
          <p:grpSpPr>
            <a:xfrm>
              <a:off x="1219680" y="4754880"/>
              <a:ext cx="188280" cy="188640"/>
              <a:chOff x="1219680" y="4754880"/>
              <a:chExt cx="188280" cy="188640"/>
            </a:xfrm>
          </p:grpSpPr>
          <p:sp>
            <p:nvSpPr>
              <p:cNvPr id="64" name="Google Shape;356;p13"/>
              <p:cNvSpPr/>
              <p:nvPr/>
            </p:nvSpPr>
            <p:spPr>
              <a:xfrm>
                <a:off x="1289880" y="4843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 name="Google Shape;357;p13"/>
              <p:cNvSpPr/>
              <p:nvPr/>
            </p:nvSpPr>
            <p:spPr>
              <a:xfrm>
                <a:off x="1359000" y="4843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 name="Google Shape;358;p13"/>
              <p:cNvSpPr/>
              <p:nvPr/>
            </p:nvSpPr>
            <p:spPr>
              <a:xfrm>
                <a:off x="1219680" y="48438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 name="Google Shape;359;p13"/>
              <p:cNvSpPr/>
              <p:nvPr/>
            </p:nvSpPr>
            <p:spPr>
              <a:xfrm>
                <a:off x="1306800" y="4826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 name="Google Shape;360;p13"/>
              <p:cNvSpPr/>
              <p:nvPr/>
            </p:nvSpPr>
            <p:spPr>
              <a:xfrm>
                <a:off x="1306800" y="48956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 name="Google Shape;361;p13"/>
              <p:cNvSpPr/>
              <p:nvPr/>
            </p:nvSpPr>
            <p:spPr>
              <a:xfrm>
                <a:off x="1306800" y="4754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0" name="Google Shape;362;p13"/>
            <p:cNvGrpSpPr/>
            <p:nvPr/>
          </p:nvGrpSpPr>
          <p:grpSpPr>
            <a:xfrm>
              <a:off x="8569800" y="1030320"/>
              <a:ext cx="188280" cy="188640"/>
              <a:chOff x="8569800" y="1030320"/>
              <a:chExt cx="188280" cy="188640"/>
            </a:xfrm>
          </p:grpSpPr>
          <p:sp>
            <p:nvSpPr>
              <p:cNvPr id="71" name="Google Shape;363;p13"/>
              <p:cNvSpPr/>
              <p:nvPr/>
            </p:nvSpPr>
            <p:spPr>
              <a:xfrm>
                <a:off x="8640360" y="111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 name="Google Shape;364;p13"/>
              <p:cNvSpPr/>
              <p:nvPr/>
            </p:nvSpPr>
            <p:spPr>
              <a:xfrm>
                <a:off x="8709120" y="111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 name="Google Shape;365;p13"/>
              <p:cNvSpPr/>
              <p:nvPr/>
            </p:nvSpPr>
            <p:spPr>
              <a:xfrm>
                <a:off x="8569800" y="1119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 name="Google Shape;366;p13"/>
              <p:cNvSpPr/>
              <p:nvPr/>
            </p:nvSpPr>
            <p:spPr>
              <a:xfrm>
                <a:off x="8656920" y="1101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 name="Google Shape;367;p13"/>
              <p:cNvSpPr/>
              <p:nvPr/>
            </p:nvSpPr>
            <p:spPr>
              <a:xfrm>
                <a:off x="8656920" y="11710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 name="Google Shape;368;p13"/>
              <p:cNvSpPr/>
              <p:nvPr/>
            </p:nvSpPr>
            <p:spPr>
              <a:xfrm>
                <a:off x="8656920" y="1030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7" name="Google Shape;369;p13"/>
            <p:cNvGrpSpPr/>
            <p:nvPr/>
          </p:nvGrpSpPr>
          <p:grpSpPr>
            <a:xfrm>
              <a:off x="7743600" y="350640"/>
              <a:ext cx="188280" cy="188640"/>
              <a:chOff x="7743600" y="350640"/>
              <a:chExt cx="188280" cy="188640"/>
            </a:xfrm>
          </p:grpSpPr>
          <p:sp>
            <p:nvSpPr>
              <p:cNvPr id="78" name="Google Shape;370;p13"/>
              <p:cNvSpPr/>
              <p:nvPr/>
            </p:nvSpPr>
            <p:spPr>
              <a:xfrm>
                <a:off x="7813800" y="439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 name="Google Shape;371;p13"/>
              <p:cNvSpPr/>
              <p:nvPr/>
            </p:nvSpPr>
            <p:spPr>
              <a:xfrm>
                <a:off x="7882920" y="439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 name="Google Shape;372;p13"/>
              <p:cNvSpPr/>
              <p:nvPr/>
            </p:nvSpPr>
            <p:spPr>
              <a:xfrm>
                <a:off x="7743600" y="4392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 name="Google Shape;373;p13"/>
              <p:cNvSpPr/>
              <p:nvPr/>
            </p:nvSpPr>
            <p:spPr>
              <a:xfrm>
                <a:off x="7830720" y="4219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 name="Google Shape;374;p13"/>
              <p:cNvSpPr/>
              <p:nvPr/>
            </p:nvSpPr>
            <p:spPr>
              <a:xfrm>
                <a:off x="7830720" y="4914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 name="Google Shape;375;p13"/>
              <p:cNvSpPr/>
              <p:nvPr/>
            </p:nvSpPr>
            <p:spPr>
              <a:xfrm>
                <a:off x="7830720" y="350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84" name="Google Shape;376;p13"/>
          <p:cNvGrpSpPr/>
          <p:nvPr/>
        </p:nvGrpSpPr>
        <p:grpSpPr>
          <a:xfrm>
            <a:off x="-1702800" y="-1836000"/>
            <a:ext cx="12658320" cy="9110520"/>
            <a:chOff x="-1702800" y="-1836000"/>
            <a:chExt cx="12658320" cy="9110520"/>
          </a:xfrm>
        </p:grpSpPr>
        <p:sp>
          <p:nvSpPr>
            <p:cNvPr id="85" name="Google Shape;377;p13"/>
            <p:cNvSpPr/>
            <p:nvPr/>
          </p:nvSpPr>
          <p:spPr>
            <a:xfrm rot="5754000">
              <a:off x="8062560" y="-1644120"/>
              <a:ext cx="2436480" cy="3115080"/>
            </a:xfrm>
            <a:custGeom>
              <a:avLst/>
              <a:gdLst>
                <a:gd name="textAreaLeft" fmla="*/ 0 w 2436480"/>
                <a:gd name="textAreaRight" fmla="*/ 2436840 w 2436480"/>
                <a:gd name="textAreaTop" fmla="*/ 0 h 3115080"/>
                <a:gd name="textAreaBottom" fmla="*/ 3115440 h 31150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 name="Google Shape;378;p13"/>
            <p:cNvSpPr/>
            <p:nvPr/>
          </p:nvSpPr>
          <p:spPr>
            <a:xfrm rot="16200000">
              <a:off x="-1274400" y="3771360"/>
              <a:ext cx="3074760" cy="3931200"/>
            </a:xfrm>
            <a:custGeom>
              <a:avLst/>
              <a:gdLst>
                <a:gd name="textAreaLeft" fmla="*/ 0 w 3074760"/>
                <a:gd name="textAreaRight" fmla="*/ 3075120 w 3074760"/>
                <a:gd name="textAreaTop" fmla="*/ 0 h 3931200"/>
                <a:gd name="textAreaBottom" fmla="*/ 3931560 h 393120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 name="Google Shape;379;p13"/>
            <p:cNvSpPr/>
            <p:nvPr/>
          </p:nvSpPr>
          <p:spPr>
            <a:xfrm rot="3565200">
              <a:off x="-1034280" y="4033440"/>
              <a:ext cx="2004480" cy="2160360"/>
            </a:xfrm>
            <a:custGeom>
              <a:avLst/>
              <a:gdLst>
                <a:gd name="textAreaLeft" fmla="*/ 0 w 2004480"/>
                <a:gd name="textAreaRight" fmla="*/ 2004840 w 20044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 name="Google Shape;380;p13"/>
            <p:cNvSpPr/>
            <p:nvPr/>
          </p:nvSpPr>
          <p:spPr>
            <a:xfrm>
              <a:off x="7196040" y="-1836000"/>
              <a:ext cx="2388960" cy="2598480"/>
            </a:xfrm>
            <a:custGeom>
              <a:avLst/>
              <a:gdLst>
                <a:gd name="textAreaLeft" fmla="*/ 0 w 2388960"/>
                <a:gd name="textAreaRight" fmla="*/ 2389320 w 2388960"/>
                <a:gd name="textAreaTop" fmla="*/ 0 h 2598480"/>
                <a:gd name="textAreaBottom" fmla="*/ 2598840 h 2598480"/>
              </a:gdLst>
              <a:ahLst/>
              <a:cxnLst/>
              <a:rect l="textAreaLeft" t="textAreaTop" r="textAreaRight" b="textAreaBottom"/>
              <a:pathLst>
                <a:path w="634" h="688">
                  <a:moveTo>
                    <a:pt x="523" y="191"/>
                  </a:moveTo>
                  <a:cubicBezTo>
                    <a:pt x="463" y="156"/>
                    <a:pt x="469" y="46"/>
                    <a:pt x="406" y="23"/>
                  </a:cubicBezTo>
                  <a:cubicBezTo>
                    <a:pt x="343" y="0"/>
                    <a:pt x="285" y="32"/>
                    <a:pt x="239" y="100"/>
                  </a:cubicBezTo>
                  <a:cubicBezTo>
                    <a:pt x="194" y="168"/>
                    <a:pt x="152" y="194"/>
                    <a:pt x="61" y="233"/>
                  </a:cubicBezTo>
                  <a:cubicBezTo>
                    <a:pt x="33" y="246"/>
                    <a:pt x="17" y="266"/>
                    <a:pt x="9" y="289"/>
                  </a:cubicBezTo>
                  <a:cubicBezTo>
                    <a:pt x="8" y="289"/>
                    <a:pt x="8" y="289"/>
                    <a:pt x="8" y="289"/>
                  </a:cubicBezTo>
                  <a:cubicBezTo>
                    <a:pt x="8" y="289"/>
                    <a:pt x="8" y="290"/>
                    <a:pt x="8" y="292"/>
                  </a:cubicBezTo>
                  <a:cubicBezTo>
                    <a:pt x="2" y="309"/>
                    <a:pt x="0" y="328"/>
                    <a:pt x="0" y="344"/>
                  </a:cubicBezTo>
                  <a:cubicBezTo>
                    <a:pt x="0" y="361"/>
                    <a:pt x="2" y="379"/>
                    <a:pt x="8" y="397"/>
                  </a:cubicBezTo>
                  <a:cubicBezTo>
                    <a:pt x="8" y="399"/>
                    <a:pt x="8" y="400"/>
                    <a:pt x="8" y="400"/>
                  </a:cubicBezTo>
                  <a:cubicBezTo>
                    <a:pt x="9" y="400"/>
                    <a:pt x="9" y="400"/>
                    <a:pt x="9" y="400"/>
                  </a:cubicBezTo>
                  <a:cubicBezTo>
                    <a:pt x="17" y="423"/>
                    <a:pt x="33" y="443"/>
                    <a:pt x="61" y="455"/>
                  </a:cubicBezTo>
                  <a:cubicBezTo>
                    <a:pt x="152" y="495"/>
                    <a:pt x="194" y="520"/>
                    <a:pt x="239" y="588"/>
                  </a:cubicBezTo>
                  <a:cubicBezTo>
                    <a:pt x="285" y="656"/>
                    <a:pt x="343" y="688"/>
                    <a:pt x="406" y="666"/>
                  </a:cubicBezTo>
                  <a:cubicBezTo>
                    <a:pt x="469" y="643"/>
                    <a:pt x="463" y="533"/>
                    <a:pt x="523" y="498"/>
                  </a:cubicBezTo>
                  <a:cubicBezTo>
                    <a:pt x="574" y="469"/>
                    <a:pt x="634" y="437"/>
                    <a:pt x="628" y="344"/>
                  </a:cubicBezTo>
                  <a:cubicBezTo>
                    <a:pt x="634" y="252"/>
                    <a:pt x="574" y="220"/>
                    <a:pt x="523" y="19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89" name="Google Shape;382;p14"/>
          <p:cNvGrpSpPr/>
          <p:nvPr/>
        </p:nvGrpSpPr>
        <p:grpSpPr>
          <a:xfrm>
            <a:off x="321480" y="1306800"/>
            <a:ext cx="8204040" cy="3301560"/>
            <a:chOff x="321480" y="1306800"/>
            <a:chExt cx="8204040" cy="3301560"/>
          </a:xfrm>
        </p:grpSpPr>
        <p:grpSp>
          <p:nvGrpSpPr>
            <p:cNvPr id="90" name="Google Shape;383;p14"/>
            <p:cNvGrpSpPr/>
            <p:nvPr/>
          </p:nvGrpSpPr>
          <p:grpSpPr>
            <a:xfrm>
              <a:off x="8337240" y="3552480"/>
              <a:ext cx="188280" cy="188640"/>
              <a:chOff x="8337240" y="3552480"/>
              <a:chExt cx="188280" cy="188640"/>
            </a:xfrm>
          </p:grpSpPr>
          <p:sp>
            <p:nvSpPr>
              <p:cNvPr id="91" name="Google Shape;384;p14"/>
              <p:cNvSpPr/>
              <p:nvPr/>
            </p:nvSpPr>
            <p:spPr>
              <a:xfrm>
                <a:off x="8407800" y="3641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 name="Google Shape;385;p14"/>
              <p:cNvSpPr/>
              <p:nvPr/>
            </p:nvSpPr>
            <p:spPr>
              <a:xfrm>
                <a:off x="8476560" y="3641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 name="Google Shape;386;p14"/>
              <p:cNvSpPr/>
              <p:nvPr/>
            </p:nvSpPr>
            <p:spPr>
              <a:xfrm>
                <a:off x="8337240" y="36410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 name="Google Shape;387;p14"/>
              <p:cNvSpPr/>
              <p:nvPr/>
            </p:nvSpPr>
            <p:spPr>
              <a:xfrm>
                <a:off x="8424360" y="36237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 name="Google Shape;388;p14"/>
              <p:cNvSpPr/>
              <p:nvPr/>
            </p:nvSpPr>
            <p:spPr>
              <a:xfrm>
                <a:off x="8424360" y="36932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 name="Google Shape;389;p14"/>
              <p:cNvSpPr/>
              <p:nvPr/>
            </p:nvSpPr>
            <p:spPr>
              <a:xfrm>
                <a:off x="8424360" y="3552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7" name="Google Shape;390;p14"/>
            <p:cNvGrpSpPr/>
            <p:nvPr/>
          </p:nvGrpSpPr>
          <p:grpSpPr>
            <a:xfrm>
              <a:off x="7239600" y="4419720"/>
              <a:ext cx="187920" cy="188640"/>
              <a:chOff x="7239600" y="4419720"/>
              <a:chExt cx="187920" cy="188640"/>
            </a:xfrm>
          </p:grpSpPr>
          <p:sp>
            <p:nvSpPr>
              <p:cNvPr id="98" name="Google Shape;391;p14"/>
              <p:cNvSpPr/>
              <p:nvPr/>
            </p:nvSpPr>
            <p:spPr>
              <a:xfrm>
                <a:off x="7309800" y="4508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 name="Google Shape;392;p14"/>
              <p:cNvSpPr/>
              <p:nvPr/>
            </p:nvSpPr>
            <p:spPr>
              <a:xfrm>
                <a:off x="7378560" y="4508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 name="Google Shape;393;p14"/>
              <p:cNvSpPr/>
              <p:nvPr/>
            </p:nvSpPr>
            <p:spPr>
              <a:xfrm>
                <a:off x="7239600" y="4508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 name="Google Shape;394;p14"/>
              <p:cNvSpPr/>
              <p:nvPr/>
            </p:nvSpPr>
            <p:spPr>
              <a:xfrm>
                <a:off x="7326720" y="4491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 name="Google Shape;395;p14"/>
              <p:cNvSpPr/>
              <p:nvPr/>
            </p:nvSpPr>
            <p:spPr>
              <a:xfrm>
                <a:off x="7326720" y="45604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 name="Google Shape;396;p14"/>
              <p:cNvSpPr/>
              <p:nvPr/>
            </p:nvSpPr>
            <p:spPr>
              <a:xfrm>
                <a:off x="7326720" y="4419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4" name="Google Shape;397;p14"/>
            <p:cNvGrpSpPr/>
            <p:nvPr/>
          </p:nvGrpSpPr>
          <p:grpSpPr>
            <a:xfrm>
              <a:off x="321480" y="2044440"/>
              <a:ext cx="188280" cy="188280"/>
              <a:chOff x="321480" y="2044440"/>
              <a:chExt cx="188280" cy="188280"/>
            </a:xfrm>
          </p:grpSpPr>
          <p:sp>
            <p:nvSpPr>
              <p:cNvPr id="105" name="Google Shape;398;p14"/>
              <p:cNvSpPr/>
              <p:nvPr/>
            </p:nvSpPr>
            <p:spPr>
              <a:xfrm>
                <a:off x="391680" y="21330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 name="Google Shape;399;p14"/>
              <p:cNvSpPr/>
              <p:nvPr/>
            </p:nvSpPr>
            <p:spPr>
              <a:xfrm>
                <a:off x="460800" y="21330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 name="Google Shape;400;p14"/>
              <p:cNvSpPr/>
              <p:nvPr/>
            </p:nvSpPr>
            <p:spPr>
              <a:xfrm>
                <a:off x="321480" y="21330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 name="Google Shape;401;p14"/>
              <p:cNvSpPr/>
              <p:nvPr/>
            </p:nvSpPr>
            <p:spPr>
              <a:xfrm>
                <a:off x="408600" y="2115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 name="Google Shape;402;p14"/>
              <p:cNvSpPr/>
              <p:nvPr/>
            </p:nvSpPr>
            <p:spPr>
              <a:xfrm>
                <a:off x="408600" y="21848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 name="Google Shape;403;p14"/>
              <p:cNvSpPr/>
              <p:nvPr/>
            </p:nvSpPr>
            <p:spPr>
              <a:xfrm>
                <a:off x="408600" y="20444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1" name="Google Shape;404;p14"/>
            <p:cNvGrpSpPr/>
            <p:nvPr/>
          </p:nvGrpSpPr>
          <p:grpSpPr>
            <a:xfrm>
              <a:off x="717480" y="1306800"/>
              <a:ext cx="187920" cy="188280"/>
              <a:chOff x="717480" y="1306800"/>
              <a:chExt cx="187920" cy="188280"/>
            </a:xfrm>
          </p:grpSpPr>
          <p:sp>
            <p:nvSpPr>
              <p:cNvPr id="112" name="Google Shape;405;p14"/>
              <p:cNvSpPr/>
              <p:nvPr/>
            </p:nvSpPr>
            <p:spPr>
              <a:xfrm>
                <a:off x="787680" y="13953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 name="Google Shape;406;p14"/>
              <p:cNvSpPr/>
              <p:nvPr/>
            </p:nvSpPr>
            <p:spPr>
              <a:xfrm>
                <a:off x="856440" y="13953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 name="Google Shape;407;p14"/>
              <p:cNvSpPr/>
              <p:nvPr/>
            </p:nvSpPr>
            <p:spPr>
              <a:xfrm>
                <a:off x="717480" y="13953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 name="Google Shape;408;p14"/>
              <p:cNvSpPr/>
              <p:nvPr/>
            </p:nvSpPr>
            <p:spPr>
              <a:xfrm>
                <a:off x="804600" y="13780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 name="Google Shape;409;p14"/>
              <p:cNvSpPr/>
              <p:nvPr/>
            </p:nvSpPr>
            <p:spPr>
              <a:xfrm>
                <a:off x="804600" y="14472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 name="Google Shape;410;p14"/>
              <p:cNvSpPr/>
              <p:nvPr/>
            </p:nvSpPr>
            <p:spPr>
              <a:xfrm>
                <a:off x="804600" y="13068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18" name="Google Shape;411;p14"/>
          <p:cNvGrpSpPr/>
          <p:nvPr/>
        </p:nvGrpSpPr>
        <p:grpSpPr>
          <a:xfrm>
            <a:off x="-2213640" y="-1281960"/>
            <a:ext cx="12853440" cy="7753320"/>
            <a:chOff x="-2213640" y="-1281960"/>
            <a:chExt cx="12853440" cy="7753320"/>
          </a:xfrm>
        </p:grpSpPr>
        <p:sp>
          <p:nvSpPr>
            <p:cNvPr id="119" name="Google Shape;412;p14"/>
            <p:cNvSpPr/>
            <p:nvPr/>
          </p:nvSpPr>
          <p:spPr>
            <a:xfrm rot="14629200">
              <a:off x="-120600" y="-865440"/>
              <a:ext cx="1980000" cy="1689840"/>
            </a:xfrm>
            <a:custGeom>
              <a:avLst/>
              <a:gdLst>
                <a:gd name="textAreaLeft" fmla="*/ 0 w 1980000"/>
                <a:gd name="textAreaRight" fmla="*/ 1980360 w 1980000"/>
                <a:gd name="textAreaTop" fmla="*/ 0 h 1689840"/>
                <a:gd name="textAreaBottom" fmla="*/ 1690200 h 1689840"/>
              </a:gdLst>
              <a:ahLst/>
              <a:cxnLst/>
              <a:rect l="textAreaLeft" t="textAreaTop" r="textAreaRight" b="textAreaBottom"/>
              <a:pathLst>
                <a:path w="1480978" h="1263926">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 name="Google Shape;413;p14"/>
            <p:cNvSpPr/>
            <p:nvPr/>
          </p:nvSpPr>
          <p:spPr>
            <a:xfrm rot="7323000">
              <a:off x="7530840" y="3903840"/>
              <a:ext cx="3058200" cy="1661040"/>
            </a:xfrm>
            <a:custGeom>
              <a:avLst/>
              <a:gdLst>
                <a:gd name="textAreaLeft" fmla="*/ 0 w 3058200"/>
                <a:gd name="textAreaRight" fmla="*/ 3058560 w 3058200"/>
                <a:gd name="textAreaTop" fmla="*/ 0 h 1661040"/>
                <a:gd name="textAreaBottom" fmla="*/ 1661400 h 1661040"/>
              </a:gdLst>
              <a:ahLst/>
              <a:cxnLst/>
              <a:rect l="textAreaLeft" t="textAreaTop" r="textAreaRight" b="textAreaBottom"/>
              <a:pathLst>
                <a:path w="1602734" h="1249425">
                  <a:moveTo>
                    <a:pt x="839130" y="6411"/>
                  </a:moveTo>
                  <a:cubicBezTo>
                    <a:pt x="626223" y="-20549"/>
                    <a:pt x="400853" y="37769"/>
                    <a:pt x="237222" y="176639"/>
                  </a:cubicBezTo>
                  <a:cubicBezTo>
                    <a:pt x="73592" y="315510"/>
                    <a:pt x="-21622" y="535911"/>
                    <a:pt x="4197" y="748981"/>
                  </a:cubicBezTo>
                  <a:cubicBezTo>
                    <a:pt x="30016" y="962051"/>
                    <a:pt x="182489" y="1158343"/>
                    <a:pt x="387252" y="1222688"/>
                  </a:cubicBezTo>
                  <a:cubicBezTo>
                    <a:pt x="525226" y="1266019"/>
                    <a:pt x="675010" y="1250706"/>
                    <a:pt x="816162" y="1219023"/>
                  </a:cubicBezTo>
                  <a:cubicBezTo>
                    <a:pt x="957313" y="1187339"/>
                    <a:pt x="1095124" y="1139854"/>
                    <a:pt x="1238230" y="1119004"/>
                  </a:cubicBezTo>
                  <a:cubicBezTo>
                    <a:pt x="1299642" y="1110044"/>
                    <a:pt x="1362928" y="1105809"/>
                    <a:pt x="1419698" y="1080804"/>
                  </a:cubicBezTo>
                  <a:cubicBezTo>
                    <a:pt x="1515890" y="1038451"/>
                    <a:pt x="1579827" y="939572"/>
                    <a:pt x="1597175" y="835887"/>
                  </a:cubicBezTo>
                  <a:cubicBezTo>
                    <a:pt x="1614443" y="732284"/>
                    <a:pt x="1589845" y="625097"/>
                    <a:pt x="1546107" y="529558"/>
                  </a:cubicBezTo>
                  <a:cubicBezTo>
                    <a:pt x="1415707" y="244812"/>
                    <a:pt x="1152709" y="46077"/>
                    <a:pt x="839130" y="6411"/>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 name="Google Shape;414;p14"/>
            <p:cNvSpPr/>
            <p:nvPr/>
          </p:nvSpPr>
          <p:spPr>
            <a:xfrm rot="20767800">
              <a:off x="6508800" y="4100400"/>
              <a:ext cx="3966840" cy="1850040"/>
            </a:xfrm>
            <a:custGeom>
              <a:avLst/>
              <a:gdLst>
                <a:gd name="textAreaLeft" fmla="*/ 0 w 3966840"/>
                <a:gd name="textAreaRight" fmla="*/ 3967200 w 3966840"/>
                <a:gd name="textAreaTop" fmla="*/ 0 h 1850040"/>
                <a:gd name="textAreaBottom" fmla="*/ 1850400 h 1850040"/>
              </a:gdLst>
              <a:ahLst/>
              <a:cxnLst/>
              <a:rect l="textAreaLeft" t="textAreaTop" r="textAreaRight" b="textAreaBottom"/>
              <a:pathLst>
                <a:path w="749" h="940">
                  <a:moveTo>
                    <a:pt x="523" y="343"/>
                  </a:moveTo>
                  <a:cubicBezTo>
                    <a:pt x="445" y="317"/>
                    <a:pt x="491" y="0"/>
                    <a:pt x="364" y="0"/>
                  </a:cubicBezTo>
                  <a:cubicBezTo>
                    <a:pt x="237" y="0"/>
                    <a:pt x="251" y="362"/>
                    <a:pt x="212" y="363"/>
                  </a:cubicBezTo>
                  <a:cubicBezTo>
                    <a:pt x="173" y="365"/>
                    <a:pt x="159" y="210"/>
                    <a:pt x="104" y="217"/>
                  </a:cubicBezTo>
                  <a:cubicBezTo>
                    <a:pt x="48" y="224"/>
                    <a:pt x="0" y="470"/>
                    <a:pt x="0" y="470"/>
                  </a:cubicBezTo>
                  <a:cubicBezTo>
                    <a:pt x="0" y="470"/>
                    <a:pt x="0" y="470"/>
                    <a:pt x="0" y="470"/>
                  </a:cubicBezTo>
                  <a:cubicBezTo>
                    <a:pt x="0" y="470"/>
                    <a:pt x="48" y="716"/>
                    <a:pt x="104" y="723"/>
                  </a:cubicBezTo>
                  <a:cubicBezTo>
                    <a:pt x="159" y="730"/>
                    <a:pt x="173" y="574"/>
                    <a:pt x="212" y="576"/>
                  </a:cubicBezTo>
                  <a:cubicBezTo>
                    <a:pt x="251" y="578"/>
                    <a:pt x="237" y="939"/>
                    <a:pt x="364" y="939"/>
                  </a:cubicBezTo>
                  <a:cubicBezTo>
                    <a:pt x="491" y="940"/>
                    <a:pt x="445" y="623"/>
                    <a:pt x="523" y="596"/>
                  </a:cubicBezTo>
                  <a:cubicBezTo>
                    <a:pt x="601" y="570"/>
                    <a:pt x="749" y="636"/>
                    <a:pt x="749" y="470"/>
                  </a:cubicBezTo>
                  <a:cubicBezTo>
                    <a:pt x="749" y="304"/>
                    <a:pt x="601" y="370"/>
                    <a:pt x="523" y="34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 name="Google Shape;415;p14"/>
            <p:cNvSpPr/>
            <p:nvPr/>
          </p:nvSpPr>
          <p:spPr>
            <a:xfrm rot="19407600">
              <a:off x="-1758600" y="-604800"/>
              <a:ext cx="3118680" cy="2557800"/>
            </a:xfrm>
            <a:custGeom>
              <a:avLst/>
              <a:gdLst>
                <a:gd name="textAreaLeft" fmla="*/ 0 w 3118680"/>
                <a:gd name="textAreaRight" fmla="*/ 3119040 w 3118680"/>
                <a:gd name="textAreaTop" fmla="*/ 0 h 2557800"/>
                <a:gd name="textAreaBottom" fmla="*/ 2558160 h 2557800"/>
              </a:gdLst>
              <a:ahLst/>
              <a:cxnLst/>
              <a:rect l="textAreaLeft" t="textAreaTop" r="textAreaRight" b="textAreaBottom"/>
              <a:pathLst>
                <a:path w="1640321" h="1345239">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23" name="PlaceHolder 1"/>
          <p:cNvSpPr>
            <a:spLocks noGrp="1"/>
          </p:cNvSpPr>
          <p:nvPr>
            <p:ph type="title"/>
          </p:nvPr>
        </p:nvSpPr>
        <p:spPr>
          <a:xfrm>
            <a:off x="720000" y="444960"/>
            <a:ext cx="771048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sp>
        <p:nvSpPr>
          <p:cNvPr id="124"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25" name="PlaceHolder 1"/>
          <p:cNvSpPr>
            <a:spLocks noGrp="1"/>
          </p:cNvSpPr>
          <p:nvPr>
            <p:ph type="title"/>
          </p:nvPr>
        </p:nvSpPr>
        <p:spPr>
          <a:xfrm>
            <a:off x="3977640" y="3432960"/>
            <a:ext cx="4452840" cy="66132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126" name="Google Shape;421;p15"/>
          <p:cNvGrpSpPr/>
          <p:nvPr/>
        </p:nvGrpSpPr>
        <p:grpSpPr>
          <a:xfrm>
            <a:off x="773640" y="276480"/>
            <a:ext cx="7983720" cy="4257000"/>
            <a:chOff x="773640" y="276480"/>
            <a:chExt cx="7983720" cy="4257000"/>
          </a:xfrm>
        </p:grpSpPr>
        <p:grpSp>
          <p:nvGrpSpPr>
            <p:cNvPr id="127" name="Google Shape;422;p15"/>
            <p:cNvGrpSpPr/>
            <p:nvPr/>
          </p:nvGrpSpPr>
          <p:grpSpPr>
            <a:xfrm>
              <a:off x="6894360" y="276480"/>
              <a:ext cx="188280" cy="188280"/>
              <a:chOff x="6894360" y="276480"/>
              <a:chExt cx="188280" cy="188280"/>
            </a:xfrm>
          </p:grpSpPr>
          <p:sp>
            <p:nvSpPr>
              <p:cNvPr id="128" name="Google Shape;423;p15"/>
              <p:cNvSpPr/>
              <p:nvPr/>
            </p:nvSpPr>
            <p:spPr>
              <a:xfrm>
                <a:off x="6964920" y="365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 name="Google Shape;424;p15"/>
              <p:cNvSpPr/>
              <p:nvPr/>
            </p:nvSpPr>
            <p:spPr>
              <a:xfrm>
                <a:off x="7033680" y="365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 name="Google Shape;425;p15"/>
              <p:cNvSpPr/>
              <p:nvPr/>
            </p:nvSpPr>
            <p:spPr>
              <a:xfrm>
                <a:off x="6894360" y="3650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 name="Google Shape;426;p15"/>
              <p:cNvSpPr/>
              <p:nvPr/>
            </p:nvSpPr>
            <p:spPr>
              <a:xfrm>
                <a:off x="6981840" y="3477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 name="Google Shape;427;p15"/>
              <p:cNvSpPr/>
              <p:nvPr/>
            </p:nvSpPr>
            <p:spPr>
              <a:xfrm>
                <a:off x="6981840" y="4168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 name="Google Shape;428;p15"/>
              <p:cNvSpPr/>
              <p:nvPr/>
            </p:nvSpPr>
            <p:spPr>
              <a:xfrm>
                <a:off x="6981840" y="276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4" name="Google Shape;429;p15"/>
            <p:cNvGrpSpPr/>
            <p:nvPr/>
          </p:nvGrpSpPr>
          <p:grpSpPr>
            <a:xfrm>
              <a:off x="8430840" y="4205520"/>
              <a:ext cx="326520" cy="327960"/>
              <a:chOff x="8430840" y="4205520"/>
              <a:chExt cx="326520" cy="327960"/>
            </a:xfrm>
          </p:grpSpPr>
          <p:sp>
            <p:nvSpPr>
              <p:cNvPr id="135" name="Google Shape;430;p15"/>
              <p:cNvSpPr/>
              <p:nvPr/>
            </p:nvSpPr>
            <p:spPr>
              <a:xfrm>
                <a:off x="8571960" y="4364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 name="Google Shape;431;p15"/>
              <p:cNvSpPr/>
              <p:nvPr/>
            </p:nvSpPr>
            <p:spPr>
              <a:xfrm>
                <a:off x="8640720" y="4364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 name="Google Shape;432;p15"/>
              <p:cNvSpPr/>
              <p:nvPr/>
            </p:nvSpPr>
            <p:spPr>
              <a:xfrm>
                <a:off x="8709480" y="436428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 name="Google Shape;433;p15"/>
              <p:cNvSpPr/>
              <p:nvPr/>
            </p:nvSpPr>
            <p:spPr>
              <a:xfrm>
                <a:off x="8501760" y="436428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 name="Google Shape;434;p15"/>
              <p:cNvSpPr/>
              <p:nvPr/>
            </p:nvSpPr>
            <p:spPr>
              <a:xfrm>
                <a:off x="8430840" y="4364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 name="Google Shape;435;p15"/>
              <p:cNvSpPr/>
              <p:nvPr/>
            </p:nvSpPr>
            <p:spPr>
              <a:xfrm>
                <a:off x="8589240" y="43470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 name="Google Shape;436;p15"/>
              <p:cNvSpPr/>
              <p:nvPr/>
            </p:nvSpPr>
            <p:spPr>
              <a:xfrm>
                <a:off x="8589240" y="44164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 name="Google Shape;437;p15"/>
              <p:cNvSpPr/>
              <p:nvPr/>
            </p:nvSpPr>
            <p:spPr>
              <a:xfrm>
                <a:off x="8589240" y="44841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 name="Google Shape;438;p15"/>
              <p:cNvSpPr/>
              <p:nvPr/>
            </p:nvSpPr>
            <p:spPr>
              <a:xfrm>
                <a:off x="8589240" y="42757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 name="Google Shape;439;p15"/>
              <p:cNvSpPr/>
              <p:nvPr/>
            </p:nvSpPr>
            <p:spPr>
              <a:xfrm>
                <a:off x="8589240" y="42055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5" name="Google Shape;440;p15"/>
            <p:cNvGrpSpPr/>
            <p:nvPr/>
          </p:nvGrpSpPr>
          <p:grpSpPr>
            <a:xfrm>
              <a:off x="773640" y="465120"/>
              <a:ext cx="188280" cy="188640"/>
              <a:chOff x="773640" y="465120"/>
              <a:chExt cx="188280" cy="188640"/>
            </a:xfrm>
          </p:grpSpPr>
          <p:sp>
            <p:nvSpPr>
              <p:cNvPr id="146" name="Google Shape;441;p15"/>
              <p:cNvSpPr/>
              <p:nvPr/>
            </p:nvSpPr>
            <p:spPr>
              <a:xfrm>
                <a:off x="843840" y="553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 name="Google Shape;442;p15"/>
              <p:cNvSpPr/>
              <p:nvPr/>
            </p:nvSpPr>
            <p:spPr>
              <a:xfrm>
                <a:off x="912960" y="553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 name="Google Shape;443;p15"/>
              <p:cNvSpPr/>
              <p:nvPr/>
            </p:nvSpPr>
            <p:spPr>
              <a:xfrm>
                <a:off x="773640" y="5536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 name="Google Shape;444;p15"/>
              <p:cNvSpPr/>
              <p:nvPr/>
            </p:nvSpPr>
            <p:spPr>
              <a:xfrm>
                <a:off x="860760" y="536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 name="Google Shape;445;p15"/>
              <p:cNvSpPr/>
              <p:nvPr/>
            </p:nvSpPr>
            <p:spPr>
              <a:xfrm>
                <a:off x="860760" y="6058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 name="Google Shape;446;p15"/>
              <p:cNvSpPr/>
              <p:nvPr/>
            </p:nvSpPr>
            <p:spPr>
              <a:xfrm>
                <a:off x="860760" y="4651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52" name="Google Shape;447;p15"/>
          <p:cNvGrpSpPr/>
          <p:nvPr/>
        </p:nvGrpSpPr>
        <p:grpSpPr>
          <a:xfrm>
            <a:off x="5286960" y="-2211120"/>
            <a:ext cx="5627160" cy="9517680"/>
            <a:chOff x="5286960" y="-2211120"/>
            <a:chExt cx="5627160" cy="9517680"/>
          </a:xfrm>
        </p:grpSpPr>
        <p:sp>
          <p:nvSpPr>
            <p:cNvPr id="153" name="Google Shape;448;p15"/>
            <p:cNvSpPr/>
            <p:nvPr/>
          </p:nvSpPr>
          <p:spPr>
            <a:xfrm rot="9928800">
              <a:off x="5549040" y="4527360"/>
              <a:ext cx="2879640" cy="2457360"/>
            </a:xfrm>
            <a:custGeom>
              <a:avLst/>
              <a:gdLst>
                <a:gd name="textAreaLeft" fmla="*/ 0 w 2879640"/>
                <a:gd name="textAreaRight" fmla="*/ 2880000 w 2879640"/>
                <a:gd name="textAreaTop" fmla="*/ 0 h 2457360"/>
                <a:gd name="textAreaBottom" fmla="*/ 2457720 h 2457360"/>
              </a:gdLst>
              <a:ahLst/>
              <a:cxnLst/>
              <a:rect l="textAreaLeft" t="textAreaTop" r="textAreaRight" b="textAreaBottom"/>
              <a:pathLst>
                <a:path w="1480978" h="1263926">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 name="Google Shape;449;p15"/>
            <p:cNvSpPr/>
            <p:nvPr/>
          </p:nvSpPr>
          <p:spPr>
            <a:xfrm rot="2885400">
              <a:off x="7361640" y="-1475280"/>
              <a:ext cx="3118320" cy="2557440"/>
            </a:xfrm>
            <a:custGeom>
              <a:avLst/>
              <a:gdLst>
                <a:gd name="textAreaLeft" fmla="*/ 0 w 3118320"/>
                <a:gd name="textAreaRight" fmla="*/ 3118680 w 3118320"/>
                <a:gd name="textAreaTop" fmla="*/ 0 h 2557440"/>
                <a:gd name="textAreaBottom" fmla="*/ 2557800 h 2557440"/>
              </a:gdLst>
              <a:ahLst/>
              <a:cxnLst/>
              <a:rect l="textAreaLeft" t="textAreaTop" r="textAreaRight" b="textAreaBottom"/>
              <a:pathLst>
                <a:path w="1640321" h="1345239">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55" name="PlaceHolder 1"/>
          <p:cNvSpPr>
            <a:spLocks noGrp="1"/>
          </p:cNvSpPr>
          <p:nvPr>
            <p:ph type="title"/>
          </p:nvPr>
        </p:nvSpPr>
        <p:spPr>
          <a:xfrm>
            <a:off x="1011960" y="1476360"/>
            <a:ext cx="3652920" cy="146052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sp>
        <p:nvSpPr>
          <p:cNvPr id="156" name="PlaceHolder 2"/>
          <p:cNvSpPr>
            <a:spLocks noGrp="1"/>
          </p:cNvSpPr>
          <p:nvPr>
            <p:ph type="body"/>
          </p:nvPr>
        </p:nvSpPr>
        <p:spPr>
          <a:xfrm>
            <a:off x="4784040" y="1071360"/>
            <a:ext cx="3337200" cy="3129120"/>
          </a:xfrm>
          <a:prstGeom prst="rect">
            <a:avLst/>
          </a:prstGeom>
          <a:noFill/>
          <a:ln w="0">
            <a:noFill/>
          </a:ln>
        </p:spPr>
        <p:txBody>
          <a:bodyPr lIns="90000" tIns="45000" rIns="90000" bIns="45000" anchor="t">
            <a:normAutofit fontScale="62222"/>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grpSp>
        <p:nvGrpSpPr>
          <p:cNvPr id="157" name="Google Shape;454;p16"/>
          <p:cNvGrpSpPr/>
          <p:nvPr/>
        </p:nvGrpSpPr>
        <p:grpSpPr>
          <a:xfrm>
            <a:off x="1621440" y="444960"/>
            <a:ext cx="7142760" cy="4257720"/>
            <a:chOff x="1621440" y="444960"/>
            <a:chExt cx="7142760" cy="4257720"/>
          </a:xfrm>
        </p:grpSpPr>
        <p:grpSp>
          <p:nvGrpSpPr>
            <p:cNvPr id="158" name="Google Shape;455;p16"/>
            <p:cNvGrpSpPr/>
            <p:nvPr/>
          </p:nvGrpSpPr>
          <p:grpSpPr>
            <a:xfrm>
              <a:off x="1621440" y="444960"/>
              <a:ext cx="188280" cy="188640"/>
              <a:chOff x="1621440" y="444960"/>
              <a:chExt cx="188280" cy="188640"/>
            </a:xfrm>
          </p:grpSpPr>
          <p:sp>
            <p:nvSpPr>
              <p:cNvPr id="159" name="Google Shape;456;p16"/>
              <p:cNvSpPr/>
              <p:nvPr/>
            </p:nvSpPr>
            <p:spPr>
              <a:xfrm>
                <a:off x="1691640" y="533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 name="Google Shape;457;p16"/>
              <p:cNvSpPr/>
              <p:nvPr/>
            </p:nvSpPr>
            <p:spPr>
              <a:xfrm>
                <a:off x="1760760" y="533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 name="Google Shape;458;p16"/>
              <p:cNvSpPr/>
              <p:nvPr/>
            </p:nvSpPr>
            <p:spPr>
              <a:xfrm>
                <a:off x="1621440" y="5338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 name="Google Shape;459;p16"/>
              <p:cNvSpPr/>
              <p:nvPr/>
            </p:nvSpPr>
            <p:spPr>
              <a:xfrm>
                <a:off x="1708560" y="516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 name="Google Shape;460;p16"/>
              <p:cNvSpPr/>
              <p:nvPr/>
            </p:nvSpPr>
            <p:spPr>
              <a:xfrm>
                <a:off x="1708560" y="5857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 name="Google Shape;461;p16"/>
              <p:cNvSpPr/>
              <p:nvPr/>
            </p:nvSpPr>
            <p:spPr>
              <a:xfrm>
                <a:off x="1708560" y="4449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65" name="Google Shape;462;p16"/>
            <p:cNvGrpSpPr/>
            <p:nvPr/>
          </p:nvGrpSpPr>
          <p:grpSpPr>
            <a:xfrm>
              <a:off x="8575920" y="3596400"/>
              <a:ext cx="188280" cy="188640"/>
              <a:chOff x="8575920" y="3596400"/>
              <a:chExt cx="188280" cy="188640"/>
            </a:xfrm>
          </p:grpSpPr>
          <p:sp>
            <p:nvSpPr>
              <p:cNvPr id="166" name="Google Shape;463;p16"/>
              <p:cNvSpPr/>
              <p:nvPr/>
            </p:nvSpPr>
            <p:spPr>
              <a:xfrm>
                <a:off x="8646120" y="36853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 name="Google Shape;464;p16"/>
              <p:cNvSpPr/>
              <p:nvPr/>
            </p:nvSpPr>
            <p:spPr>
              <a:xfrm>
                <a:off x="8715240" y="36853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 name="Google Shape;465;p16"/>
              <p:cNvSpPr/>
              <p:nvPr/>
            </p:nvSpPr>
            <p:spPr>
              <a:xfrm>
                <a:off x="8575920" y="36853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 name="Google Shape;466;p16"/>
              <p:cNvSpPr/>
              <p:nvPr/>
            </p:nvSpPr>
            <p:spPr>
              <a:xfrm>
                <a:off x="8663040" y="3667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 name="Google Shape;467;p16"/>
              <p:cNvSpPr/>
              <p:nvPr/>
            </p:nvSpPr>
            <p:spPr>
              <a:xfrm>
                <a:off x="8663040" y="37371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 name="Google Shape;468;p16"/>
              <p:cNvSpPr/>
              <p:nvPr/>
            </p:nvSpPr>
            <p:spPr>
              <a:xfrm>
                <a:off x="8663040" y="3596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2" name="Google Shape;469;p16"/>
            <p:cNvGrpSpPr/>
            <p:nvPr/>
          </p:nvGrpSpPr>
          <p:grpSpPr>
            <a:xfrm>
              <a:off x="8125560" y="4514040"/>
              <a:ext cx="187920" cy="188640"/>
              <a:chOff x="8125560" y="4514040"/>
              <a:chExt cx="187920" cy="188640"/>
            </a:xfrm>
          </p:grpSpPr>
          <p:sp>
            <p:nvSpPr>
              <p:cNvPr id="173" name="Google Shape;470;p16"/>
              <p:cNvSpPr/>
              <p:nvPr/>
            </p:nvSpPr>
            <p:spPr>
              <a:xfrm>
                <a:off x="8195760" y="4602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 name="Google Shape;471;p16"/>
              <p:cNvSpPr/>
              <p:nvPr/>
            </p:nvSpPr>
            <p:spPr>
              <a:xfrm>
                <a:off x="8264520" y="4602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 name="Google Shape;472;p16"/>
              <p:cNvSpPr/>
              <p:nvPr/>
            </p:nvSpPr>
            <p:spPr>
              <a:xfrm>
                <a:off x="8125560" y="46029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 name="Google Shape;473;p16"/>
              <p:cNvSpPr/>
              <p:nvPr/>
            </p:nvSpPr>
            <p:spPr>
              <a:xfrm>
                <a:off x="8212680" y="4585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 name="Google Shape;474;p16"/>
              <p:cNvSpPr/>
              <p:nvPr/>
            </p:nvSpPr>
            <p:spPr>
              <a:xfrm>
                <a:off x="8212680" y="46548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 name="Google Shape;475;p16"/>
              <p:cNvSpPr/>
              <p:nvPr/>
            </p:nvSpPr>
            <p:spPr>
              <a:xfrm>
                <a:off x="8212680" y="45140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79" name="Google Shape;476;p16"/>
          <p:cNvGrpSpPr/>
          <p:nvPr/>
        </p:nvGrpSpPr>
        <p:grpSpPr>
          <a:xfrm>
            <a:off x="-1716120" y="-2044440"/>
            <a:ext cx="12416760" cy="8518320"/>
            <a:chOff x="-1716120" y="-2044440"/>
            <a:chExt cx="12416760" cy="8518320"/>
          </a:xfrm>
        </p:grpSpPr>
        <p:sp>
          <p:nvSpPr>
            <p:cNvPr id="180" name="Google Shape;477;p16"/>
            <p:cNvSpPr/>
            <p:nvPr/>
          </p:nvSpPr>
          <p:spPr>
            <a:xfrm rot="21259200">
              <a:off x="6875640" y="413388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 name="Google Shape;478;p16"/>
            <p:cNvSpPr/>
            <p:nvPr/>
          </p:nvSpPr>
          <p:spPr>
            <a:xfrm rot="5400000" flipH="1">
              <a:off x="8348040" y="389484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 name="Google Shape;479;p16"/>
            <p:cNvSpPr/>
            <p:nvPr/>
          </p:nvSpPr>
          <p:spPr>
            <a:xfrm rot="20088000">
              <a:off x="-221760" y="-135360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 name="Google Shape;480;p16"/>
            <p:cNvSpPr/>
            <p:nvPr/>
          </p:nvSpPr>
          <p:spPr>
            <a:xfrm rot="14577600" flipH="1">
              <a:off x="-1103760" y="-875160"/>
              <a:ext cx="2064600" cy="2640240"/>
            </a:xfrm>
            <a:custGeom>
              <a:avLst/>
              <a:gdLst>
                <a:gd name="textAreaLeft" fmla="*/ 360 w 2064600"/>
                <a:gd name="textAreaRight" fmla="*/ 2065320 w 2064600"/>
                <a:gd name="textAreaTop" fmla="*/ 0 h 2640240"/>
                <a:gd name="textAreaBottom" fmla="*/ 2640600 h 264024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84" name="PlaceHolder 1"/>
          <p:cNvSpPr>
            <a:spLocks noGrp="1"/>
          </p:cNvSpPr>
          <p:nvPr>
            <p:ph type="title"/>
          </p:nvPr>
        </p:nvSpPr>
        <p:spPr>
          <a:xfrm>
            <a:off x="789480" y="1561320"/>
            <a:ext cx="2999520" cy="106272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grpSp>
        <p:nvGrpSpPr>
          <p:cNvPr id="185" name="Google Shape;484;p17"/>
          <p:cNvGrpSpPr/>
          <p:nvPr/>
        </p:nvGrpSpPr>
        <p:grpSpPr>
          <a:xfrm>
            <a:off x="301680" y="826200"/>
            <a:ext cx="8317080" cy="3826440"/>
            <a:chOff x="301680" y="826200"/>
            <a:chExt cx="8317080" cy="3826440"/>
          </a:xfrm>
        </p:grpSpPr>
        <p:grpSp>
          <p:nvGrpSpPr>
            <p:cNvPr id="186" name="Google Shape;485;p17"/>
            <p:cNvGrpSpPr/>
            <p:nvPr/>
          </p:nvGrpSpPr>
          <p:grpSpPr>
            <a:xfrm>
              <a:off x="8430840" y="3084840"/>
              <a:ext cx="187920" cy="188640"/>
              <a:chOff x="8430840" y="3084840"/>
              <a:chExt cx="187920" cy="188640"/>
            </a:xfrm>
          </p:grpSpPr>
          <p:sp>
            <p:nvSpPr>
              <p:cNvPr id="187" name="Google Shape;486;p17"/>
              <p:cNvSpPr/>
              <p:nvPr/>
            </p:nvSpPr>
            <p:spPr>
              <a:xfrm>
                <a:off x="8501040" y="3173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 name="Google Shape;487;p17"/>
              <p:cNvSpPr/>
              <p:nvPr/>
            </p:nvSpPr>
            <p:spPr>
              <a:xfrm>
                <a:off x="8569800" y="3173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 name="Google Shape;488;p17"/>
              <p:cNvSpPr/>
              <p:nvPr/>
            </p:nvSpPr>
            <p:spPr>
              <a:xfrm>
                <a:off x="8430840" y="31734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 name="Google Shape;489;p17"/>
              <p:cNvSpPr/>
              <p:nvPr/>
            </p:nvSpPr>
            <p:spPr>
              <a:xfrm>
                <a:off x="8517960" y="31561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1" name="Google Shape;490;p17"/>
              <p:cNvSpPr/>
              <p:nvPr/>
            </p:nvSpPr>
            <p:spPr>
              <a:xfrm>
                <a:off x="8517960" y="32256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 name="Google Shape;491;p17"/>
              <p:cNvSpPr/>
              <p:nvPr/>
            </p:nvSpPr>
            <p:spPr>
              <a:xfrm>
                <a:off x="8517960" y="30848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3" name="Google Shape;492;p17"/>
            <p:cNvGrpSpPr/>
            <p:nvPr/>
          </p:nvGrpSpPr>
          <p:grpSpPr>
            <a:xfrm>
              <a:off x="301680" y="1846080"/>
              <a:ext cx="187920" cy="188640"/>
              <a:chOff x="301680" y="1846080"/>
              <a:chExt cx="187920" cy="188640"/>
            </a:xfrm>
          </p:grpSpPr>
          <p:sp>
            <p:nvSpPr>
              <p:cNvPr id="194" name="Google Shape;493;p17"/>
              <p:cNvSpPr/>
              <p:nvPr/>
            </p:nvSpPr>
            <p:spPr>
              <a:xfrm>
                <a:off x="371880" y="19346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5" name="Google Shape;494;p17"/>
              <p:cNvSpPr/>
              <p:nvPr/>
            </p:nvSpPr>
            <p:spPr>
              <a:xfrm>
                <a:off x="440640" y="19346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6" name="Google Shape;495;p17"/>
              <p:cNvSpPr/>
              <p:nvPr/>
            </p:nvSpPr>
            <p:spPr>
              <a:xfrm>
                <a:off x="301680" y="19346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 name="Google Shape;496;p17"/>
              <p:cNvSpPr/>
              <p:nvPr/>
            </p:nvSpPr>
            <p:spPr>
              <a:xfrm>
                <a:off x="388800" y="19173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8" name="Google Shape;497;p17"/>
              <p:cNvSpPr/>
              <p:nvPr/>
            </p:nvSpPr>
            <p:spPr>
              <a:xfrm>
                <a:off x="388800" y="19868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9" name="Google Shape;498;p17"/>
              <p:cNvSpPr/>
              <p:nvPr/>
            </p:nvSpPr>
            <p:spPr>
              <a:xfrm>
                <a:off x="388800" y="18460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00" name="Google Shape;499;p17"/>
            <p:cNvGrpSpPr/>
            <p:nvPr/>
          </p:nvGrpSpPr>
          <p:grpSpPr>
            <a:xfrm>
              <a:off x="7491240" y="4464000"/>
              <a:ext cx="187920" cy="188640"/>
              <a:chOff x="7491240" y="4464000"/>
              <a:chExt cx="187920" cy="188640"/>
            </a:xfrm>
          </p:grpSpPr>
          <p:sp>
            <p:nvSpPr>
              <p:cNvPr id="201" name="Google Shape;500;p17"/>
              <p:cNvSpPr/>
              <p:nvPr/>
            </p:nvSpPr>
            <p:spPr>
              <a:xfrm>
                <a:off x="7561440" y="45525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 name="Google Shape;501;p17"/>
              <p:cNvSpPr/>
              <p:nvPr/>
            </p:nvSpPr>
            <p:spPr>
              <a:xfrm>
                <a:off x="7630200" y="45525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 name="Google Shape;502;p17"/>
              <p:cNvSpPr/>
              <p:nvPr/>
            </p:nvSpPr>
            <p:spPr>
              <a:xfrm>
                <a:off x="7491240" y="45525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 name="Google Shape;503;p17"/>
              <p:cNvSpPr/>
              <p:nvPr/>
            </p:nvSpPr>
            <p:spPr>
              <a:xfrm>
                <a:off x="7578360" y="45352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 name="Google Shape;504;p17"/>
              <p:cNvSpPr/>
              <p:nvPr/>
            </p:nvSpPr>
            <p:spPr>
              <a:xfrm>
                <a:off x="7578360" y="46047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6" name="Google Shape;505;p17"/>
              <p:cNvSpPr/>
              <p:nvPr/>
            </p:nvSpPr>
            <p:spPr>
              <a:xfrm>
                <a:off x="7578360" y="4464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07" name="Google Shape;506;p17"/>
            <p:cNvGrpSpPr/>
            <p:nvPr/>
          </p:nvGrpSpPr>
          <p:grpSpPr>
            <a:xfrm>
              <a:off x="1117080" y="826200"/>
              <a:ext cx="188280" cy="188280"/>
              <a:chOff x="1117080" y="826200"/>
              <a:chExt cx="188280" cy="188280"/>
            </a:xfrm>
          </p:grpSpPr>
          <p:sp>
            <p:nvSpPr>
              <p:cNvPr id="208" name="Google Shape;507;p17"/>
              <p:cNvSpPr/>
              <p:nvPr/>
            </p:nvSpPr>
            <p:spPr>
              <a:xfrm>
                <a:off x="1187280" y="9147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 name="Google Shape;508;p17"/>
              <p:cNvSpPr/>
              <p:nvPr/>
            </p:nvSpPr>
            <p:spPr>
              <a:xfrm>
                <a:off x="1256400" y="9147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0" name="Google Shape;509;p17"/>
              <p:cNvSpPr/>
              <p:nvPr/>
            </p:nvSpPr>
            <p:spPr>
              <a:xfrm>
                <a:off x="1117080" y="9147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1" name="Google Shape;510;p17"/>
              <p:cNvSpPr/>
              <p:nvPr/>
            </p:nvSpPr>
            <p:spPr>
              <a:xfrm>
                <a:off x="1204200" y="897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 name="Google Shape;511;p17"/>
              <p:cNvSpPr/>
              <p:nvPr/>
            </p:nvSpPr>
            <p:spPr>
              <a:xfrm>
                <a:off x="1204200" y="9666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 name="Google Shape;512;p17"/>
              <p:cNvSpPr/>
              <p:nvPr/>
            </p:nvSpPr>
            <p:spPr>
              <a:xfrm>
                <a:off x="1204200" y="8262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214" name="Google Shape;513;p17"/>
          <p:cNvGrpSpPr/>
          <p:nvPr/>
        </p:nvGrpSpPr>
        <p:grpSpPr>
          <a:xfrm>
            <a:off x="-2111760" y="-1271520"/>
            <a:ext cx="13027680" cy="8559360"/>
            <a:chOff x="-2111760" y="-1271520"/>
            <a:chExt cx="13027680" cy="8559360"/>
          </a:xfrm>
        </p:grpSpPr>
        <p:sp>
          <p:nvSpPr>
            <p:cNvPr id="215" name="Google Shape;514;p17"/>
            <p:cNvSpPr/>
            <p:nvPr/>
          </p:nvSpPr>
          <p:spPr>
            <a:xfrm rot="20101200">
              <a:off x="6413760" y="444132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6" name="Google Shape;515;p17"/>
            <p:cNvSpPr/>
            <p:nvPr/>
          </p:nvSpPr>
          <p:spPr>
            <a:xfrm rot="2215800" flipH="1">
              <a:off x="8265240" y="310896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7" name="Google Shape;516;p17"/>
            <p:cNvSpPr/>
            <p:nvPr/>
          </p:nvSpPr>
          <p:spPr>
            <a:xfrm rot="9868200">
              <a:off x="-1321920" y="-81180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 name="Google Shape;517;p17"/>
            <p:cNvSpPr/>
            <p:nvPr/>
          </p:nvSpPr>
          <p:spPr>
            <a:xfrm rot="14292000" flipH="1">
              <a:off x="-1478160" y="-313200"/>
              <a:ext cx="2064600" cy="2639880"/>
            </a:xfrm>
            <a:custGeom>
              <a:avLst/>
              <a:gdLst>
                <a:gd name="textAreaLeft" fmla="*/ 360 w 2064600"/>
                <a:gd name="textAreaRight" fmla="*/ 206532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219" name="Google Shape;519;p18"/>
          <p:cNvGrpSpPr/>
          <p:nvPr/>
        </p:nvGrpSpPr>
        <p:grpSpPr>
          <a:xfrm>
            <a:off x="-2071800" y="-1757160"/>
            <a:ext cx="12767400" cy="8564760"/>
            <a:chOff x="-2071800" y="-1757160"/>
            <a:chExt cx="12767400" cy="8564760"/>
          </a:xfrm>
        </p:grpSpPr>
        <p:sp>
          <p:nvSpPr>
            <p:cNvPr id="220" name="Google Shape;520;p18"/>
            <p:cNvSpPr/>
            <p:nvPr/>
          </p:nvSpPr>
          <p:spPr>
            <a:xfrm rot="9868200">
              <a:off x="-690120" y="418752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1" name="Google Shape;521;p18"/>
            <p:cNvSpPr/>
            <p:nvPr/>
          </p:nvSpPr>
          <p:spPr>
            <a:xfrm rot="14292000" flipH="1">
              <a:off x="-1438200" y="3656880"/>
              <a:ext cx="2064600" cy="2639880"/>
            </a:xfrm>
            <a:custGeom>
              <a:avLst/>
              <a:gdLst>
                <a:gd name="textAreaLeft" fmla="*/ 360 w 2064600"/>
                <a:gd name="textAreaRight" fmla="*/ 206532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2" name="Google Shape;522;p18"/>
            <p:cNvSpPr/>
            <p:nvPr/>
          </p:nvSpPr>
          <p:spPr>
            <a:xfrm rot="1743000">
              <a:off x="6678000" y="-98784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3" name="Google Shape;523;p18"/>
            <p:cNvSpPr/>
            <p:nvPr/>
          </p:nvSpPr>
          <p:spPr>
            <a:xfrm rot="2215800" flipH="1">
              <a:off x="8044560" y="-45972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24" name="PlaceHolder 1"/>
          <p:cNvSpPr>
            <a:spLocks noGrp="1"/>
          </p:cNvSpPr>
          <p:nvPr>
            <p:ph type="title"/>
          </p:nvPr>
        </p:nvSpPr>
        <p:spPr>
          <a:xfrm>
            <a:off x="1024920" y="1878480"/>
            <a:ext cx="3580560" cy="59436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grpSp>
        <p:nvGrpSpPr>
          <p:cNvPr id="225" name="Google Shape;526;p18"/>
          <p:cNvGrpSpPr/>
          <p:nvPr/>
        </p:nvGrpSpPr>
        <p:grpSpPr>
          <a:xfrm>
            <a:off x="308520" y="292680"/>
            <a:ext cx="8121960" cy="3998880"/>
            <a:chOff x="308520" y="292680"/>
            <a:chExt cx="8121960" cy="3998880"/>
          </a:xfrm>
        </p:grpSpPr>
        <p:grpSp>
          <p:nvGrpSpPr>
            <p:cNvPr id="226" name="Google Shape;527;p18"/>
            <p:cNvGrpSpPr/>
            <p:nvPr/>
          </p:nvGrpSpPr>
          <p:grpSpPr>
            <a:xfrm>
              <a:off x="308520" y="3299400"/>
              <a:ext cx="188280" cy="188640"/>
              <a:chOff x="308520" y="3299400"/>
              <a:chExt cx="188280" cy="188640"/>
            </a:xfrm>
          </p:grpSpPr>
          <p:sp>
            <p:nvSpPr>
              <p:cNvPr id="227" name="Google Shape;528;p18"/>
              <p:cNvSpPr/>
              <p:nvPr/>
            </p:nvSpPr>
            <p:spPr>
              <a:xfrm>
                <a:off x="379080" y="33883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8" name="Google Shape;529;p18"/>
              <p:cNvSpPr/>
              <p:nvPr/>
            </p:nvSpPr>
            <p:spPr>
              <a:xfrm>
                <a:off x="447840" y="33883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9" name="Google Shape;530;p18"/>
              <p:cNvSpPr/>
              <p:nvPr/>
            </p:nvSpPr>
            <p:spPr>
              <a:xfrm>
                <a:off x="308520" y="33883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 name="Google Shape;531;p18"/>
              <p:cNvSpPr/>
              <p:nvPr/>
            </p:nvSpPr>
            <p:spPr>
              <a:xfrm>
                <a:off x="395640" y="3370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1" name="Google Shape;532;p18"/>
              <p:cNvSpPr/>
              <p:nvPr/>
            </p:nvSpPr>
            <p:spPr>
              <a:xfrm>
                <a:off x="395640" y="34401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 name="Google Shape;533;p18"/>
              <p:cNvSpPr/>
              <p:nvPr/>
            </p:nvSpPr>
            <p:spPr>
              <a:xfrm>
                <a:off x="395640" y="3299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3" name="Google Shape;534;p18"/>
            <p:cNvGrpSpPr/>
            <p:nvPr/>
          </p:nvGrpSpPr>
          <p:grpSpPr>
            <a:xfrm>
              <a:off x="1503360" y="4102920"/>
              <a:ext cx="187920" cy="188640"/>
              <a:chOff x="1503360" y="4102920"/>
              <a:chExt cx="187920" cy="188640"/>
            </a:xfrm>
          </p:grpSpPr>
          <p:sp>
            <p:nvSpPr>
              <p:cNvPr id="234" name="Google Shape;535;p18"/>
              <p:cNvSpPr/>
              <p:nvPr/>
            </p:nvSpPr>
            <p:spPr>
              <a:xfrm>
                <a:off x="1573560" y="4191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 name="Google Shape;536;p18"/>
              <p:cNvSpPr/>
              <p:nvPr/>
            </p:nvSpPr>
            <p:spPr>
              <a:xfrm>
                <a:off x="1642320" y="4191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6" name="Google Shape;537;p18"/>
              <p:cNvSpPr/>
              <p:nvPr/>
            </p:nvSpPr>
            <p:spPr>
              <a:xfrm>
                <a:off x="1503360" y="41918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7" name="Google Shape;538;p18"/>
              <p:cNvSpPr/>
              <p:nvPr/>
            </p:nvSpPr>
            <p:spPr>
              <a:xfrm>
                <a:off x="1590480" y="41742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8" name="Google Shape;539;p18"/>
              <p:cNvSpPr/>
              <p:nvPr/>
            </p:nvSpPr>
            <p:spPr>
              <a:xfrm>
                <a:off x="1590480" y="42436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9" name="Google Shape;540;p18"/>
              <p:cNvSpPr/>
              <p:nvPr/>
            </p:nvSpPr>
            <p:spPr>
              <a:xfrm>
                <a:off x="1590480" y="41029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0" name="Google Shape;541;p18"/>
            <p:cNvGrpSpPr/>
            <p:nvPr/>
          </p:nvGrpSpPr>
          <p:grpSpPr>
            <a:xfrm>
              <a:off x="6885360" y="292680"/>
              <a:ext cx="188280" cy="188280"/>
              <a:chOff x="6885360" y="292680"/>
              <a:chExt cx="188280" cy="188280"/>
            </a:xfrm>
          </p:grpSpPr>
          <p:sp>
            <p:nvSpPr>
              <p:cNvPr id="241" name="Google Shape;542;p18"/>
              <p:cNvSpPr/>
              <p:nvPr/>
            </p:nvSpPr>
            <p:spPr>
              <a:xfrm>
                <a:off x="6955560" y="381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2" name="Google Shape;543;p18"/>
              <p:cNvSpPr/>
              <p:nvPr/>
            </p:nvSpPr>
            <p:spPr>
              <a:xfrm>
                <a:off x="7024680" y="381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3" name="Google Shape;544;p18"/>
              <p:cNvSpPr/>
              <p:nvPr/>
            </p:nvSpPr>
            <p:spPr>
              <a:xfrm>
                <a:off x="6885360" y="381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4" name="Google Shape;545;p18"/>
              <p:cNvSpPr/>
              <p:nvPr/>
            </p:nvSpPr>
            <p:spPr>
              <a:xfrm>
                <a:off x="6972480" y="3639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5" name="Google Shape;546;p18"/>
              <p:cNvSpPr/>
              <p:nvPr/>
            </p:nvSpPr>
            <p:spPr>
              <a:xfrm>
                <a:off x="6972480" y="4330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6" name="Google Shape;547;p18"/>
              <p:cNvSpPr/>
              <p:nvPr/>
            </p:nvSpPr>
            <p:spPr>
              <a:xfrm>
                <a:off x="6972480" y="292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7" name="Google Shape;548;p18"/>
            <p:cNvGrpSpPr/>
            <p:nvPr/>
          </p:nvGrpSpPr>
          <p:grpSpPr>
            <a:xfrm>
              <a:off x="8242560" y="2346840"/>
              <a:ext cx="187920" cy="188280"/>
              <a:chOff x="8242560" y="2346840"/>
              <a:chExt cx="187920" cy="188280"/>
            </a:xfrm>
          </p:grpSpPr>
          <p:sp>
            <p:nvSpPr>
              <p:cNvPr id="248" name="Google Shape;549;p18"/>
              <p:cNvSpPr/>
              <p:nvPr/>
            </p:nvSpPr>
            <p:spPr>
              <a:xfrm>
                <a:off x="8312760" y="2435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9" name="Google Shape;550;p18"/>
              <p:cNvSpPr/>
              <p:nvPr/>
            </p:nvSpPr>
            <p:spPr>
              <a:xfrm>
                <a:off x="8381520" y="2435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0" name="Google Shape;551;p18"/>
              <p:cNvSpPr/>
              <p:nvPr/>
            </p:nvSpPr>
            <p:spPr>
              <a:xfrm>
                <a:off x="8242560" y="24354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1" name="Google Shape;552;p18"/>
              <p:cNvSpPr/>
              <p:nvPr/>
            </p:nvSpPr>
            <p:spPr>
              <a:xfrm>
                <a:off x="8329680" y="24181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2" name="Google Shape;553;p18"/>
              <p:cNvSpPr/>
              <p:nvPr/>
            </p:nvSpPr>
            <p:spPr>
              <a:xfrm>
                <a:off x="8329680" y="24872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3" name="Google Shape;554;p18"/>
              <p:cNvSpPr/>
              <p:nvPr/>
            </p:nvSpPr>
            <p:spPr>
              <a:xfrm>
                <a:off x="8329680" y="23468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9" name="PlaceHolder 1"/>
          <p:cNvSpPr>
            <a:spLocks noGrp="1"/>
          </p:cNvSpPr>
          <p:nvPr>
            <p:ph type="subTitle"/>
          </p:nvPr>
        </p:nvSpPr>
        <p:spPr>
          <a:xfrm>
            <a:off x="714240" y="2705040"/>
            <a:ext cx="4142880" cy="466200"/>
          </a:xfrm>
          <a:prstGeom prst="rect">
            <a:avLst/>
          </a:prstGeom>
          <a:noFill/>
          <a:ln w="0">
            <a:noFill/>
          </a:ln>
        </p:spPr>
        <p:txBody>
          <a:bodyPr lIns="91440" tIns="91440" rIns="91440" bIns="91440" anchor="ctr">
            <a:normAutofit fontScale="77500" lnSpcReduction="20000"/>
          </a:bodyPr>
          <a:lstStyle/>
          <a:p>
            <a:pPr>
              <a:lnSpc>
                <a:spcPct val="100000"/>
              </a:lnSpc>
              <a:tabLst>
                <a:tab pos="0" algn="l"/>
              </a:tabLst>
            </a:pPr>
            <a:r>
              <a:rPr lang="en" sz="1400" b="0" strike="noStrike" spc="-1">
                <a:solidFill>
                  <a:schemeClr val="dk1"/>
                </a:solidFill>
                <a:latin typeface="DM Sans"/>
                <a:ea typeface="DM Sans"/>
              </a:rPr>
              <a:t>A Simple App to Calculate Loan EMIs and View Amortization</a:t>
            </a:r>
            <a:endParaRPr lang="en-US" sz="1400" b="0" strike="noStrike" spc="-1">
              <a:solidFill>
                <a:srgbClr val="000000"/>
              </a:solidFill>
              <a:latin typeface="OpenSymbol"/>
            </a:endParaRPr>
          </a:p>
        </p:txBody>
      </p:sp>
      <p:sp>
        <p:nvSpPr>
          <p:cNvPr id="1140" name="PlaceHolder 2"/>
          <p:cNvSpPr>
            <a:spLocks noGrp="1"/>
          </p:cNvSpPr>
          <p:nvPr>
            <p:ph type="title"/>
          </p:nvPr>
        </p:nvSpPr>
        <p:spPr>
          <a:xfrm>
            <a:off x="714240" y="628560"/>
            <a:ext cx="4142880" cy="21902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900" b="0" strike="noStrike" spc="-1">
                <a:solidFill>
                  <a:schemeClr val="dk1"/>
                </a:solidFill>
                <a:latin typeface="Plus Jakarta Sans ExtraBold"/>
                <a:ea typeface="Plus Jakarta Sans ExtraBold"/>
              </a:rPr>
              <a:t>Loan EMI Calculator</a:t>
            </a:r>
            <a:endParaRPr lang="fr-FR" sz="3900" b="0" strike="noStrike" spc="-1">
              <a:solidFill>
                <a:schemeClr val="dk1"/>
              </a:solidFill>
              <a:latin typeface="Arial"/>
            </a:endParaRPr>
          </a:p>
        </p:txBody>
      </p:sp>
      <p:grpSp>
        <p:nvGrpSpPr>
          <p:cNvPr id="1141" name="Google Shape;1243;p37"/>
          <p:cNvGrpSpPr/>
          <p:nvPr/>
        </p:nvGrpSpPr>
        <p:grpSpPr>
          <a:xfrm>
            <a:off x="3961800" y="957600"/>
            <a:ext cx="4815720" cy="3699000"/>
            <a:chOff x="3961800" y="957600"/>
            <a:chExt cx="4815720" cy="3699000"/>
          </a:xfrm>
        </p:grpSpPr>
        <p:grpSp>
          <p:nvGrpSpPr>
            <p:cNvPr id="1142" name="Google Shape;1244;p37"/>
            <p:cNvGrpSpPr/>
            <p:nvPr/>
          </p:nvGrpSpPr>
          <p:grpSpPr>
            <a:xfrm>
              <a:off x="5038560" y="1040040"/>
              <a:ext cx="3468600" cy="3616560"/>
              <a:chOff x="5038560" y="1040040"/>
              <a:chExt cx="3468600" cy="3616560"/>
            </a:xfrm>
          </p:grpSpPr>
          <p:sp>
            <p:nvSpPr>
              <p:cNvPr id="1143" name="Google Shape;1245;p37"/>
              <p:cNvSpPr/>
              <p:nvPr/>
            </p:nvSpPr>
            <p:spPr>
              <a:xfrm flipH="1">
                <a:off x="6487560" y="1040040"/>
                <a:ext cx="2019240" cy="3616560"/>
              </a:xfrm>
              <a:custGeom>
                <a:avLst/>
                <a:gdLst>
                  <a:gd name="textAreaLeft" fmla="*/ -360 w 2019240"/>
                  <a:gd name="textAreaRight" fmla="*/ 2019240 w 2019240"/>
                  <a:gd name="textAreaTop" fmla="*/ 0 h 3616560"/>
                  <a:gd name="textAreaBottom" fmla="*/ 3616920 h 3616560"/>
                </a:gdLst>
                <a:ahLst/>
                <a:cxnLst/>
                <a:rect l="textAreaLeft" t="textAreaTop" r="textAreaRight" b="textAreaBottom"/>
                <a:pathLst>
                  <a:path w="636" h="1040">
                    <a:moveTo>
                      <a:pt x="636" y="1040"/>
                    </a:moveTo>
                    <a:cubicBezTo>
                      <a:pt x="52" y="1040"/>
                      <a:pt x="52" y="1040"/>
                      <a:pt x="52" y="1040"/>
                    </a:cubicBezTo>
                    <a:cubicBezTo>
                      <a:pt x="23" y="1040"/>
                      <a:pt x="0" y="1017"/>
                      <a:pt x="0" y="988"/>
                    </a:cubicBezTo>
                    <a:cubicBezTo>
                      <a:pt x="0" y="319"/>
                      <a:pt x="0" y="319"/>
                      <a:pt x="0" y="319"/>
                    </a:cubicBezTo>
                    <a:cubicBezTo>
                      <a:pt x="0" y="143"/>
                      <a:pt x="142" y="0"/>
                      <a:pt x="318" y="0"/>
                    </a:cubicBezTo>
                    <a:cubicBezTo>
                      <a:pt x="318" y="0"/>
                      <a:pt x="318" y="0"/>
                      <a:pt x="318" y="0"/>
                    </a:cubicBezTo>
                    <a:cubicBezTo>
                      <a:pt x="494" y="0"/>
                      <a:pt x="636" y="143"/>
                      <a:pt x="636" y="319"/>
                    </a:cubicBezTo>
                    <a:lnTo>
                      <a:pt x="636" y="104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4" name="Google Shape;1246;p37"/>
              <p:cNvSpPr/>
              <p:nvPr/>
            </p:nvSpPr>
            <p:spPr>
              <a:xfrm flipH="1">
                <a:off x="5038200" y="1418760"/>
                <a:ext cx="2024280" cy="3237480"/>
              </a:xfrm>
              <a:custGeom>
                <a:avLst/>
                <a:gdLst>
                  <a:gd name="textAreaLeft" fmla="*/ -360 w 2024280"/>
                  <a:gd name="textAreaRight" fmla="*/ 2024280 w 2024280"/>
                  <a:gd name="textAreaTop" fmla="*/ 0 h 3237480"/>
                  <a:gd name="textAreaBottom" fmla="*/ 3237840 h 3237480"/>
                </a:gdLst>
                <a:ahLst/>
                <a:cxnLst/>
                <a:rect l="textAreaLeft" t="textAreaTop" r="textAreaRight" b="textAreaBottom"/>
                <a:pathLst>
                  <a:path w="637" h="931">
                    <a:moveTo>
                      <a:pt x="584" y="931"/>
                    </a:moveTo>
                    <a:cubicBezTo>
                      <a:pt x="0" y="931"/>
                      <a:pt x="0" y="931"/>
                      <a:pt x="0" y="931"/>
                    </a:cubicBezTo>
                    <a:cubicBezTo>
                      <a:pt x="0" y="319"/>
                      <a:pt x="0" y="319"/>
                      <a:pt x="0" y="319"/>
                    </a:cubicBezTo>
                    <a:cubicBezTo>
                      <a:pt x="0" y="143"/>
                      <a:pt x="142" y="0"/>
                      <a:pt x="318" y="0"/>
                    </a:cubicBezTo>
                    <a:cubicBezTo>
                      <a:pt x="318" y="0"/>
                      <a:pt x="318" y="0"/>
                      <a:pt x="318" y="0"/>
                    </a:cubicBezTo>
                    <a:cubicBezTo>
                      <a:pt x="494" y="0"/>
                      <a:pt x="637" y="143"/>
                      <a:pt x="637" y="319"/>
                    </a:cubicBezTo>
                    <a:cubicBezTo>
                      <a:pt x="637" y="879"/>
                      <a:pt x="637" y="879"/>
                      <a:pt x="637" y="879"/>
                    </a:cubicBezTo>
                    <a:cubicBezTo>
                      <a:pt x="637" y="907"/>
                      <a:pt x="613" y="931"/>
                      <a:pt x="584" y="93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45" name="Google Shape;1247;p37"/>
            <p:cNvGrpSpPr/>
            <p:nvPr/>
          </p:nvGrpSpPr>
          <p:grpSpPr>
            <a:xfrm>
              <a:off x="5154120" y="2059200"/>
              <a:ext cx="2328120" cy="1770120"/>
              <a:chOff x="5154120" y="2059200"/>
              <a:chExt cx="2328120" cy="1770120"/>
            </a:xfrm>
          </p:grpSpPr>
          <p:sp>
            <p:nvSpPr>
              <p:cNvPr id="1146" name="Google Shape;1248;p37"/>
              <p:cNvSpPr/>
              <p:nvPr/>
            </p:nvSpPr>
            <p:spPr>
              <a:xfrm>
                <a:off x="5154120" y="2059200"/>
                <a:ext cx="2328120" cy="17701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7" name="Google Shape;1249;p37"/>
              <p:cNvSpPr/>
              <p:nvPr/>
            </p:nvSpPr>
            <p:spPr>
              <a:xfrm>
                <a:off x="5774400" y="2716920"/>
                <a:ext cx="639360" cy="640800"/>
              </a:xfrm>
              <a:custGeom>
                <a:avLst/>
                <a:gdLst>
                  <a:gd name="textAreaLeft" fmla="*/ 0 w 639360"/>
                  <a:gd name="textAreaRight" fmla="*/ 639720 w 639360"/>
                  <a:gd name="textAreaTop" fmla="*/ 0 h 640800"/>
                  <a:gd name="textAreaBottom" fmla="*/ 641160 h 640800"/>
                </a:gdLst>
                <a:ahLst/>
                <a:cxnLst/>
                <a:rect l="textAreaLeft" t="textAreaTop" r="textAreaRight" b="textAreaBottom"/>
                <a:pathLst>
                  <a:path w="493" h="494">
                    <a:moveTo>
                      <a:pt x="493" y="432"/>
                    </a:moveTo>
                    <a:lnTo>
                      <a:pt x="431" y="494"/>
                    </a:lnTo>
                    <a:lnTo>
                      <a:pt x="0" y="60"/>
                    </a:lnTo>
                    <a:lnTo>
                      <a:pt x="60" y="0"/>
                    </a:lnTo>
                    <a:lnTo>
                      <a:pt x="493" y="432"/>
                    </a:ln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8" name="Google Shape;1250;p37"/>
              <p:cNvSpPr/>
              <p:nvPr/>
            </p:nvSpPr>
            <p:spPr>
              <a:xfrm>
                <a:off x="5889960" y="2601720"/>
                <a:ext cx="636840" cy="639360"/>
              </a:xfrm>
              <a:custGeom>
                <a:avLst/>
                <a:gdLst>
                  <a:gd name="textAreaLeft" fmla="*/ 0 w 636840"/>
                  <a:gd name="textAreaRight" fmla="*/ 637200 w 636840"/>
                  <a:gd name="textAreaTop" fmla="*/ 0 h 639360"/>
                  <a:gd name="textAreaBottom" fmla="*/ 639720 h 639360"/>
                </a:gdLst>
                <a:ahLst/>
                <a:cxnLst/>
                <a:rect l="textAreaLeft" t="textAreaTop" r="textAreaRight" b="textAreaBottom"/>
                <a:pathLst>
                  <a:path w="491" h="493">
                    <a:moveTo>
                      <a:pt x="491" y="431"/>
                    </a:moveTo>
                    <a:lnTo>
                      <a:pt x="431" y="493"/>
                    </a:lnTo>
                    <a:lnTo>
                      <a:pt x="0" y="62"/>
                    </a:lnTo>
                    <a:lnTo>
                      <a:pt x="61" y="0"/>
                    </a:lnTo>
                    <a:lnTo>
                      <a:pt x="491" y="431"/>
                    </a:ln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9" name="Google Shape;1251;p37"/>
              <p:cNvSpPr/>
              <p:nvPr/>
            </p:nvSpPr>
            <p:spPr>
              <a:xfrm>
                <a:off x="6004080" y="2484720"/>
                <a:ext cx="638280" cy="640800"/>
              </a:xfrm>
              <a:custGeom>
                <a:avLst/>
                <a:gdLst>
                  <a:gd name="textAreaLeft" fmla="*/ 0 w 638280"/>
                  <a:gd name="textAreaRight" fmla="*/ 638640 w 638280"/>
                  <a:gd name="textAreaTop" fmla="*/ 0 h 640800"/>
                  <a:gd name="textAreaBottom" fmla="*/ 641160 h 640800"/>
                </a:gdLst>
                <a:ahLst/>
                <a:cxnLst/>
                <a:rect l="textAreaLeft" t="textAreaTop" r="textAreaRight" b="textAreaBottom"/>
                <a:pathLst>
                  <a:path w="492" h="494">
                    <a:moveTo>
                      <a:pt x="492" y="432"/>
                    </a:moveTo>
                    <a:lnTo>
                      <a:pt x="432" y="494"/>
                    </a:lnTo>
                    <a:lnTo>
                      <a:pt x="0" y="63"/>
                    </a:lnTo>
                    <a:lnTo>
                      <a:pt x="62" y="0"/>
                    </a:lnTo>
                    <a:lnTo>
                      <a:pt x="492" y="432"/>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0" name="Google Shape;1252;p37"/>
              <p:cNvSpPr/>
              <p:nvPr/>
            </p:nvSpPr>
            <p:spPr>
              <a:xfrm>
                <a:off x="6119640" y="2369160"/>
                <a:ext cx="638280" cy="640800"/>
              </a:xfrm>
              <a:custGeom>
                <a:avLst/>
                <a:gdLst>
                  <a:gd name="textAreaLeft" fmla="*/ 0 w 638280"/>
                  <a:gd name="textAreaRight" fmla="*/ 638640 w 638280"/>
                  <a:gd name="textAreaTop" fmla="*/ 0 h 640800"/>
                  <a:gd name="textAreaBottom" fmla="*/ 641160 h 640800"/>
                </a:gdLst>
                <a:ahLst/>
                <a:cxnLst/>
                <a:rect l="textAreaLeft" t="textAreaTop" r="textAreaRight" b="textAreaBottom"/>
                <a:pathLst>
                  <a:path w="492" h="494">
                    <a:moveTo>
                      <a:pt x="492" y="433"/>
                    </a:moveTo>
                    <a:lnTo>
                      <a:pt x="432" y="494"/>
                    </a:lnTo>
                    <a:lnTo>
                      <a:pt x="0" y="62"/>
                    </a:lnTo>
                    <a:lnTo>
                      <a:pt x="62" y="0"/>
                    </a:lnTo>
                    <a:lnTo>
                      <a:pt x="492" y="433"/>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1" name="Google Shape;1253;p37"/>
              <p:cNvSpPr/>
              <p:nvPr/>
            </p:nvSpPr>
            <p:spPr>
              <a:xfrm>
                <a:off x="5154120" y="2059200"/>
                <a:ext cx="2328120" cy="1540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2" name="Google Shape;1254;p37"/>
              <p:cNvSpPr/>
              <p:nvPr/>
            </p:nvSpPr>
            <p:spPr>
              <a:xfrm>
                <a:off x="5243400" y="2112120"/>
                <a:ext cx="47520" cy="47520"/>
              </a:xfrm>
              <a:custGeom>
                <a:avLst/>
                <a:gdLst>
                  <a:gd name="textAreaLeft" fmla="*/ 0 w 47520"/>
                  <a:gd name="textAreaRight" fmla="*/ 47880 w 47520"/>
                  <a:gd name="textAreaTop" fmla="*/ 0 h 47520"/>
                  <a:gd name="textAreaBottom" fmla="*/ 47880 h 4752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5" y="0"/>
                      <a:pt x="9" y="0"/>
                    </a:cubicBezTo>
                    <a:cubicBezTo>
                      <a:pt x="4" y="0"/>
                      <a:pt x="0" y="4"/>
                      <a:pt x="0" y="10"/>
                    </a:cubicBezTo>
                    <a:cubicBezTo>
                      <a:pt x="0" y="15"/>
                      <a:pt x="4" y="19"/>
                      <a:pt x="9"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760" bIns="23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3" name="Google Shape;1255;p37"/>
              <p:cNvSpPr/>
              <p:nvPr/>
            </p:nvSpPr>
            <p:spPr>
              <a:xfrm>
                <a:off x="5347440" y="2112120"/>
                <a:ext cx="47520" cy="47520"/>
              </a:xfrm>
              <a:custGeom>
                <a:avLst/>
                <a:gdLst>
                  <a:gd name="textAreaLeft" fmla="*/ 0 w 47520"/>
                  <a:gd name="textAreaRight" fmla="*/ 47880 w 47520"/>
                  <a:gd name="textAreaTop" fmla="*/ 0 h 47520"/>
                  <a:gd name="textAreaBottom" fmla="*/ 47880 h 47520"/>
                </a:gdLst>
                <a:ahLst/>
                <a:cxnLst/>
                <a:rect l="textAreaLeft" t="textAreaTop" r="textAreaRight" b="textAreaBottom"/>
                <a:pathLst>
                  <a:path w="19" h="19">
                    <a:moveTo>
                      <a:pt x="17" y="10"/>
                    </a:moveTo>
                    <a:cubicBezTo>
                      <a:pt x="15" y="10"/>
                      <a:pt x="15" y="10"/>
                      <a:pt x="15" y="10"/>
                    </a:cubicBezTo>
                    <a:cubicBezTo>
                      <a:pt x="15" y="13"/>
                      <a:pt x="13" y="15"/>
                      <a:pt x="10" y="15"/>
                    </a:cubicBezTo>
                    <a:cubicBezTo>
                      <a:pt x="7" y="15"/>
                      <a:pt x="4" y="13"/>
                      <a:pt x="4" y="10"/>
                    </a:cubicBezTo>
                    <a:cubicBezTo>
                      <a:pt x="4" y="7"/>
                      <a:pt x="7" y="4"/>
                      <a:pt x="10" y="4"/>
                    </a:cubicBezTo>
                    <a:cubicBezTo>
                      <a:pt x="13" y="4"/>
                      <a:pt x="15" y="7"/>
                      <a:pt x="15" y="10"/>
                    </a:cubicBezTo>
                    <a:cubicBezTo>
                      <a:pt x="17" y="10"/>
                      <a:pt x="17" y="10"/>
                      <a:pt x="17" y="10"/>
                    </a:cubicBezTo>
                    <a:cubicBezTo>
                      <a:pt x="19" y="10"/>
                      <a:pt x="19" y="10"/>
                      <a:pt x="19" y="10"/>
                    </a:cubicBezTo>
                    <a:cubicBezTo>
                      <a:pt x="19" y="4"/>
                      <a:pt x="15" y="0"/>
                      <a:pt x="10" y="0"/>
                    </a:cubicBezTo>
                    <a:cubicBezTo>
                      <a:pt x="5" y="0"/>
                      <a:pt x="0" y="4"/>
                      <a:pt x="0" y="10"/>
                    </a:cubicBezTo>
                    <a:cubicBezTo>
                      <a:pt x="0" y="15"/>
                      <a:pt x="5" y="19"/>
                      <a:pt x="10"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760" bIns="23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4" name="Google Shape;1256;p37"/>
              <p:cNvSpPr/>
              <p:nvPr/>
            </p:nvSpPr>
            <p:spPr>
              <a:xfrm>
                <a:off x="5452560" y="2112120"/>
                <a:ext cx="47520" cy="47520"/>
              </a:xfrm>
              <a:custGeom>
                <a:avLst/>
                <a:gdLst>
                  <a:gd name="textAreaLeft" fmla="*/ 0 w 47520"/>
                  <a:gd name="textAreaRight" fmla="*/ 47880 w 47520"/>
                  <a:gd name="textAreaTop" fmla="*/ 0 h 47520"/>
                  <a:gd name="textAreaBottom" fmla="*/ 47880 h 4752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4" y="0"/>
                      <a:pt x="9" y="0"/>
                    </a:cubicBezTo>
                    <a:cubicBezTo>
                      <a:pt x="4" y="0"/>
                      <a:pt x="0" y="4"/>
                      <a:pt x="0" y="10"/>
                    </a:cubicBezTo>
                    <a:cubicBezTo>
                      <a:pt x="0" y="15"/>
                      <a:pt x="4" y="19"/>
                      <a:pt x="9" y="19"/>
                    </a:cubicBezTo>
                    <a:cubicBezTo>
                      <a:pt x="14"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760" bIns="23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5" name="Google Shape;1257;p37"/>
              <p:cNvSpPr/>
              <p:nvPr/>
            </p:nvSpPr>
            <p:spPr>
              <a:xfrm>
                <a:off x="5644440" y="2120040"/>
                <a:ext cx="324000" cy="32040"/>
              </a:xfrm>
              <a:custGeom>
                <a:avLst/>
                <a:gdLst>
                  <a:gd name="textAreaLeft" fmla="*/ 0 w 324000"/>
                  <a:gd name="textAreaRight" fmla="*/ 324360 w 324000"/>
                  <a:gd name="textAreaTop" fmla="*/ 0 h 32040"/>
                  <a:gd name="textAreaBottom" fmla="*/ 32400 h 32040"/>
                </a:gdLst>
                <a:ahLst/>
                <a:cxnLst/>
                <a:rect l="textAreaLeft" t="textAreaTop" r="textAreaRight" b="textAreaBottom"/>
                <a:pathLst>
                  <a:path w="129" h="13">
                    <a:moveTo>
                      <a:pt x="123" y="13"/>
                    </a:moveTo>
                    <a:cubicBezTo>
                      <a:pt x="6" y="13"/>
                      <a:pt x="6" y="13"/>
                      <a:pt x="6" y="13"/>
                    </a:cubicBezTo>
                    <a:cubicBezTo>
                      <a:pt x="2" y="13"/>
                      <a:pt x="0" y="10"/>
                      <a:pt x="0" y="7"/>
                    </a:cubicBezTo>
                    <a:cubicBezTo>
                      <a:pt x="0" y="3"/>
                      <a:pt x="2" y="0"/>
                      <a:pt x="6" y="0"/>
                    </a:cubicBezTo>
                    <a:cubicBezTo>
                      <a:pt x="123" y="0"/>
                      <a:pt x="123" y="0"/>
                      <a:pt x="123" y="0"/>
                    </a:cubicBezTo>
                    <a:cubicBezTo>
                      <a:pt x="126" y="0"/>
                      <a:pt x="129" y="3"/>
                      <a:pt x="129" y="7"/>
                    </a:cubicBezTo>
                    <a:cubicBezTo>
                      <a:pt x="129" y="10"/>
                      <a:pt x="126"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200" bIns="16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6" name="Google Shape;1258;p37"/>
              <p:cNvSpPr/>
              <p:nvPr/>
            </p:nvSpPr>
            <p:spPr>
              <a:xfrm>
                <a:off x="6058800" y="2120040"/>
                <a:ext cx="326880" cy="32040"/>
              </a:xfrm>
              <a:custGeom>
                <a:avLst/>
                <a:gdLst>
                  <a:gd name="textAreaLeft" fmla="*/ 0 w 326880"/>
                  <a:gd name="textAreaRight" fmla="*/ 327240 w 326880"/>
                  <a:gd name="textAreaTop" fmla="*/ 0 h 32040"/>
                  <a:gd name="textAreaBottom" fmla="*/ 32400 h 3204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200" bIns="16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7" name="Google Shape;1259;p37"/>
              <p:cNvSpPr/>
              <p:nvPr/>
            </p:nvSpPr>
            <p:spPr>
              <a:xfrm>
                <a:off x="6476760" y="2120040"/>
                <a:ext cx="326880" cy="32040"/>
              </a:xfrm>
              <a:custGeom>
                <a:avLst/>
                <a:gdLst>
                  <a:gd name="textAreaLeft" fmla="*/ 0 w 326880"/>
                  <a:gd name="textAreaRight" fmla="*/ 327240 w 326880"/>
                  <a:gd name="textAreaTop" fmla="*/ 0 h 32040"/>
                  <a:gd name="textAreaBottom" fmla="*/ 32400 h 32040"/>
                </a:gdLst>
                <a:ahLst/>
                <a:cxnLst/>
                <a:rect l="textAreaLeft" t="textAreaTop" r="textAreaRight" b="textAreaBottom"/>
                <a:pathLst>
                  <a:path w="130" h="13">
                    <a:moveTo>
                      <a:pt x="123" y="13"/>
                    </a:moveTo>
                    <a:cubicBezTo>
                      <a:pt x="6" y="13"/>
                      <a:pt x="6" y="13"/>
                      <a:pt x="6" y="13"/>
                    </a:cubicBezTo>
                    <a:cubicBezTo>
                      <a:pt x="3" y="13"/>
                      <a:pt x="0" y="10"/>
                      <a:pt x="0" y="7"/>
                    </a:cubicBezTo>
                    <a:cubicBezTo>
                      <a:pt x="0" y="3"/>
                      <a:pt x="3" y="0"/>
                      <a:pt x="6" y="0"/>
                    </a:cubicBezTo>
                    <a:cubicBezTo>
                      <a:pt x="123" y="0"/>
                      <a:pt x="123" y="0"/>
                      <a:pt x="123" y="0"/>
                    </a:cubicBezTo>
                    <a:cubicBezTo>
                      <a:pt x="127" y="0"/>
                      <a:pt x="130" y="3"/>
                      <a:pt x="130" y="7"/>
                    </a:cubicBezTo>
                    <a:cubicBezTo>
                      <a:pt x="130" y="10"/>
                      <a:pt x="127"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200" bIns="16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8" name="Google Shape;1260;p37"/>
              <p:cNvSpPr/>
              <p:nvPr/>
            </p:nvSpPr>
            <p:spPr>
              <a:xfrm>
                <a:off x="6891840" y="2120040"/>
                <a:ext cx="326880" cy="32040"/>
              </a:xfrm>
              <a:custGeom>
                <a:avLst/>
                <a:gdLst>
                  <a:gd name="textAreaLeft" fmla="*/ 0 w 326880"/>
                  <a:gd name="textAreaRight" fmla="*/ 327240 w 326880"/>
                  <a:gd name="textAreaTop" fmla="*/ 0 h 32040"/>
                  <a:gd name="textAreaBottom" fmla="*/ 32400 h 3204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200" bIns="16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9" name="Google Shape;1261;p37"/>
              <p:cNvSpPr/>
              <p:nvPr/>
            </p:nvSpPr>
            <p:spPr>
              <a:xfrm>
                <a:off x="5259240" y="2318760"/>
                <a:ext cx="265680" cy="66024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0" name="Google Shape;1262;p37"/>
              <p:cNvSpPr/>
              <p:nvPr/>
            </p:nvSpPr>
            <p:spPr>
              <a:xfrm>
                <a:off x="5309640" y="2374560"/>
                <a:ext cx="59400" cy="608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30600" bIns="306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1" name="Google Shape;1263;p37"/>
              <p:cNvSpPr/>
              <p:nvPr/>
            </p:nvSpPr>
            <p:spPr>
              <a:xfrm>
                <a:off x="5414760" y="2374560"/>
                <a:ext cx="60840" cy="6084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30600" bIns="306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2" name="Google Shape;1264;p37"/>
              <p:cNvSpPr/>
              <p:nvPr/>
            </p:nvSpPr>
            <p:spPr>
              <a:xfrm>
                <a:off x="5309640" y="2497680"/>
                <a:ext cx="59400" cy="608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30600" bIns="306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3" name="Google Shape;1265;p37"/>
              <p:cNvSpPr/>
              <p:nvPr/>
            </p:nvSpPr>
            <p:spPr>
              <a:xfrm>
                <a:off x="5414760" y="2497680"/>
                <a:ext cx="60840" cy="6084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0600" bIns="306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4" name="Google Shape;1266;p37"/>
              <p:cNvSpPr/>
              <p:nvPr/>
            </p:nvSpPr>
            <p:spPr>
              <a:xfrm>
                <a:off x="5309640" y="2618280"/>
                <a:ext cx="59400" cy="6336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31680" bIns="31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5" name="Google Shape;1267;p37"/>
              <p:cNvSpPr/>
              <p:nvPr/>
            </p:nvSpPr>
            <p:spPr>
              <a:xfrm>
                <a:off x="5414760" y="2618280"/>
                <a:ext cx="60840" cy="6336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1680" bIns="31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6" name="Google Shape;1268;p37"/>
              <p:cNvSpPr/>
              <p:nvPr/>
            </p:nvSpPr>
            <p:spPr>
              <a:xfrm>
                <a:off x="5309640" y="2743200"/>
                <a:ext cx="59400" cy="59400"/>
              </a:xfrm>
              <a:prstGeom prst="rect">
                <a:avLst/>
              </a:prstGeom>
              <a:solidFill>
                <a:schemeClr val="accent3"/>
              </a:solidFill>
              <a:ln w="0">
                <a:noFill/>
              </a:ln>
            </p:spPr>
            <p:style>
              <a:lnRef idx="0">
                <a:scrgbClr r="0" g="0" b="0"/>
              </a:lnRef>
              <a:fillRef idx="0">
                <a:scrgbClr r="0" g="0" b="0"/>
              </a:fillRef>
              <a:effectRef idx="0">
                <a:scrgbClr r="0" g="0" b="0"/>
              </a:effectRef>
              <a:fontRef idx="minor"/>
            </p:style>
            <p:txBody>
              <a:bodyPr tIns="29880" bIns="298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7" name="Google Shape;1269;p37"/>
              <p:cNvSpPr/>
              <p:nvPr/>
            </p:nvSpPr>
            <p:spPr>
              <a:xfrm>
                <a:off x="5414760" y="2743200"/>
                <a:ext cx="60840" cy="5940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9880" bIns="298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8" name="Google Shape;1270;p37"/>
              <p:cNvSpPr/>
              <p:nvPr/>
            </p:nvSpPr>
            <p:spPr>
              <a:xfrm>
                <a:off x="5855040" y="2467800"/>
                <a:ext cx="1174320" cy="1048320"/>
              </a:xfrm>
              <a:custGeom>
                <a:avLst/>
                <a:gdLst>
                  <a:gd name="textAreaLeft" fmla="*/ 0 w 1174320"/>
                  <a:gd name="textAreaRight" fmla="*/ 1174680 w 1174320"/>
                  <a:gd name="textAreaTop" fmla="*/ 0 h 1048320"/>
                  <a:gd name="textAreaBottom" fmla="*/ 1048680 h 1048320"/>
                </a:gdLst>
                <a:ahLst/>
                <a:cxnLst/>
                <a:rect l="textAreaLeft" t="textAreaTop" r="textAreaRight" b="textAreaBottom"/>
                <a:pathLst>
                  <a:path w="467" h="416">
                    <a:moveTo>
                      <a:pt x="355" y="0"/>
                    </a:moveTo>
                    <a:cubicBezTo>
                      <a:pt x="420" y="0"/>
                      <a:pt x="467" y="134"/>
                      <a:pt x="390" y="259"/>
                    </a:cubicBezTo>
                    <a:cubicBezTo>
                      <a:pt x="361" y="305"/>
                      <a:pt x="312" y="359"/>
                      <a:pt x="239" y="376"/>
                    </a:cubicBezTo>
                    <a:cubicBezTo>
                      <a:pt x="68" y="416"/>
                      <a:pt x="0" y="258"/>
                      <a:pt x="119" y="187"/>
                    </a:cubicBezTo>
                    <a:cubicBezTo>
                      <a:pt x="152" y="167"/>
                      <a:pt x="199" y="148"/>
                      <a:pt x="234" y="118"/>
                    </a:cubicBezTo>
                    <a:cubicBezTo>
                      <a:pt x="285" y="74"/>
                      <a:pt x="304" y="0"/>
                      <a:pt x="355"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9" name="Google Shape;1271;p37"/>
              <p:cNvSpPr/>
              <p:nvPr/>
            </p:nvSpPr>
            <p:spPr>
              <a:xfrm>
                <a:off x="6919200" y="3416760"/>
                <a:ext cx="21600" cy="19080"/>
              </a:xfrm>
              <a:custGeom>
                <a:avLst/>
                <a:gdLst>
                  <a:gd name="textAreaLeft" fmla="*/ 0 w 21600"/>
                  <a:gd name="textAreaRight" fmla="*/ 21960 w 21600"/>
                  <a:gd name="textAreaTop" fmla="*/ 0 h 19080"/>
                  <a:gd name="textAreaBottom" fmla="*/ 19440 h 19080"/>
                </a:gdLst>
                <a:ahLst/>
                <a:cxnLst/>
                <a:rect l="textAreaLeft" t="textAreaTop" r="textAreaRight" b="textAreaBottom"/>
                <a:pathLst>
                  <a:path w="9" h="8">
                    <a:moveTo>
                      <a:pt x="5" y="2"/>
                    </a:moveTo>
                    <a:cubicBezTo>
                      <a:pt x="5" y="5"/>
                      <a:pt x="5" y="5"/>
                      <a:pt x="5" y="5"/>
                    </a:cubicBezTo>
                    <a:cubicBezTo>
                      <a:pt x="2" y="5"/>
                      <a:pt x="2" y="5"/>
                      <a:pt x="2" y="5"/>
                    </a:cubicBezTo>
                    <a:cubicBezTo>
                      <a:pt x="1" y="5"/>
                      <a:pt x="0" y="5"/>
                      <a:pt x="0" y="6"/>
                    </a:cubicBezTo>
                    <a:cubicBezTo>
                      <a:pt x="0" y="8"/>
                      <a:pt x="1" y="8"/>
                      <a:pt x="2" y="8"/>
                    </a:cubicBezTo>
                    <a:cubicBezTo>
                      <a:pt x="7" y="8"/>
                      <a:pt x="7" y="8"/>
                      <a:pt x="7" y="8"/>
                    </a:cubicBezTo>
                    <a:cubicBezTo>
                      <a:pt x="7" y="8"/>
                      <a:pt x="8" y="8"/>
                      <a:pt x="8" y="8"/>
                    </a:cubicBezTo>
                    <a:cubicBezTo>
                      <a:pt x="8" y="7"/>
                      <a:pt x="9" y="7"/>
                      <a:pt x="9" y="6"/>
                    </a:cubicBezTo>
                    <a:cubicBezTo>
                      <a:pt x="9" y="2"/>
                      <a:pt x="9" y="2"/>
                      <a:pt x="9" y="2"/>
                    </a:cubicBezTo>
                    <a:cubicBezTo>
                      <a:pt x="9" y="1"/>
                      <a:pt x="8" y="0"/>
                      <a:pt x="7" y="0"/>
                    </a:cubicBezTo>
                    <a:cubicBezTo>
                      <a:pt x="6" y="0"/>
                      <a:pt x="5" y="1"/>
                      <a:pt x="5" y="2"/>
                    </a:cubicBezTo>
                    <a:close/>
                  </a:path>
                </a:pathLst>
              </a:custGeom>
              <a:solidFill>
                <a:srgbClr val="B5B5B5"/>
              </a:solidFill>
              <a:ln w="0">
                <a:noFill/>
              </a:ln>
            </p:spPr>
            <p:style>
              <a:lnRef idx="0">
                <a:scrgbClr r="0" g="0" b="0"/>
              </a:lnRef>
              <a:fillRef idx="0">
                <a:scrgbClr r="0" g="0" b="0"/>
              </a:fillRef>
              <a:effectRef idx="0">
                <a:scrgbClr r="0" g="0" b="0"/>
              </a:effectRef>
              <a:fontRef idx="minor"/>
            </p:style>
            <p:txBody>
              <a:bodyPr tIns="9720" bIns="9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0" name="Google Shape;1272;p37"/>
              <p:cNvSpPr/>
              <p:nvPr/>
            </p:nvSpPr>
            <p:spPr>
              <a:xfrm>
                <a:off x="5817240" y="3428280"/>
                <a:ext cx="1074240" cy="7560"/>
              </a:xfrm>
              <a:custGeom>
                <a:avLst/>
                <a:gdLst>
                  <a:gd name="textAreaLeft" fmla="*/ 0 w 1074240"/>
                  <a:gd name="textAreaRight" fmla="*/ 1074600 w 1074240"/>
                  <a:gd name="textAreaTop" fmla="*/ 0 h 7560"/>
                  <a:gd name="textAreaBottom" fmla="*/ 7920 h 7560"/>
                </a:gdLst>
                <a:ahLst/>
                <a:cxnLst/>
                <a:rect l="textAreaLeft" t="textAreaTop" r="textAreaRight" b="textAreaBottom"/>
                <a:pathLst>
                  <a:path w="427" h="3">
                    <a:moveTo>
                      <a:pt x="12" y="0"/>
                    </a:moveTo>
                    <a:cubicBezTo>
                      <a:pt x="2" y="0"/>
                      <a:pt x="2" y="0"/>
                      <a:pt x="2" y="0"/>
                    </a:cubicBezTo>
                    <a:cubicBezTo>
                      <a:pt x="1" y="0"/>
                      <a:pt x="0" y="0"/>
                      <a:pt x="0" y="1"/>
                    </a:cubicBezTo>
                    <a:cubicBezTo>
                      <a:pt x="0" y="3"/>
                      <a:pt x="1" y="3"/>
                      <a:pt x="2" y="3"/>
                    </a:cubicBezTo>
                    <a:cubicBezTo>
                      <a:pt x="12" y="3"/>
                      <a:pt x="12" y="3"/>
                      <a:pt x="12" y="3"/>
                    </a:cubicBezTo>
                    <a:cubicBezTo>
                      <a:pt x="13" y="3"/>
                      <a:pt x="14" y="3"/>
                      <a:pt x="14" y="1"/>
                    </a:cubicBezTo>
                    <a:cubicBezTo>
                      <a:pt x="14" y="0"/>
                      <a:pt x="13" y="0"/>
                      <a:pt x="12" y="0"/>
                    </a:cubicBezTo>
                    <a:close/>
                    <a:moveTo>
                      <a:pt x="36" y="0"/>
                    </a:moveTo>
                    <a:cubicBezTo>
                      <a:pt x="26" y="0"/>
                      <a:pt x="26" y="0"/>
                      <a:pt x="26" y="0"/>
                    </a:cubicBezTo>
                    <a:cubicBezTo>
                      <a:pt x="25" y="0"/>
                      <a:pt x="24" y="0"/>
                      <a:pt x="24" y="1"/>
                    </a:cubicBezTo>
                    <a:cubicBezTo>
                      <a:pt x="24" y="3"/>
                      <a:pt x="25" y="3"/>
                      <a:pt x="26" y="3"/>
                    </a:cubicBezTo>
                    <a:cubicBezTo>
                      <a:pt x="36" y="3"/>
                      <a:pt x="36" y="3"/>
                      <a:pt x="36" y="3"/>
                    </a:cubicBezTo>
                    <a:cubicBezTo>
                      <a:pt x="37" y="3"/>
                      <a:pt x="38" y="3"/>
                      <a:pt x="38" y="1"/>
                    </a:cubicBezTo>
                    <a:cubicBezTo>
                      <a:pt x="38" y="0"/>
                      <a:pt x="37" y="0"/>
                      <a:pt x="36" y="0"/>
                    </a:cubicBezTo>
                    <a:close/>
                    <a:moveTo>
                      <a:pt x="60" y="0"/>
                    </a:moveTo>
                    <a:cubicBezTo>
                      <a:pt x="51" y="0"/>
                      <a:pt x="51" y="0"/>
                      <a:pt x="51" y="0"/>
                    </a:cubicBezTo>
                    <a:cubicBezTo>
                      <a:pt x="50" y="0"/>
                      <a:pt x="49" y="0"/>
                      <a:pt x="49" y="1"/>
                    </a:cubicBezTo>
                    <a:cubicBezTo>
                      <a:pt x="49" y="3"/>
                      <a:pt x="50" y="3"/>
                      <a:pt x="51" y="3"/>
                    </a:cubicBezTo>
                    <a:cubicBezTo>
                      <a:pt x="60" y="3"/>
                      <a:pt x="60" y="3"/>
                      <a:pt x="60" y="3"/>
                    </a:cubicBezTo>
                    <a:cubicBezTo>
                      <a:pt x="61" y="3"/>
                      <a:pt x="62" y="3"/>
                      <a:pt x="62" y="1"/>
                    </a:cubicBezTo>
                    <a:cubicBezTo>
                      <a:pt x="62" y="0"/>
                      <a:pt x="61" y="0"/>
                      <a:pt x="60" y="0"/>
                    </a:cubicBezTo>
                    <a:close/>
                    <a:moveTo>
                      <a:pt x="85" y="0"/>
                    </a:moveTo>
                    <a:cubicBezTo>
                      <a:pt x="75" y="0"/>
                      <a:pt x="75" y="0"/>
                      <a:pt x="75" y="0"/>
                    </a:cubicBezTo>
                    <a:cubicBezTo>
                      <a:pt x="74" y="0"/>
                      <a:pt x="73" y="0"/>
                      <a:pt x="73" y="1"/>
                    </a:cubicBezTo>
                    <a:cubicBezTo>
                      <a:pt x="73" y="3"/>
                      <a:pt x="74" y="3"/>
                      <a:pt x="75" y="3"/>
                    </a:cubicBezTo>
                    <a:cubicBezTo>
                      <a:pt x="85" y="3"/>
                      <a:pt x="85" y="3"/>
                      <a:pt x="85" y="3"/>
                    </a:cubicBezTo>
                    <a:cubicBezTo>
                      <a:pt x="86" y="3"/>
                      <a:pt x="87" y="3"/>
                      <a:pt x="87" y="1"/>
                    </a:cubicBezTo>
                    <a:cubicBezTo>
                      <a:pt x="87" y="0"/>
                      <a:pt x="86" y="0"/>
                      <a:pt x="85" y="0"/>
                    </a:cubicBezTo>
                    <a:close/>
                    <a:moveTo>
                      <a:pt x="109" y="0"/>
                    </a:moveTo>
                    <a:cubicBezTo>
                      <a:pt x="99" y="0"/>
                      <a:pt x="99" y="0"/>
                      <a:pt x="99" y="0"/>
                    </a:cubicBezTo>
                    <a:cubicBezTo>
                      <a:pt x="98" y="0"/>
                      <a:pt x="97" y="0"/>
                      <a:pt x="97" y="1"/>
                    </a:cubicBezTo>
                    <a:cubicBezTo>
                      <a:pt x="97" y="3"/>
                      <a:pt x="98" y="3"/>
                      <a:pt x="99" y="3"/>
                    </a:cubicBezTo>
                    <a:cubicBezTo>
                      <a:pt x="109" y="3"/>
                      <a:pt x="109" y="3"/>
                      <a:pt x="109" y="3"/>
                    </a:cubicBezTo>
                    <a:cubicBezTo>
                      <a:pt x="110" y="3"/>
                      <a:pt x="111" y="3"/>
                      <a:pt x="111" y="1"/>
                    </a:cubicBezTo>
                    <a:cubicBezTo>
                      <a:pt x="111" y="0"/>
                      <a:pt x="110" y="0"/>
                      <a:pt x="109" y="0"/>
                    </a:cubicBezTo>
                    <a:close/>
                    <a:moveTo>
                      <a:pt x="133" y="0"/>
                    </a:moveTo>
                    <a:cubicBezTo>
                      <a:pt x="124" y="0"/>
                      <a:pt x="124" y="0"/>
                      <a:pt x="124" y="0"/>
                    </a:cubicBezTo>
                    <a:cubicBezTo>
                      <a:pt x="123" y="0"/>
                      <a:pt x="122" y="0"/>
                      <a:pt x="122" y="1"/>
                    </a:cubicBezTo>
                    <a:cubicBezTo>
                      <a:pt x="122" y="3"/>
                      <a:pt x="123" y="3"/>
                      <a:pt x="124" y="3"/>
                    </a:cubicBezTo>
                    <a:cubicBezTo>
                      <a:pt x="133" y="3"/>
                      <a:pt x="133" y="3"/>
                      <a:pt x="133" y="3"/>
                    </a:cubicBezTo>
                    <a:cubicBezTo>
                      <a:pt x="134" y="3"/>
                      <a:pt x="135" y="3"/>
                      <a:pt x="135" y="1"/>
                    </a:cubicBezTo>
                    <a:cubicBezTo>
                      <a:pt x="135" y="0"/>
                      <a:pt x="134" y="0"/>
                      <a:pt x="133" y="0"/>
                    </a:cubicBezTo>
                    <a:close/>
                    <a:moveTo>
                      <a:pt x="158" y="0"/>
                    </a:moveTo>
                    <a:cubicBezTo>
                      <a:pt x="148" y="0"/>
                      <a:pt x="148" y="0"/>
                      <a:pt x="148" y="0"/>
                    </a:cubicBezTo>
                    <a:cubicBezTo>
                      <a:pt x="147" y="0"/>
                      <a:pt x="146" y="0"/>
                      <a:pt x="146" y="1"/>
                    </a:cubicBezTo>
                    <a:cubicBezTo>
                      <a:pt x="146" y="3"/>
                      <a:pt x="147" y="3"/>
                      <a:pt x="148" y="3"/>
                    </a:cubicBezTo>
                    <a:cubicBezTo>
                      <a:pt x="158" y="3"/>
                      <a:pt x="158" y="3"/>
                      <a:pt x="158" y="3"/>
                    </a:cubicBezTo>
                    <a:cubicBezTo>
                      <a:pt x="159" y="3"/>
                      <a:pt x="160" y="3"/>
                      <a:pt x="160" y="1"/>
                    </a:cubicBezTo>
                    <a:cubicBezTo>
                      <a:pt x="160" y="0"/>
                      <a:pt x="159" y="0"/>
                      <a:pt x="158" y="0"/>
                    </a:cubicBezTo>
                    <a:close/>
                    <a:moveTo>
                      <a:pt x="182" y="0"/>
                    </a:moveTo>
                    <a:cubicBezTo>
                      <a:pt x="172" y="0"/>
                      <a:pt x="172" y="0"/>
                      <a:pt x="172" y="0"/>
                    </a:cubicBezTo>
                    <a:cubicBezTo>
                      <a:pt x="171" y="0"/>
                      <a:pt x="170" y="0"/>
                      <a:pt x="170" y="1"/>
                    </a:cubicBezTo>
                    <a:cubicBezTo>
                      <a:pt x="170" y="3"/>
                      <a:pt x="171" y="3"/>
                      <a:pt x="172" y="3"/>
                    </a:cubicBezTo>
                    <a:cubicBezTo>
                      <a:pt x="182" y="3"/>
                      <a:pt x="182" y="3"/>
                      <a:pt x="182" y="3"/>
                    </a:cubicBezTo>
                    <a:cubicBezTo>
                      <a:pt x="183" y="3"/>
                      <a:pt x="184" y="3"/>
                      <a:pt x="184" y="1"/>
                    </a:cubicBezTo>
                    <a:cubicBezTo>
                      <a:pt x="184" y="0"/>
                      <a:pt x="183" y="0"/>
                      <a:pt x="182" y="0"/>
                    </a:cubicBezTo>
                    <a:close/>
                    <a:moveTo>
                      <a:pt x="206" y="0"/>
                    </a:moveTo>
                    <a:cubicBezTo>
                      <a:pt x="197" y="0"/>
                      <a:pt x="197" y="0"/>
                      <a:pt x="197" y="0"/>
                    </a:cubicBezTo>
                    <a:cubicBezTo>
                      <a:pt x="196" y="0"/>
                      <a:pt x="195" y="0"/>
                      <a:pt x="195" y="1"/>
                    </a:cubicBezTo>
                    <a:cubicBezTo>
                      <a:pt x="195" y="3"/>
                      <a:pt x="196" y="3"/>
                      <a:pt x="197" y="3"/>
                    </a:cubicBezTo>
                    <a:cubicBezTo>
                      <a:pt x="206" y="3"/>
                      <a:pt x="206" y="3"/>
                      <a:pt x="206" y="3"/>
                    </a:cubicBezTo>
                    <a:cubicBezTo>
                      <a:pt x="207" y="3"/>
                      <a:pt x="208" y="3"/>
                      <a:pt x="208" y="1"/>
                    </a:cubicBezTo>
                    <a:cubicBezTo>
                      <a:pt x="208" y="0"/>
                      <a:pt x="207" y="0"/>
                      <a:pt x="206" y="0"/>
                    </a:cubicBezTo>
                    <a:close/>
                    <a:moveTo>
                      <a:pt x="231" y="0"/>
                    </a:moveTo>
                    <a:cubicBezTo>
                      <a:pt x="221" y="0"/>
                      <a:pt x="221" y="0"/>
                      <a:pt x="221" y="0"/>
                    </a:cubicBezTo>
                    <a:cubicBezTo>
                      <a:pt x="220" y="0"/>
                      <a:pt x="219" y="0"/>
                      <a:pt x="219" y="1"/>
                    </a:cubicBezTo>
                    <a:cubicBezTo>
                      <a:pt x="219" y="3"/>
                      <a:pt x="220" y="3"/>
                      <a:pt x="221" y="3"/>
                    </a:cubicBezTo>
                    <a:cubicBezTo>
                      <a:pt x="231" y="3"/>
                      <a:pt x="231" y="3"/>
                      <a:pt x="231" y="3"/>
                    </a:cubicBezTo>
                    <a:cubicBezTo>
                      <a:pt x="232" y="3"/>
                      <a:pt x="233" y="3"/>
                      <a:pt x="233" y="1"/>
                    </a:cubicBezTo>
                    <a:cubicBezTo>
                      <a:pt x="233" y="0"/>
                      <a:pt x="232" y="0"/>
                      <a:pt x="231" y="0"/>
                    </a:cubicBezTo>
                    <a:close/>
                    <a:moveTo>
                      <a:pt x="255" y="0"/>
                    </a:moveTo>
                    <a:cubicBezTo>
                      <a:pt x="245" y="0"/>
                      <a:pt x="245" y="0"/>
                      <a:pt x="245" y="0"/>
                    </a:cubicBezTo>
                    <a:cubicBezTo>
                      <a:pt x="244" y="0"/>
                      <a:pt x="243" y="0"/>
                      <a:pt x="243" y="1"/>
                    </a:cubicBezTo>
                    <a:cubicBezTo>
                      <a:pt x="243" y="3"/>
                      <a:pt x="244" y="3"/>
                      <a:pt x="245" y="3"/>
                    </a:cubicBezTo>
                    <a:cubicBezTo>
                      <a:pt x="255" y="3"/>
                      <a:pt x="255" y="3"/>
                      <a:pt x="255" y="3"/>
                    </a:cubicBezTo>
                    <a:cubicBezTo>
                      <a:pt x="256" y="3"/>
                      <a:pt x="257" y="3"/>
                      <a:pt x="257" y="1"/>
                    </a:cubicBezTo>
                    <a:cubicBezTo>
                      <a:pt x="257" y="0"/>
                      <a:pt x="256" y="0"/>
                      <a:pt x="255" y="0"/>
                    </a:cubicBezTo>
                    <a:close/>
                    <a:moveTo>
                      <a:pt x="279" y="0"/>
                    </a:moveTo>
                    <a:cubicBezTo>
                      <a:pt x="270" y="0"/>
                      <a:pt x="270" y="0"/>
                      <a:pt x="270" y="0"/>
                    </a:cubicBezTo>
                    <a:cubicBezTo>
                      <a:pt x="269" y="0"/>
                      <a:pt x="268" y="0"/>
                      <a:pt x="268" y="1"/>
                    </a:cubicBezTo>
                    <a:cubicBezTo>
                      <a:pt x="268" y="3"/>
                      <a:pt x="269" y="3"/>
                      <a:pt x="270" y="3"/>
                    </a:cubicBezTo>
                    <a:cubicBezTo>
                      <a:pt x="279" y="3"/>
                      <a:pt x="279" y="3"/>
                      <a:pt x="279" y="3"/>
                    </a:cubicBezTo>
                    <a:cubicBezTo>
                      <a:pt x="280" y="3"/>
                      <a:pt x="281" y="3"/>
                      <a:pt x="281" y="1"/>
                    </a:cubicBezTo>
                    <a:cubicBezTo>
                      <a:pt x="281" y="0"/>
                      <a:pt x="280" y="0"/>
                      <a:pt x="279" y="0"/>
                    </a:cubicBezTo>
                    <a:close/>
                    <a:moveTo>
                      <a:pt x="304" y="0"/>
                    </a:moveTo>
                    <a:cubicBezTo>
                      <a:pt x="294" y="0"/>
                      <a:pt x="294" y="0"/>
                      <a:pt x="294" y="0"/>
                    </a:cubicBezTo>
                    <a:cubicBezTo>
                      <a:pt x="293" y="0"/>
                      <a:pt x="292" y="0"/>
                      <a:pt x="292" y="1"/>
                    </a:cubicBezTo>
                    <a:cubicBezTo>
                      <a:pt x="292" y="3"/>
                      <a:pt x="293" y="3"/>
                      <a:pt x="294" y="3"/>
                    </a:cubicBezTo>
                    <a:cubicBezTo>
                      <a:pt x="304" y="3"/>
                      <a:pt x="304" y="3"/>
                      <a:pt x="304" y="3"/>
                    </a:cubicBezTo>
                    <a:cubicBezTo>
                      <a:pt x="305" y="3"/>
                      <a:pt x="306" y="3"/>
                      <a:pt x="306" y="1"/>
                    </a:cubicBezTo>
                    <a:cubicBezTo>
                      <a:pt x="306" y="0"/>
                      <a:pt x="305" y="0"/>
                      <a:pt x="304" y="0"/>
                    </a:cubicBezTo>
                    <a:close/>
                    <a:moveTo>
                      <a:pt x="328" y="0"/>
                    </a:moveTo>
                    <a:cubicBezTo>
                      <a:pt x="318" y="0"/>
                      <a:pt x="318" y="0"/>
                      <a:pt x="318" y="0"/>
                    </a:cubicBezTo>
                    <a:cubicBezTo>
                      <a:pt x="317" y="0"/>
                      <a:pt x="316" y="0"/>
                      <a:pt x="316" y="1"/>
                    </a:cubicBezTo>
                    <a:cubicBezTo>
                      <a:pt x="316" y="3"/>
                      <a:pt x="317" y="3"/>
                      <a:pt x="318" y="3"/>
                    </a:cubicBezTo>
                    <a:cubicBezTo>
                      <a:pt x="328" y="3"/>
                      <a:pt x="328" y="3"/>
                      <a:pt x="328" y="3"/>
                    </a:cubicBezTo>
                    <a:cubicBezTo>
                      <a:pt x="329" y="3"/>
                      <a:pt x="330" y="3"/>
                      <a:pt x="330" y="1"/>
                    </a:cubicBezTo>
                    <a:cubicBezTo>
                      <a:pt x="330" y="0"/>
                      <a:pt x="329" y="0"/>
                      <a:pt x="328" y="0"/>
                    </a:cubicBezTo>
                    <a:close/>
                    <a:moveTo>
                      <a:pt x="352" y="0"/>
                    </a:moveTo>
                    <a:cubicBezTo>
                      <a:pt x="343" y="0"/>
                      <a:pt x="343" y="0"/>
                      <a:pt x="343" y="0"/>
                    </a:cubicBezTo>
                    <a:cubicBezTo>
                      <a:pt x="342" y="0"/>
                      <a:pt x="341" y="0"/>
                      <a:pt x="341" y="1"/>
                    </a:cubicBezTo>
                    <a:cubicBezTo>
                      <a:pt x="341" y="3"/>
                      <a:pt x="342" y="3"/>
                      <a:pt x="343" y="3"/>
                    </a:cubicBezTo>
                    <a:cubicBezTo>
                      <a:pt x="352" y="3"/>
                      <a:pt x="352" y="3"/>
                      <a:pt x="352" y="3"/>
                    </a:cubicBezTo>
                    <a:cubicBezTo>
                      <a:pt x="353" y="3"/>
                      <a:pt x="354" y="3"/>
                      <a:pt x="354" y="1"/>
                    </a:cubicBezTo>
                    <a:cubicBezTo>
                      <a:pt x="354" y="0"/>
                      <a:pt x="353" y="0"/>
                      <a:pt x="352" y="0"/>
                    </a:cubicBezTo>
                    <a:close/>
                    <a:moveTo>
                      <a:pt x="377" y="0"/>
                    </a:moveTo>
                    <a:cubicBezTo>
                      <a:pt x="367" y="0"/>
                      <a:pt x="367" y="0"/>
                      <a:pt x="367" y="0"/>
                    </a:cubicBezTo>
                    <a:cubicBezTo>
                      <a:pt x="366" y="0"/>
                      <a:pt x="365" y="0"/>
                      <a:pt x="365" y="1"/>
                    </a:cubicBezTo>
                    <a:cubicBezTo>
                      <a:pt x="365" y="3"/>
                      <a:pt x="366" y="3"/>
                      <a:pt x="367" y="3"/>
                    </a:cubicBezTo>
                    <a:cubicBezTo>
                      <a:pt x="377" y="3"/>
                      <a:pt x="377" y="3"/>
                      <a:pt x="377" y="3"/>
                    </a:cubicBezTo>
                    <a:cubicBezTo>
                      <a:pt x="378" y="3"/>
                      <a:pt x="379" y="3"/>
                      <a:pt x="379" y="1"/>
                    </a:cubicBezTo>
                    <a:cubicBezTo>
                      <a:pt x="379" y="0"/>
                      <a:pt x="378" y="0"/>
                      <a:pt x="377" y="0"/>
                    </a:cubicBezTo>
                    <a:close/>
                    <a:moveTo>
                      <a:pt x="401" y="0"/>
                    </a:moveTo>
                    <a:cubicBezTo>
                      <a:pt x="391" y="0"/>
                      <a:pt x="391" y="0"/>
                      <a:pt x="391" y="0"/>
                    </a:cubicBezTo>
                    <a:cubicBezTo>
                      <a:pt x="390" y="0"/>
                      <a:pt x="389" y="0"/>
                      <a:pt x="389" y="1"/>
                    </a:cubicBezTo>
                    <a:cubicBezTo>
                      <a:pt x="389" y="3"/>
                      <a:pt x="390" y="3"/>
                      <a:pt x="391" y="3"/>
                    </a:cubicBezTo>
                    <a:cubicBezTo>
                      <a:pt x="401" y="3"/>
                      <a:pt x="401" y="3"/>
                      <a:pt x="401" y="3"/>
                    </a:cubicBezTo>
                    <a:cubicBezTo>
                      <a:pt x="402" y="3"/>
                      <a:pt x="403" y="3"/>
                      <a:pt x="403" y="1"/>
                    </a:cubicBezTo>
                    <a:cubicBezTo>
                      <a:pt x="403" y="0"/>
                      <a:pt x="402" y="0"/>
                      <a:pt x="401" y="0"/>
                    </a:cubicBezTo>
                    <a:close/>
                    <a:moveTo>
                      <a:pt x="425" y="0"/>
                    </a:moveTo>
                    <a:cubicBezTo>
                      <a:pt x="416" y="0"/>
                      <a:pt x="416" y="0"/>
                      <a:pt x="416" y="0"/>
                    </a:cubicBezTo>
                    <a:cubicBezTo>
                      <a:pt x="415" y="0"/>
                      <a:pt x="414" y="0"/>
                      <a:pt x="414" y="1"/>
                    </a:cubicBezTo>
                    <a:cubicBezTo>
                      <a:pt x="414" y="3"/>
                      <a:pt x="415" y="3"/>
                      <a:pt x="416" y="3"/>
                    </a:cubicBezTo>
                    <a:cubicBezTo>
                      <a:pt x="425" y="3"/>
                      <a:pt x="425" y="3"/>
                      <a:pt x="425" y="3"/>
                    </a:cubicBezTo>
                    <a:cubicBezTo>
                      <a:pt x="426" y="3"/>
                      <a:pt x="427" y="3"/>
                      <a:pt x="427" y="1"/>
                    </a:cubicBezTo>
                    <a:cubicBezTo>
                      <a:pt x="427" y="0"/>
                      <a:pt x="426" y="0"/>
                      <a:pt x="42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960" bIns="3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1" name="Google Shape;1273;p37"/>
              <p:cNvSpPr/>
              <p:nvPr/>
            </p:nvSpPr>
            <p:spPr>
              <a:xfrm>
                <a:off x="5769360" y="3416760"/>
                <a:ext cx="20520" cy="19080"/>
              </a:xfrm>
              <a:custGeom>
                <a:avLst/>
                <a:gdLst>
                  <a:gd name="textAreaLeft" fmla="*/ 0 w 20520"/>
                  <a:gd name="textAreaRight" fmla="*/ 20880 w 20520"/>
                  <a:gd name="textAreaTop" fmla="*/ 0 h 19080"/>
                  <a:gd name="textAreaBottom" fmla="*/ 19440 h 19080"/>
                </a:gdLst>
                <a:ahLst/>
                <a:cxnLst/>
                <a:rect l="textAreaLeft" t="textAreaTop" r="textAreaRight" b="textAreaBottom"/>
                <a:pathLst>
                  <a:path w="8" h="8">
                    <a:moveTo>
                      <a:pt x="6" y="5"/>
                    </a:moveTo>
                    <a:cubicBezTo>
                      <a:pt x="4" y="5"/>
                      <a:pt x="4" y="5"/>
                      <a:pt x="4" y="5"/>
                    </a:cubicBezTo>
                    <a:cubicBezTo>
                      <a:pt x="4" y="2"/>
                      <a:pt x="4" y="2"/>
                      <a:pt x="4" y="2"/>
                    </a:cubicBezTo>
                    <a:cubicBezTo>
                      <a:pt x="4" y="1"/>
                      <a:pt x="3" y="0"/>
                      <a:pt x="2" y="0"/>
                    </a:cubicBezTo>
                    <a:cubicBezTo>
                      <a:pt x="1" y="0"/>
                      <a:pt x="0" y="1"/>
                      <a:pt x="0" y="2"/>
                    </a:cubicBezTo>
                    <a:cubicBezTo>
                      <a:pt x="0" y="6"/>
                      <a:pt x="0" y="6"/>
                      <a:pt x="0" y="6"/>
                    </a:cubicBezTo>
                    <a:cubicBezTo>
                      <a:pt x="0" y="7"/>
                      <a:pt x="0" y="7"/>
                      <a:pt x="0" y="8"/>
                    </a:cubicBezTo>
                    <a:cubicBezTo>
                      <a:pt x="1" y="8"/>
                      <a:pt x="1" y="8"/>
                      <a:pt x="2" y="8"/>
                    </a:cubicBezTo>
                    <a:cubicBezTo>
                      <a:pt x="6" y="8"/>
                      <a:pt x="6" y="8"/>
                      <a:pt x="6" y="8"/>
                    </a:cubicBezTo>
                    <a:cubicBezTo>
                      <a:pt x="7" y="8"/>
                      <a:pt x="8" y="8"/>
                      <a:pt x="8" y="6"/>
                    </a:cubicBezTo>
                    <a:cubicBezTo>
                      <a:pt x="8" y="5"/>
                      <a:pt x="7" y="5"/>
                      <a:pt x="6" y="5"/>
                    </a:cubicBezTo>
                    <a:close/>
                  </a:path>
                </a:pathLst>
              </a:custGeom>
              <a:solidFill>
                <a:srgbClr val="B5B5B5"/>
              </a:solidFill>
              <a:ln w="0">
                <a:noFill/>
              </a:ln>
            </p:spPr>
            <p:style>
              <a:lnRef idx="0">
                <a:scrgbClr r="0" g="0" b="0"/>
              </a:lnRef>
              <a:fillRef idx="0">
                <a:scrgbClr r="0" g="0" b="0"/>
              </a:fillRef>
              <a:effectRef idx="0">
                <a:scrgbClr r="0" g="0" b="0"/>
              </a:effectRef>
              <a:fontRef idx="minor"/>
            </p:style>
            <p:txBody>
              <a:bodyPr tIns="9720" bIns="9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2" name="Google Shape;1274;p37"/>
              <p:cNvSpPr/>
              <p:nvPr/>
            </p:nvSpPr>
            <p:spPr>
              <a:xfrm>
                <a:off x="5769360" y="2414520"/>
                <a:ext cx="10080" cy="975600"/>
              </a:xfrm>
              <a:custGeom>
                <a:avLst/>
                <a:gdLst>
                  <a:gd name="textAreaLeft" fmla="*/ 0 w 10080"/>
                  <a:gd name="textAreaRight" fmla="*/ 10440 w 10080"/>
                  <a:gd name="textAreaTop" fmla="*/ 0 h 975600"/>
                  <a:gd name="textAreaBottom" fmla="*/ 975960 h 975600"/>
                </a:gdLst>
                <a:ahLst/>
                <a:cxnLst/>
                <a:rect l="textAreaLeft" t="textAreaTop" r="textAreaRight" b="textAreaBottom"/>
                <a:pathLst>
                  <a:path w="4" h="387">
                    <a:moveTo>
                      <a:pt x="4" y="11"/>
                    </a:moveTo>
                    <a:cubicBezTo>
                      <a:pt x="4" y="2"/>
                      <a:pt x="4" y="2"/>
                      <a:pt x="4" y="2"/>
                    </a:cubicBezTo>
                    <a:cubicBezTo>
                      <a:pt x="4" y="1"/>
                      <a:pt x="3" y="0"/>
                      <a:pt x="2" y="0"/>
                    </a:cubicBezTo>
                    <a:cubicBezTo>
                      <a:pt x="1" y="0"/>
                      <a:pt x="0" y="1"/>
                      <a:pt x="0" y="2"/>
                    </a:cubicBezTo>
                    <a:cubicBezTo>
                      <a:pt x="0" y="11"/>
                      <a:pt x="0" y="11"/>
                      <a:pt x="0" y="11"/>
                    </a:cubicBezTo>
                    <a:cubicBezTo>
                      <a:pt x="0" y="13"/>
                      <a:pt x="1" y="13"/>
                      <a:pt x="2" y="13"/>
                    </a:cubicBezTo>
                    <a:cubicBezTo>
                      <a:pt x="3" y="13"/>
                      <a:pt x="4" y="13"/>
                      <a:pt x="4" y="11"/>
                    </a:cubicBezTo>
                    <a:close/>
                    <a:moveTo>
                      <a:pt x="4" y="35"/>
                    </a:moveTo>
                    <a:cubicBezTo>
                      <a:pt x="4" y="25"/>
                      <a:pt x="4" y="25"/>
                      <a:pt x="4" y="25"/>
                    </a:cubicBezTo>
                    <a:cubicBezTo>
                      <a:pt x="4" y="24"/>
                      <a:pt x="3" y="24"/>
                      <a:pt x="2" y="24"/>
                    </a:cubicBezTo>
                    <a:cubicBezTo>
                      <a:pt x="1" y="24"/>
                      <a:pt x="0" y="24"/>
                      <a:pt x="0" y="25"/>
                    </a:cubicBezTo>
                    <a:cubicBezTo>
                      <a:pt x="0" y="35"/>
                      <a:pt x="0" y="35"/>
                      <a:pt x="0" y="35"/>
                    </a:cubicBezTo>
                    <a:cubicBezTo>
                      <a:pt x="0" y="36"/>
                      <a:pt x="1" y="37"/>
                      <a:pt x="2" y="37"/>
                    </a:cubicBezTo>
                    <a:cubicBezTo>
                      <a:pt x="3" y="37"/>
                      <a:pt x="4" y="36"/>
                      <a:pt x="4" y="35"/>
                    </a:cubicBezTo>
                    <a:close/>
                    <a:moveTo>
                      <a:pt x="4" y="58"/>
                    </a:moveTo>
                    <a:cubicBezTo>
                      <a:pt x="4" y="49"/>
                      <a:pt x="4" y="49"/>
                      <a:pt x="4" y="49"/>
                    </a:cubicBezTo>
                    <a:cubicBezTo>
                      <a:pt x="4" y="48"/>
                      <a:pt x="3" y="47"/>
                      <a:pt x="2" y="47"/>
                    </a:cubicBezTo>
                    <a:cubicBezTo>
                      <a:pt x="1" y="47"/>
                      <a:pt x="0" y="48"/>
                      <a:pt x="0" y="49"/>
                    </a:cubicBezTo>
                    <a:cubicBezTo>
                      <a:pt x="0" y="58"/>
                      <a:pt x="0" y="58"/>
                      <a:pt x="0" y="58"/>
                    </a:cubicBezTo>
                    <a:cubicBezTo>
                      <a:pt x="0" y="59"/>
                      <a:pt x="1" y="60"/>
                      <a:pt x="2" y="60"/>
                    </a:cubicBezTo>
                    <a:cubicBezTo>
                      <a:pt x="3" y="60"/>
                      <a:pt x="4" y="59"/>
                      <a:pt x="4" y="58"/>
                    </a:cubicBezTo>
                    <a:close/>
                    <a:moveTo>
                      <a:pt x="4" y="81"/>
                    </a:moveTo>
                    <a:cubicBezTo>
                      <a:pt x="4" y="72"/>
                      <a:pt x="4" y="72"/>
                      <a:pt x="4" y="72"/>
                    </a:cubicBezTo>
                    <a:cubicBezTo>
                      <a:pt x="4" y="71"/>
                      <a:pt x="3" y="70"/>
                      <a:pt x="2" y="70"/>
                    </a:cubicBezTo>
                    <a:cubicBezTo>
                      <a:pt x="1" y="70"/>
                      <a:pt x="0" y="71"/>
                      <a:pt x="0" y="72"/>
                    </a:cubicBezTo>
                    <a:cubicBezTo>
                      <a:pt x="0" y="81"/>
                      <a:pt x="0" y="81"/>
                      <a:pt x="0" y="81"/>
                    </a:cubicBezTo>
                    <a:cubicBezTo>
                      <a:pt x="0" y="83"/>
                      <a:pt x="1" y="83"/>
                      <a:pt x="2" y="83"/>
                    </a:cubicBezTo>
                    <a:cubicBezTo>
                      <a:pt x="3" y="83"/>
                      <a:pt x="4" y="83"/>
                      <a:pt x="4" y="81"/>
                    </a:cubicBezTo>
                    <a:close/>
                    <a:moveTo>
                      <a:pt x="4" y="105"/>
                    </a:moveTo>
                    <a:cubicBezTo>
                      <a:pt x="4" y="95"/>
                      <a:pt x="4" y="95"/>
                      <a:pt x="4" y="95"/>
                    </a:cubicBezTo>
                    <a:cubicBezTo>
                      <a:pt x="4" y="94"/>
                      <a:pt x="3" y="94"/>
                      <a:pt x="2" y="94"/>
                    </a:cubicBezTo>
                    <a:cubicBezTo>
                      <a:pt x="1" y="94"/>
                      <a:pt x="0" y="94"/>
                      <a:pt x="0" y="95"/>
                    </a:cubicBezTo>
                    <a:cubicBezTo>
                      <a:pt x="0" y="105"/>
                      <a:pt x="0" y="105"/>
                      <a:pt x="0" y="105"/>
                    </a:cubicBezTo>
                    <a:cubicBezTo>
                      <a:pt x="0" y="106"/>
                      <a:pt x="1" y="107"/>
                      <a:pt x="2" y="107"/>
                    </a:cubicBezTo>
                    <a:cubicBezTo>
                      <a:pt x="3" y="107"/>
                      <a:pt x="4" y="106"/>
                      <a:pt x="4" y="105"/>
                    </a:cubicBezTo>
                    <a:close/>
                    <a:moveTo>
                      <a:pt x="4" y="128"/>
                    </a:moveTo>
                    <a:cubicBezTo>
                      <a:pt x="4" y="119"/>
                      <a:pt x="4" y="119"/>
                      <a:pt x="4" y="119"/>
                    </a:cubicBezTo>
                    <a:cubicBezTo>
                      <a:pt x="4" y="118"/>
                      <a:pt x="3" y="117"/>
                      <a:pt x="2" y="117"/>
                    </a:cubicBezTo>
                    <a:cubicBezTo>
                      <a:pt x="1" y="117"/>
                      <a:pt x="0" y="118"/>
                      <a:pt x="0" y="119"/>
                    </a:cubicBezTo>
                    <a:cubicBezTo>
                      <a:pt x="0" y="128"/>
                      <a:pt x="0" y="128"/>
                      <a:pt x="0" y="128"/>
                    </a:cubicBezTo>
                    <a:cubicBezTo>
                      <a:pt x="0" y="129"/>
                      <a:pt x="1" y="130"/>
                      <a:pt x="2" y="130"/>
                    </a:cubicBezTo>
                    <a:cubicBezTo>
                      <a:pt x="3" y="130"/>
                      <a:pt x="4" y="129"/>
                      <a:pt x="4" y="128"/>
                    </a:cubicBezTo>
                    <a:close/>
                    <a:moveTo>
                      <a:pt x="4" y="151"/>
                    </a:moveTo>
                    <a:cubicBezTo>
                      <a:pt x="4" y="142"/>
                      <a:pt x="4" y="142"/>
                      <a:pt x="4" y="142"/>
                    </a:cubicBezTo>
                    <a:cubicBezTo>
                      <a:pt x="4" y="141"/>
                      <a:pt x="3" y="140"/>
                      <a:pt x="2" y="140"/>
                    </a:cubicBezTo>
                    <a:cubicBezTo>
                      <a:pt x="1" y="140"/>
                      <a:pt x="0" y="141"/>
                      <a:pt x="0" y="142"/>
                    </a:cubicBezTo>
                    <a:cubicBezTo>
                      <a:pt x="0" y="151"/>
                      <a:pt x="0" y="151"/>
                      <a:pt x="0" y="151"/>
                    </a:cubicBezTo>
                    <a:cubicBezTo>
                      <a:pt x="0" y="153"/>
                      <a:pt x="1" y="153"/>
                      <a:pt x="2" y="153"/>
                    </a:cubicBezTo>
                    <a:cubicBezTo>
                      <a:pt x="3" y="153"/>
                      <a:pt x="4" y="153"/>
                      <a:pt x="4" y="151"/>
                    </a:cubicBezTo>
                    <a:close/>
                    <a:moveTo>
                      <a:pt x="4" y="175"/>
                    </a:moveTo>
                    <a:cubicBezTo>
                      <a:pt x="4" y="165"/>
                      <a:pt x="4" y="165"/>
                      <a:pt x="4" y="165"/>
                    </a:cubicBezTo>
                    <a:cubicBezTo>
                      <a:pt x="4" y="164"/>
                      <a:pt x="3" y="164"/>
                      <a:pt x="2" y="164"/>
                    </a:cubicBezTo>
                    <a:cubicBezTo>
                      <a:pt x="1" y="164"/>
                      <a:pt x="0" y="164"/>
                      <a:pt x="0" y="165"/>
                    </a:cubicBezTo>
                    <a:cubicBezTo>
                      <a:pt x="0" y="175"/>
                      <a:pt x="0" y="175"/>
                      <a:pt x="0" y="175"/>
                    </a:cubicBezTo>
                    <a:cubicBezTo>
                      <a:pt x="0" y="176"/>
                      <a:pt x="1" y="177"/>
                      <a:pt x="2" y="177"/>
                    </a:cubicBezTo>
                    <a:cubicBezTo>
                      <a:pt x="3" y="177"/>
                      <a:pt x="4" y="176"/>
                      <a:pt x="4" y="175"/>
                    </a:cubicBezTo>
                    <a:close/>
                    <a:moveTo>
                      <a:pt x="4" y="198"/>
                    </a:moveTo>
                    <a:cubicBezTo>
                      <a:pt x="4" y="189"/>
                      <a:pt x="4" y="189"/>
                      <a:pt x="4" y="189"/>
                    </a:cubicBezTo>
                    <a:cubicBezTo>
                      <a:pt x="4" y="188"/>
                      <a:pt x="3" y="187"/>
                      <a:pt x="2" y="187"/>
                    </a:cubicBezTo>
                    <a:cubicBezTo>
                      <a:pt x="1" y="187"/>
                      <a:pt x="0" y="188"/>
                      <a:pt x="0" y="189"/>
                    </a:cubicBezTo>
                    <a:cubicBezTo>
                      <a:pt x="0" y="198"/>
                      <a:pt x="0" y="198"/>
                      <a:pt x="0" y="198"/>
                    </a:cubicBezTo>
                    <a:cubicBezTo>
                      <a:pt x="0" y="199"/>
                      <a:pt x="1" y="200"/>
                      <a:pt x="2" y="200"/>
                    </a:cubicBezTo>
                    <a:cubicBezTo>
                      <a:pt x="3" y="200"/>
                      <a:pt x="4" y="199"/>
                      <a:pt x="4" y="198"/>
                    </a:cubicBezTo>
                    <a:close/>
                    <a:moveTo>
                      <a:pt x="4" y="221"/>
                    </a:moveTo>
                    <a:cubicBezTo>
                      <a:pt x="4" y="212"/>
                      <a:pt x="4" y="212"/>
                      <a:pt x="4" y="212"/>
                    </a:cubicBezTo>
                    <a:cubicBezTo>
                      <a:pt x="4" y="211"/>
                      <a:pt x="3" y="210"/>
                      <a:pt x="2" y="210"/>
                    </a:cubicBezTo>
                    <a:cubicBezTo>
                      <a:pt x="1" y="210"/>
                      <a:pt x="0" y="211"/>
                      <a:pt x="0" y="212"/>
                    </a:cubicBezTo>
                    <a:cubicBezTo>
                      <a:pt x="0" y="221"/>
                      <a:pt x="0" y="221"/>
                      <a:pt x="0" y="221"/>
                    </a:cubicBezTo>
                    <a:cubicBezTo>
                      <a:pt x="0" y="222"/>
                      <a:pt x="1" y="223"/>
                      <a:pt x="2" y="223"/>
                    </a:cubicBezTo>
                    <a:cubicBezTo>
                      <a:pt x="3" y="223"/>
                      <a:pt x="4" y="222"/>
                      <a:pt x="4" y="221"/>
                    </a:cubicBezTo>
                    <a:close/>
                    <a:moveTo>
                      <a:pt x="4" y="245"/>
                    </a:moveTo>
                    <a:cubicBezTo>
                      <a:pt x="4" y="235"/>
                      <a:pt x="4" y="235"/>
                      <a:pt x="4" y="235"/>
                    </a:cubicBezTo>
                    <a:cubicBezTo>
                      <a:pt x="4" y="234"/>
                      <a:pt x="3" y="234"/>
                      <a:pt x="2" y="234"/>
                    </a:cubicBezTo>
                    <a:cubicBezTo>
                      <a:pt x="1" y="234"/>
                      <a:pt x="0" y="234"/>
                      <a:pt x="0" y="235"/>
                    </a:cubicBezTo>
                    <a:cubicBezTo>
                      <a:pt x="0" y="245"/>
                      <a:pt x="0" y="245"/>
                      <a:pt x="0" y="245"/>
                    </a:cubicBezTo>
                    <a:cubicBezTo>
                      <a:pt x="0" y="246"/>
                      <a:pt x="1" y="247"/>
                      <a:pt x="2" y="247"/>
                    </a:cubicBezTo>
                    <a:cubicBezTo>
                      <a:pt x="3" y="247"/>
                      <a:pt x="4" y="246"/>
                      <a:pt x="4" y="245"/>
                    </a:cubicBezTo>
                    <a:close/>
                    <a:moveTo>
                      <a:pt x="4" y="268"/>
                    </a:moveTo>
                    <a:cubicBezTo>
                      <a:pt x="4" y="259"/>
                      <a:pt x="4" y="259"/>
                      <a:pt x="4" y="259"/>
                    </a:cubicBezTo>
                    <a:cubicBezTo>
                      <a:pt x="4" y="258"/>
                      <a:pt x="3" y="257"/>
                      <a:pt x="2" y="257"/>
                    </a:cubicBezTo>
                    <a:cubicBezTo>
                      <a:pt x="1" y="257"/>
                      <a:pt x="0" y="258"/>
                      <a:pt x="0" y="259"/>
                    </a:cubicBezTo>
                    <a:cubicBezTo>
                      <a:pt x="0" y="268"/>
                      <a:pt x="0" y="268"/>
                      <a:pt x="0" y="268"/>
                    </a:cubicBezTo>
                    <a:cubicBezTo>
                      <a:pt x="0" y="269"/>
                      <a:pt x="1" y="270"/>
                      <a:pt x="2" y="270"/>
                    </a:cubicBezTo>
                    <a:cubicBezTo>
                      <a:pt x="3" y="270"/>
                      <a:pt x="4" y="269"/>
                      <a:pt x="4" y="268"/>
                    </a:cubicBezTo>
                    <a:close/>
                    <a:moveTo>
                      <a:pt x="4" y="291"/>
                    </a:moveTo>
                    <a:cubicBezTo>
                      <a:pt x="4" y="282"/>
                      <a:pt x="4" y="282"/>
                      <a:pt x="4" y="282"/>
                    </a:cubicBezTo>
                    <a:cubicBezTo>
                      <a:pt x="4" y="281"/>
                      <a:pt x="3" y="280"/>
                      <a:pt x="2" y="280"/>
                    </a:cubicBezTo>
                    <a:cubicBezTo>
                      <a:pt x="1" y="280"/>
                      <a:pt x="0" y="281"/>
                      <a:pt x="0" y="282"/>
                    </a:cubicBezTo>
                    <a:cubicBezTo>
                      <a:pt x="0" y="291"/>
                      <a:pt x="0" y="291"/>
                      <a:pt x="0" y="291"/>
                    </a:cubicBezTo>
                    <a:cubicBezTo>
                      <a:pt x="0" y="292"/>
                      <a:pt x="1" y="293"/>
                      <a:pt x="2" y="293"/>
                    </a:cubicBezTo>
                    <a:cubicBezTo>
                      <a:pt x="3" y="293"/>
                      <a:pt x="4" y="292"/>
                      <a:pt x="4" y="291"/>
                    </a:cubicBezTo>
                    <a:close/>
                    <a:moveTo>
                      <a:pt x="4" y="315"/>
                    </a:moveTo>
                    <a:cubicBezTo>
                      <a:pt x="4" y="305"/>
                      <a:pt x="4" y="305"/>
                      <a:pt x="4" y="305"/>
                    </a:cubicBezTo>
                    <a:cubicBezTo>
                      <a:pt x="4" y="304"/>
                      <a:pt x="3" y="304"/>
                      <a:pt x="2" y="304"/>
                    </a:cubicBezTo>
                    <a:cubicBezTo>
                      <a:pt x="1" y="304"/>
                      <a:pt x="0" y="304"/>
                      <a:pt x="0" y="305"/>
                    </a:cubicBezTo>
                    <a:cubicBezTo>
                      <a:pt x="0" y="315"/>
                      <a:pt x="0" y="315"/>
                      <a:pt x="0" y="315"/>
                    </a:cubicBezTo>
                    <a:cubicBezTo>
                      <a:pt x="0" y="316"/>
                      <a:pt x="1" y="317"/>
                      <a:pt x="2" y="317"/>
                    </a:cubicBezTo>
                    <a:cubicBezTo>
                      <a:pt x="3" y="317"/>
                      <a:pt x="4" y="316"/>
                      <a:pt x="4" y="315"/>
                    </a:cubicBezTo>
                    <a:close/>
                    <a:moveTo>
                      <a:pt x="4" y="338"/>
                    </a:moveTo>
                    <a:cubicBezTo>
                      <a:pt x="4" y="329"/>
                      <a:pt x="4" y="329"/>
                      <a:pt x="4" y="329"/>
                    </a:cubicBezTo>
                    <a:cubicBezTo>
                      <a:pt x="4" y="328"/>
                      <a:pt x="3" y="327"/>
                      <a:pt x="2" y="327"/>
                    </a:cubicBezTo>
                    <a:cubicBezTo>
                      <a:pt x="1" y="327"/>
                      <a:pt x="0" y="328"/>
                      <a:pt x="0" y="329"/>
                    </a:cubicBezTo>
                    <a:cubicBezTo>
                      <a:pt x="0" y="338"/>
                      <a:pt x="0" y="338"/>
                      <a:pt x="0" y="338"/>
                    </a:cubicBezTo>
                    <a:cubicBezTo>
                      <a:pt x="0" y="339"/>
                      <a:pt x="1" y="340"/>
                      <a:pt x="2" y="340"/>
                    </a:cubicBezTo>
                    <a:cubicBezTo>
                      <a:pt x="3" y="340"/>
                      <a:pt x="4" y="339"/>
                      <a:pt x="4" y="338"/>
                    </a:cubicBezTo>
                    <a:close/>
                    <a:moveTo>
                      <a:pt x="4" y="361"/>
                    </a:moveTo>
                    <a:cubicBezTo>
                      <a:pt x="4" y="352"/>
                      <a:pt x="4" y="352"/>
                      <a:pt x="4" y="352"/>
                    </a:cubicBezTo>
                    <a:cubicBezTo>
                      <a:pt x="4" y="351"/>
                      <a:pt x="3" y="350"/>
                      <a:pt x="2" y="350"/>
                    </a:cubicBezTo>
                    <a:cubicBezTo>
                      <a:pt x="1" y="350"/>
                      <a:pt x="0" y="351"/>
                      <a:pt x="0" y="352"/>
                    </a:cubicBezTo>
                    <a:cubicBezTo>
                      <a:pt x="0" y="361"/>
                      <a:pt x="0" y="361"/>
                      <a:pt x="0" y="361"/>
                    </a:cubicBezTo>
                    <a:cubicBezTo>
                      <a:pt x="0" y="362"/>
                      <a:pt x="1" y="363"/>
                      <a:pt x="2" y="363"/>
                    </a:cubicBezTo>
                    <a:cubicBezTo>
                      <a:pt x="3" y="363"/>
                      <a:pt x="4" y="362"/>
                      <a:pt x="4" y="361"/>
                    </a:cubicBezTo>
                    <a:close/>
                    <a:moveTo>
                      <a:pt x="4" y="385"/>
                    </a:moveTo>
                    <a:cubicBezTo>
                      <a:pt x="4" y="375"/>
                      <a:pt x="4" y="375"/>
                      <a:pt x="4" y="375"/>
                    </a:cubicBezTo>
                    <a:cubicBezTo>
                      <a:pt x="4" y="374"/>
                      <a:pt x="3" y="374"/>
                      <a:pt x="2" y="374"/>
                    </a:cubicBezTo>
                    <a:cubicBezTo>
                      <a:pt x="1" y="374"/>
                      <a:pt x="0" y="374"/>
                      <a:pt x="0" y="375"/>
                    </a:cubicBezTo>
                    <a:cubicBezTo>
                      <a:pt x="0" y="385"/>
                      <a:pt x="0" y="385"/>
                      <a:pt x="0" y="385"/>
                    </a:cubicBezTo>
                    <a:cubicBezTo>
                      <a:pt x="0" y="386"/>
                      <a:pt x="1" y="387"/>
                      <a:pt x="2" y="387"/>
                    </a:cubicBezTo>
                    <a:cubicBezTo>
                      <a:pt x="3" y="387"/>
                      <a:pt x="4" y="386"/>
                      <a:pt x="4" y="385"/>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3" name="Google Shape;1275;p37"/>
              <p:cNvSpPr/>
              <p:nvPr/>
            </p:nvSpPr>
            <p:spPr>
              <a:xfrm>
                <a:off x="5769360" y="2369160"/>
                <a:ext cx="20520" cy="20520"/>
              </a:xfrm>
              <a:custGeom>
                <a:avLst/>
                <a:gdLst>
                  <a:gd name="textAreaLeft" fmla="*/ 0 w 20520"/>
                  <a:gd name="textAreaRight" fmla="*/ 20880 w 20520"/>
                  <a:gd name="textAreaTop" fmla="*/ 0 h 20520"/>
                  <a:gd name="textAreaBottom" fmla="*/ 20880 h 20520"/>
                </a:gdLst>
                <a:ahLst/>
                <a:cxnLst/>
                <a:rect l="textAreaLeft" t="textAreaTop" r="textAreaRight" b="textAreaBottom"/>
                <a:pathLst>
                  <a:path w="8" h="8">
                    <a:moveTo>
                      <a:pt x="4" y="6"/>
                    </a:moveTo>
                    <a:cubicBezTo>
                      <a:pt x="4" y="3"/>
                      <a:pt x="4" y="3"/>
                      <a:pt x="4" y="3"/>
                    </a:cubicBezTo>
                    <a:cubicBezTo>
                      <a:pt x="6" y="3"/>
                      <a:pt x="6" y="3"/>
                      <a:pt x="6" y="3"/>
                    </a:cubicBezTo>
                    <a:cubicBezTo>
                      <a:pt x="7" y="3"/>
                      <a:pt x="8" y="2"/>
                      <a:pt x="8" y="1"/>
                    </a:cubicBezTo>
                    <a:cubicBezTo>
                      <a:pt x="8" y="0"/>
                      <a:pt x="7" y="0"/>
                      <a:pt x="6" y="0"/>
                    </a:cubicBezTo>
                    <a:cubicBezTo>
                      <a:pt x="2" y="0"/>
                      <a:pt x="2" y="0"/>
                      <a:pt x="2" y="0"/>
                    </a:cubicBezTo>
                    <a:cubicBezTo>
                      <a:pt x="1" y="0"/>
                      <a:pt x="1" y="0"/>
                      <a:pt x="0" y="0"/>
                    </a:cubicBezTo>
                    <a:cubicBezTo>
                      <a:pt x="0" y="0"/>
                      <a:pt x="0" y="1"/>
                      <a:pt x="0" y="1"/>
                    </a:cubicBezTo>
                    <a:cubicBezTo>
                      <a:pt x="0" y="6"/>
                      <a:pt x="0" y="6"/>
                      <a:pt x="0" y="6"/>
                    </a:cubicBezTo>
                    <a:cubicBezTo>
                      <a:pt x="0" y="7"/>
                      <a:pt x="1" y="8"/>
                      <a:pt x="2" y="8"/>
                    </a:cubicBezTo>
                    <a:cubicBezTo>
                      <a:pt x="3" y="8"/>
                      <a:pt x="4" y="7"/>
                      <a:pt x="4" y="6"/>
                    </a:cubicBezTo>
                    <a:close/>
                  </a:path>
                </a:pathLst>
              </a:custGeom>
              <a:solidFill>
                <a:srgbClr val="B5B5B5"/>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4" name="Google Shape;1276;p37"/>
              <p:cNvSpPr/>
              <p:nvPr/>
            </p:nvSpPr>
            <p:spPr>
              <a:xfrm>
                <a:off x="5817240" y="2369160"/>
                <a:ext cx="1074240" cy="7560"/>
              </a:xfrm>
              <a:custGeom>
                <a:avLst/>
                <a:gdLst>
                  <a:gd name="textAreaLeft" fmla="*/ 0 w 1074240"/>
                  <a:gd name="textAreaRight" fmla="*/ 1074600 w 1074240"/>
                  <a:gd name="textAreaTop" fmla="*/ 0 h 7560"/>
                  <a:gd name="textAreaBottom" fmla="*/ 7920 h 7560"/>
                </a:gdLst>
                <a:ahLst/>
                <a:cxnLst/>
                <a:rect l="textAreaLeft" t="textAreaTop" r="textAreaRight" b="textAreaBottom"/>
                <a:pathLst>
                  <a:path w="427" h="3">
                    <a:moveTo>
                      <a:pt x="416" y="3"/>
                    </a:moveTo>
                    <a:cubicBezTo>
                      <a:pt x="425" y="3"/>
                      <a:pt x="425" y="3"/>
                      <a:pt x="425" y="3"/>
                    </a:cubicBezTo>
                    <a:cubicBezTo>
                      <a:pt x="426" y="3"/>
                      <a:pt x="427" y="2"/>
                      <a:pt x="427" y="1"/>
                    </a:cubicBezTo>
                    <a:cubicBezTo>
                      <a:pt x="427" y="0"/>
                      <a:pt x="426" y="0"/>
                      <a:pt x="425" y="0"/>
                    </a:cubicBezTo>
                    <a:cubicBezTo>
                      <a:pt x="416" y="0"/>
                      <a:pt x="416" y="0"/>
                      <a:pt x="416" y="0"/>
                    </a:cubicBezTo>
                    <a:cubicBezTo>
                      <a:pt x="415" y="0"/>
                      <a:pt x="414" y="0"/>
                      <a:pt x="414" y="1"/>
                    </a:cubicBezTo>
                    <a:cubicBezTo>
                      <a:pt x="414" y="2"/>
                      <a:pt x="415" y="3"/>
                      <a:pt x="416" y="3"/>
                    </a:cubicBezTo>
                    <a:close/>
                    <a:moveTo>
                      <a:pt x="391" y="3"/>
                    </a:moveTo>
                    <a:cubicBezTo>
                      <a:pt x="401" y="3"/>
                      <a:pt x="401" y="3"/>
                      <a:pt x="401" y="3"/>
                    </a:cubicBezTo>
                    <a:cubicBezTo>
                      <a:pt x="402" y="3"/>
                      <a:pt x="403" y="2"/>
                      <a:pt x="403" y="1"/>
                    </a:cubicBezTo>
                    <a:cubicBezTo>
                      <a:pt x="403" y="0"/>
                      <a:pt x="402" y="0"/>
                      <a:pt x="401" y="0"/>
                    </a:cubicBezTo>
                    <a:cubicBezTo>
                      <a:pt x="391" y="0"/>
                      <a:pt x="391" y="0"/>
                      <a:pt x="391" y="0"/>
                    </a:cubicBezTo>
                    <a:cubicBezTo>
                      <a:pt x="390" y="0"/>
                      <a:pt x="389" y="0"/>
                      <a:pt x="389" y="1"/>
                    </a:cubicBezTo>
                    <a:cubicBezTo>
                      <a:pt x="389" y="2"/>
                      <a:pt x="390" y="3"/>
                      <a:pt x="391" y="3"/>
                    </a:cubicBezTo>
                    <a:close/>
                    <a:moveTo>
                      <a:pt x="367" y="3"/>
                    </a:moveTo>
                    <a:cubicBezTo>
                      <a:pt x="377" y="3"/>
                      <a:pt x="377" y="3"/>
                      <a:pt x="377" y="3"/>
                    </a:cubicBezTo>
                    <a:cubicBezTo>
                      <a:pt x="378" y="3"/>
                      <a:pt x="379" y="2"/>
                      <a:pt x="379" y="1"/>
                    </a:cubicBezTo>
                    <a:cubicBezTo>
                      <a:pt x="379" y="0"/>
                      <a:pt x="378" y="0"/>
                      <a:pt x="377" y="0"/>
                    </a:cubicBezTo>
                    <a:cubicBezTo>
                      <a:pt x="367" y="0"/>
                      <a:pt x="367" y="0"/>
                      <a:pt x="367" y="0"/>
                    </a:cubicBezTo>
                    <a:cubicBezTo>
                      <a:pt x="366" y="0"/>
                      <a:pt x="365" y="0"/>
                      <a:pt x="365" y="1"/>
                    </a:cubicBezTo>
                    <a:cubicBezTo>
                      <a:pt x="365" y="2"/>
                      <a:pt x="366" y="3"/>
                      <a:pt x="367" y="3"/>
                    </a:cubicBezTo>
                    <a:close/>
                    <a:moveTo>
                      <a:pt x="343" y="3"/>
                    </a:moveTo>
                    <a:cubicBezTo>
                      <a:pt x="352" y="3"/>
                      <a:pt x="352" y="3"/>
                      <a:pt x="352" y="3"/>
                    </a:cubicBezTo>
                    <a:cubicBezTo>
                      <a:pt x="353" y="3"/>
                      <a:pt x="354" y="2"/>
                      <a:pt x="354" y="1"/>
                    </a:cubicBezTo>
                    <a:cubicBezTo>
                      <a:pt x="354" y="0"/>
                      <a:pt x="353" y="0"/>
                      <a:pt x="352" y="0"/>
                    </a:cubicBezTo>
                    <a:cubicBezTo>
                      <a:pt x="343" y="0"/>
                      <a:pt x="343" y="0"/>
                      <a:pt x="343" y="0"/>
                    </a:cubicBezTo>
                    <a:cubicBezTo>
                      <a:pt x="342" y="0"/>
                      <a:pt x="341" y="0"/>
                      <a:pt x="341" y="1"/>
                    </a:cubicBezTo>
                    <a:cubicBezTo>
                      <a:pt x="341" y="2"/>
                      <a:pt x="342" y="3"/>
                      <a:pt x="343" y="3"/>
                    </a:cubicBezTo>
                    <a:close/>
                    <a:moveTo>
                      <a:pt x="318" y="3"/>
                    </a:moveTo>
                    <a:cubicBezTo>
                      <a:pt x="328" y="3"/>
                      <a:pt x="328" y="3"/>
                      <a:pt x="328" y="3"/>
                    </a:cubicBezTo>
                    <a:cubicBezTo>
                      <a:pt x="329" y="3"/>
                      <a:pt x="330" y="2"/>
                      <a:pt x="330" y="1"/>
                    </a:cubicBezTo>
                    <a:cubicBezTo>
                      <a:pt x="330" y="0"/>
                      <a:pt x="329" y="0"/>
                      <a:pt x="328" y="0"/>
                    </a:cubicBezTo>
                    <a:cubicBezTo>
                      <a:pt x="318" y="0"/>
                      <a:pt x="318" y="0"/>
                      <a:pt x="318" y="0"/>
                    </a:cubicBezTo>
                    <a:cubicBezTo>
                      <a:pt x="317" y="0"/>
                      <a:pt x="316" y="0"/>
                      <a:pt x="316" y="1"/>
                    </a:cubicBezTo>
                    <a:cubicBezTo>
                      <a:pt x="316" y="2"/>
                      <a:pt x="317" y="3"/>
                      <a:pt x="318" y="3"/>
                    </a:cubicBezTo>
                    <a:close/>
                    <a:moveTo>
                      <a:pt x="294" y="3"/>
                    </a:moveTo>
                    <a:cubicBezTo>
                      <a:pt x="304" y="3"/>
                      <a:pt x="304" y="3"/>
                      <a:pt x="304" y="3"/>
                    </a:cubicBezTo>
                    <a:cubicBezTo>
                      <a:pt x="305" y="3"/>
                      <a:pt x="306" y="2"/>
                      <a:pt x="306" y="1"/>
                    </a:cubicBezTo>
                    <a:cubicBezTo>
                      <a:pt x="306" y="0"/>
                      <a:pt x="305" y="0"/>
                      <a:pt x="304" y="0"/>
                    </a:cubicBezTo>
                    <a:cubicBezTo>
                      <a:pt x="294" y="0"/>
                      <a:pt x="294" y="0"/>
                      <a:pt x="294" y="0"/>
                    </a:cubicBezTo>
                    <a:cubicBezTo>
                      <a:pt x="293" y="0"/>
                      <a:pt x="292" y="0"/>
                      <a:pt x="292" y="1"/>
                    </a:cubicBezTo>
                    <a:cubicBezTo>
                      <a:pt x="292" y="2"/>
                      <a:pt x="293" y="3"/>
                      <a:pt x="294" y="3"/>
                    </a:cubicBezTo>
                    <a:close/>
                    <a:moveTo>
                      <a:pt x="270" y="3"/>
                    </a:moveTo>
                    <a:cubicBezTo>
                      <a:pt x="279" y="3"/>
                      <a:pt x="279" y="3"/>
                      <a:pt x="279" y="3"/>
                    </a:cubicBezTo>
                    <a:cubicBezTo>
                      <a:pt x="280" y="3"/>
                      <a:pt x="281" y="2"/>
                      <a:pt x="281" y="1"/>
                    </a:cubicBezTo>
                    <a:cubicBezTo>
                      <a:pt x="281" y="0"/>
                      <a:pt x="280" y="0"/>
                      <a:pt x="279" y="0"/>
                    </a:cubicBezTo>
                    <a:cubicBezTo>
                      <a:pt x="270" y="0"/>
                      <a:pt x="270" y="0"/>
                      <a:pt x="270" y="0"/>
                    </a:cubicBezTo>
                    <a:cubicBezTo>
                      <a:pt x="269" y="0"/>
                      <a:pt x="268" y="0"/>
                      <a:pt x="268" y="1"/>
                    </a:cubicBezTo>
                    <a:cubicBezTo>
                      <a:pt x="268" y="2"/>
                      <a:pt x="269" y="3"/>
                      <a:pt x="270" y="3"/>
                    </a:cubicBezTo>
                    <a:close/>
                    <a:moveTo>
                      <a:pt x="245" y="3"/>
                    </a:moveTo>
                    <a:cubicBezTo>
                      <a:pt x="255" y="3"/>
                      <a:pt x="255" y="3"/>
                      <a:pt x="255" y="3"/>
                    </a:cubicBezTo>
                    <a:cubicBezTo>
                      <a:pt x="256" y="3"/>
                      <a:pt x="257" y="2"/>
                      <a:pt x="257" y="1"/>
                    </a:cubicBezTo>
                    <a:cubicBezTo>
                      <a:pt x="257" y="0"/>
                      <a:pt x="256" y="0"/>
                      <a:pt x="255" y="0"/>
                    </a:cubicBezTo>
                    <a:cubicBezTo>
                      <a:pt x="245" y="0"/>
                      <a:pt x="245" y="0"/>
                      <a:pt x="245" y="0"/>
                    </a:cubicBezTo>
                    <a:cubicBezTo>
                      <a:pt x="244" y="0"/>
                      <a:pt x="243" y="0"/>
                      <a:pt x="243" y="1"/>
                    </a:cubicBezTo>
                    <a:cubicBezTo>
                      <a:pt x="243" y="2"/>
                      <a:pt x="244" y="3"/>
                      <a:pt x="245" y="3"/>
                    </a:cubicBezTo>
                    <a:close/>
                    <a:moveTo>
                      <a:pt x="221" y="3"/>
                    </a:moveTo>
                    <a:cubicBezTo>
                      <a:pt x="231" y="3"/>
                      <a:pt x="231" y="3"/>
                      <a:pt x="231" y="3"/>
                    </a:cubicBezTo>
                    <a:cubicBezTo>
                      <a:pt x="232" y="3"/>
                      <a:pt x="233" y="2"/>
                      <a:pt x="233" y="1"/>
                    </a:cubicBezTo>
                    <a:cubicBezTo>
                      <a:pt x="233" y="0"/>
                      <a:pt x="232" y="0"/>
                      <a:pt x="231" y="0"/>
                    </a:cubicBezTo>
                    <a:cubicBezTo>
                      <a:pt x="221" y="0"/>
                      <a:pt x="221" y="0"/>
                      <a:pt x="221" y="0"/>
                    </a:cubicBezTo>
                    <a:cubicBezTo>
                      <a:pt x="220" y="0"/>
                      <a:pt x="219" y="0"/>
                      <a:pt x="219" y="1"/>
                    </a:cubicBezTo>
                    <a:cubicBezTo>
                      <a:pt x="219" y="2"/>
                      <a:pt x="220" y="3"/>
                      <a:pt x="221" y="3"/>
                    </a:cubicBezTo>
                    <a:close/>
                    <a:moveTo>
                      <a:pt x="197" y="3"/>
                    </a:moveTo>
                    <a:cubicBezTo>
                      <a:pt x="206" y="3"/>
                      <a:pt x="206" y="3"/>
                      <a:pt x="206" y="3"/>
                    </a:cubicBezTo>
                    <a:cubicBezTo>
                      <a:pt x="207" y="3"/>
                      <a:pt x="208" y="2"/>
                      <a:pt x="208" y="1"/>
                    </a:cubicBezTo>
                    <a:cubicBezTo>
                      <a:pt x="208" y="0"/>
                      <a:pt x="207" y="0"/>
                      <a:pt x="206" y="0"/>
                    </a:cubicBezTo>
                    <a:cubicBezTo>
                      <a:pt x="197" y="0"/>
                      <a:pt x="197" y="0"/>
                      <a:pt x="197" y="0"/>
                    </a:cubicBezTo>
                    <a:cubicBezTo>
                      <a:pt x="196" y="0"/>
                      <a:pt x="195" y="0"/>
                      <a:pt x="195" y="1"/>
                    </a:cubicBezTo>
                    <a:cubicBezTo>
                      <a:pt x="195" y="2"/>
                      <a:pt x="196" y="3"/>
                      <a:pt x="197" y="3"/>
                    </a:cubicBezTo>
                    <a:close/>
                    <a:moveTo>
                      <a:pt x="172" y="3"/>
                    </a:moveTo>
                    <a:cubicBezTo>
                      <a:pt x="182" y="3"/>
                      <a:pt x="182" y="3"/>
                      <a:pt x="182" y="3"/>
                    </a:cubicBezTo>
                    <a:cubicBezTo>
                      <a:pt x="183" y="3"/>
                      <a:pt x="184" y="2"/>
                      <a:pt x="184" y="1"/>
                    </a:cubicBezTo>
                    <a:cubicBezTo>
                      <a:pt x="184" y="0"/>
                      <a:pt x="183" y="0"/>
                      <a:pt x="182" y="0"/>
                    </a:cubicBezTo>
                    <a:cubicBezTo>
                      <a:pt x="172" y="0"/>
                      <a:pt x="172" y="0"/>
                      <a:pt x="172" y="0"/>
                    </a:cubicBezTo>
                    <a:cubicBezTo>
                      <a:pt x="171" y="0"/>
                      <a:pt x="170" y="0"/>
                      <a:pt x="170" y="1"/>
                    </a:cubicBezTo>
                    <a:cubicBezTo>
                      <a:pt x="170" y="2"/>
                      <a:pt x="171" y="3"/>
                      <a:pt x="172" y="3"/>
                    </a:cubicBezTo>
                    <a:close/>
                    <a:moveTo>
                      <a:pt x="148" y="3"/>
                    </a:moveTo>
                    <a:cubicBezTo>
                      <a:pt x="158" y="3"/>
                      <a:pt x="158" y="3"/>
                      <a:pt x="158" y="3"/>
                    </a:cubicBezTo>
                    <a:cubicBezTo>
                      <a:pt x="159" y="3"/>
                      <a:pt x="160" y="2"/>
                      <a:pt x="160" y="1"/>
                    </a:cubicBezTo>
                    <a:cubicBezTo>
                      <a:pt x="160" y="0"/>
                      <a:pt x="159" y="0"/>
                      <a:pt x="158" y="0"/>
                    </a:cubicBezTo>
                    <a:cubicBezTo>
                      <a:pt x="148" y="0"/>
                      <a:pt x="148" y="0"/>
                      <a:pt x="148" y="0"/>
                    </a:cubicBezTo>
                    <a:cubicBezTo>
                      <a:pt x="147" y="0"/>
                      <a:pt x="146" y="0"/>
                      <a:pt x="146" y="1"/>
                    </a:cubicBezTo>
                    <a:cubicBezTo>
                      <a:pt x="146" y="2"/>
                      <a:pt x="147" y="3"/>
                      <a:pt x="148" y="3"/>
                    </a:cubicBezTo>
                    <a:close/>
                    <a:moveTo>
                      <a:pt x="124" y="3"/>
                    </a:moveTo>
                    <a:cubicBezTo>
                      <a:pt x="133" y="3"/>
                      <a:pt x="133" y="3"/>
                      <a:pt x="133" y="3"/>
                    </a:cubicBezTo>
                    <a:cubicBezTo>
                      <a:pt x="134" y="3"/>
                      <a:pt x="135" y="2"/>
                      <a:pt x="135" y="1"/>
                    </a:cubicBezTo>
                    <a:cubicBezTo>
                      <a:pt x="135" y="0"/>
                      <a:pt x="134" y="0"/>
                      <a:pt x="133" y="0"/>
                    </a:cubicBezTo>
                    <a:cubicBezTo>
                      <a:pt x="124" y="0"/>
                      <a:pt x="124" y="0"/>
                      <a:pt x="124" y="0"/>
                    </a:cubicBezTo>
                    <a:cubicBezTo>
                      <a:pt x="123" y="0"/>
                      <a:pt x="122" y="0"/>
                      <a:pt x="122" y="1"/>
                    </a:cubicBezTo>
                    <a:cubicBezTo>
                      <a:pt x="122" y="2"/>
                      <a:pt x="123" y="3"/>
                      <a:pt x="124" y="3"/>
                    </a:cubicBezTo>
                    <a:close/>
                    <a:moveTo>
                      <a:pt x="99" y="3"/>
                    </a:moveTo>
                    <a:cubicBezTo>
                      <a:pt x="109" y="3"/>
                      <a:pt x="109" y="3"/>
                      <a:pt x="109" y="3"/>
                    </a:cubicBezTo>
                    <a:cubicBezTo>
                      <a:pt x="110" y="3"/>
                      <a:pt x="111" y="2"/>
                      <a:pt x="111" y="1"/>
                    </a:cubicBezTo>
                    <a:cubicBezTo>
                      <a:pt x="111" y="0"/>
                      <a:pt x="110" y="0"/>
                      <a:pt x="109" y="0"/>
                    </a:cubicBezTo>
                    <a:cubicBezTo>
                      <a:pt x="99" y="0"/>
                      <a:pt x="99" y="0"/>
                      <a:pt x="99" y="0"/>
                    </a:cubicBezTo>
                    <a:cubicBezTo>
                      <a:pt x="98" y="0"/>
                      <a:pt x="97" y="0"/>
                      <a:pt x="97" y="1"/>
                    </a:cubicBezTo>
                    <a:cubicBezTo>
                      <a:pt x="97" y="2"/>
                      <a:pt x="98" y="3"/>
                      <a:pt x="99" y="3"/>
                    </a:cubicBezTo>
                    <a:close/>
                    <a:moveTo>
                      <a:pt x="75" y="3"/>
                    </a:moveTo>
                    <a:cubicBezTo>
                      <a:pt x="85" y="3"/>
                      <a:pt x="85" y="3"/>
                      <a:pt x="85" y="3"/>
                    </a:cubicBezTo>
                    <a:cubicBezTo>
                      <a:pt x="86" y="3"/>
                      <a:pt x="87" y="2"/>
                      <a:pt x="87" y="1"/>
                    </a:cubicBezTo>
                    <a:cubicBezTo>
                      <a:pt x="87" y="0"/>
                      <a:pt x="86" y="0"/>
                      <a:pt x="85" y="0"/>
                    </a:cubicBezTo>
                    <a:cubicBezTo>
                      <a:pt x="75" y="0"/>
                      <a:pt x="75" y="0"/>
                      <a:pt x="75" y="0"/>
                    </a:cubicBezTo>
                    <a:cubicBezTo>
                      <a:pt x="74" y="0"/>
                      <a:pt x="73" y="0"/>
                      <a:pt x="73" y="1"/>
                    </a:cubicBezTo>
                    <a:cubicBezTo>
                      <a:pt x="73" y="2"/>
                      <a:pt x="74" y="3"/>
                      <a:pt x="75" y="3"/>
                    </a:cubicBezTo>
                    <a:close/>
                    <a:moveTo>
                      <a:pt x="51" y="3"/>
                    </a:moveTo>
                    <a:cubicBezTo>
                      <a:pt x="60" y="3"/>
                      <a:pt x="60" y="3"/>
                      <a:pt x="60" y="3"/>
                    </a:cubicBezTo>
                    <a:cubicBezTo>
                      <a:pt x="61" y="3"/>
                      <a:pt x="62" y="2"/>
                      <a:pt x="62" y="1"/>
                    </a:cubicBezTo>
                    <a:cubicBezTo>
                      <a:pt x="62" y="0"/>
                      <a:pt x="61" y="0"/>
                      <a:pt x="60" y="0"/>
                    </a:cubicBezTo>
                    <a:cubicBezTo>
                      <a:pt x="51" y="0"/>
                      <a:pt x="51" y="0"/>
                      <a:pt x="51" y="0"/>
                    </a:cubicBezTo>
                    <a:cubicBezTo>
                      <a:pt x="50" y="0"/>
                      <a:pt x="49" y="0"/>
                      <a:pt x="49" y="1"/>
                    </a:cubicBezTo>
                    <a:cubicBezTo>
                      <a:pt x="49" y="2"/>
                      <a:pt x="50" y="3"/>
                      <a:pt x="51" y="3"/>
                    </a:cubicBezTo>
                    <a:close/>
                    <a:moveTo>
                      <a:pt x="26" y="3"/>
                    </a:moveTo>
                    <a:cubicBezTo>
                      <a:pt x="36" y="3"/>
                      <a:pt x="36" y="3"/>
                      <a:pt x="36" y="3"/>
                    </a:cubicBezTo>
                    <a:cubicBezTo>
                      <a:pt x="37" y="3"/>
                      <a:pt x="38" y="2"/>
                      <a:pt x="38" y="1"/>
                    </a:cubicBezTo>
                    <a:cubicBezTo>
                      <a:pt x="38" y="0"/>
                      <a:pt x="37" y="0"/>
                      <a:pt x="36" y="0"/>
                    </a:cubicBezTo>
                    <a:cubicBezTo>
                      <a:pt x="26" y="0"/>
                      <a:pt x="26" y="0"/>
                      <a:pt x="26" y="0"/>
                    </a:cubicBezTo>
                    <a:cubicBezTo>
                      <a:pt x="25" y="0"/>
                      <a:pt x="24" y="0"/>
                      <a:pt x="24" y="1"/>
                    </a:cubicBezTo>
                    <a:cubicBezTo>
                      <a:pt x="24" y="2"/>
                      <a:pt x="25" y="3"/>
                      <a:pt x="26" y="3"/>
                    </a:cubicBezTo>
                    <a:close/>
                    <a:moveTo>
                      <a:pt x="2" y="3"/>
                    </a:moveTo>
                    <a:cubicBezTo>
                      <a:pt x="12" y="3"/>
                      <a:pt x="12" y="3"/>
                      <a:pt x="12" y="3"/>
                    </a:cubicBezTo>
                    <a:cubicBezTo>
                      <a:pt x="13" y="3"/>
                      <a:pt x="14" y="2"/>
                      <a:pt x="14" y="1"/>
                    </a:cubicBezTo>
                    <a:cubicBezTo>
                      <a:pt x="14" y="0"/>
                      <a:pt x="13" y="0"/>
                      <a:pt x="12" y="0"/>
                    </a:cubicBezTo>
                    <a:cubicBezTo>
                      <a:pt x="2" y="0"/>
                      <a:pt x="2" y="0"/>
                      <a:pt x="2" y="0"/>
                    </a:cubicBezTo>
                    <a:cubicBezTo>
                      <a:pt x="1" y="0"/>
                      <a:pt x="0" y="0"/>
                      <a:pt x="0" y="1"/>
                    </a:cubicBezTo>
                    <a:cubicBezTo>
                      <a:pt x="0" y="2"/>
                      <a:pt x="1" y="3"/>
                      <a:pt x="2" y="3"/>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960" bIns="3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5" name="Google Shape;1277;p37"/>
              <p:cNvSpPr/>
              <p:nvPr/>
            </p:nvSpPr>
            <p:spPr>
              <a:xfrm>
                <a:off x="6919200" y="2369160"/>
                <a:ext cx="21600" cy="20520"/>
              </a:xfrm>
              <a:custGeom>
                <a:avLst/>
                <a:gdLst>
                  <a:gd name="textAreaLeft" fmla="*/ 0 w 21600"/>
                  <a:gd name="textAreaRight" fmla="*/ 21960 w 21600"/>
                  <a:gd name="textAreaTop" fmla="*/ 0 h 20520"/>
                  <a:gd name="textAreaBottom" fmla="*/ 20880 h 20520"/>
                </a:gdLst>
                <a:ahLst/>
                <a:cxnLst/>
                <a:rect l="textAreaLeft" t="textAreaTop" r="textAreaRight" b="textAreaBottom"/>
                <a:pathLst>
                  <a:path w="9" h="8">
                    <a:moveTo>
                      <a:pt x="2" y="3"/>
                    </a:moveTo>
                    <a:cubicBezTo>
                      <a:pt x="5" y="3"/>
                      <a:pt x="5" y="3"/>
                      <a:pt x="5" y="3"/>
                    </a:cubicBezTo>
                    <a:cubicBezTo>
                      <a:pt x="5" y="6"/>
                      <a:pt x="5" y="6"/>
                      <a:pt x="5" y="6"/>
                    </a:cubicBezTo>
                    <a:cubicBezTo>
                      <a:pt x="5" y="7"/>
                      <a:pt x="6" y="8"/>
                      <a:pt x="7" y="8"/>
                    </a:cubicBezTo>
                    <a:cubicBezTo>
                      <a:pt x="8" y="8"/>
                      <a:pt x="9" y="7"/>
                      <a:pt x="9" y="6"/>
                    </a:cubicBezTo>
                    <a:cubicBezTo>
                      <a:pt x="9" y="1"/>
                      <a:pt x="9" y="1"/>
                      <a:pt x="9" y="1"/>
                    </a:cubicBezTo>
                    <a:cubicBezTo>
                      <a:pt x="9" y="1"/>
                      <a:pt x="8" y="0"/>
                      <a:pt x="8" y="0"/>
                    </a:cubicBezTo>
                    <a:cubicBezTo>
                      <a:pt x="8" y="0"/>
                      <a:pt x="7" y="0"/>
                      <a:pt x="7" y="0"/>
                    </a:cubicBezTo>
                    <a:cubicBezTo>
                      <a:pt x="2" y="0"/>
                      <a:pt x="2" y="0"/>
                      <a:pt x="2" y="0"/>
                    </a:cubicBezTo>
                    <a:cubicBezTo>
                      <a:pt x="1" y="0"/>
                      <a:pt x="0" y="0"/>
                      <a:pt x="0" y="1"/>
                    </a:cubicBezTo>
                    <a:cubicBezTo>
                      <a:pt x="0" y="2"/>
                      <a:pt x="1" y="3"/>
                      <a:pt x="2" y="3"/>
                    </a:cubicBezTo>
                    <a:close/>
                  </a:path>
                </a:pathLst>
              </a:custGeom>
              <a:solidFill>
                <a:srgbClr val="B5B5B5"/>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6" name="Google Shape;1278;p37"/>
              <p:cNvSpPr/>
              <p:nvPr/>
            </p:nvSpPr>
            <p:spPr>
              <a:xfrm>
                <a:off x="6932160" y="2414520"/>
                <a:ext cx="8640" cy="975600"/>
              </a:xfrm>
              <a:custGeom>
                <a:avLst/>
                <a:gdLst>
                  <a:gd name="textAreaLeft" fmla="*/ 0 w 8640"/>
                  <a:gd name="textAreaRight" fmla="*/ 9000 w 8640"/>
                  <a:gd name="textAreaTop" fmla="*/ 0 h 975600"/>
                  <a:gd name="textAreaBottom" fmla="*/ 975960 h 975600"/>
                </a:gdLst>
                <a:ahLst/>
                <a:cxnLst/>
                <a:rect l="textAreaLeft" t="textAreaTop" r="textAreaRight" b="textAreaBottom"/>
                <a:pathLst>
                  <a:path w="4" h="387">
                    <a:moveTo>
                      <a:pt x="0" y="375"/>
                    </a:moveTo>
                    <a:cubicBezTo>
                      <a:pt x="0" y="385"/>
                      <a:pt x="0" y="385"/>
                      <a:pt x="0" y="385"/>
                    </a:cubicBezTo>
                    <a:cubicBezTo>
                      <a:pt x="0" y="386"/>
                      <a:pt x="1" y="387"/>
                      <a:pt x="2" y="387"/>
                    </a:cubicBezTo>
                    <a:cubicBezTo>
                      <a:pt x="3" y="387"/>
                      <a:pt x="4" y="386"/>
                      <a:pt x="4" y="385"/>
                    </a:cubicBezTo>
                    <a:cubicBezTo>
                      <a:pt x="4" y="375"/>
                      <a:pt x="4" y="375"/>
                      <a:pt x="4" y="375"/>
                    </a:cubicBezTo>
                    <a:cubicBezTo>
                      <a:pt x="4" y="374"/>
                      <a:pt x="3" y="374"/>
                      <a:pt x="2" y="374"/>
                    </a:cubicBezTo>
                    <a:cubicBezTo>
                      <a:pt x="1" y="374"/>
                      <a:pt x="0" y="374"/>
                      <a:pt x="0" y="375"/>
                    </a:cubicBezTo>
                    <a:close/>
                    <a:moveTo>
                      <a:pt x="0" y="352"/>
                    </a:moveTo>
                    <a:cubicBezTo>
                      <a:pt x="0" y="361"/>
                      <a:pt x="0" y="361"/>
                      <a:pt x="0" y="361"/>
                    </a:cubicBezTo>
                    <a:cubicBezTo>
                      <a:pt x="0" y="362"/>
                      <a:pt x="1" y="363"/>
                      <a:pt x="2" y="363"/>
                    </a:cubicBezTo>
                    <a:cubicBezTo>
                      <a:pt x="3" y="363"/>
                      <a:pt x="4" y="362"/>
                      <a:pt x="4" y="361"/>
                    </a:cubicBezTo>
                    <a:cubicBezTo>
                      <a:pt x="4" y="352"/>
                      <a:pt x="4" y="352"/>
                      <a:pt x="4" y="352"/>
                    </a:cubicBezTo>
                    <a:cubicBezTo>
                      <a:pt x="4" y="351"/>
                      <a:pt x="3" y="350"/>
                      <a:pt x="2" y="350"/>
                    </a:cubicBezTo>
                    <a:cubicBezTo>
                      <a:pt x="1" y="350"/>
                      <a:pt x="0" y="351"/>
                      <a:pt x="0" y="352"/>
                    </a:cubicBezTo>
                    <a:close/>
                    <a:moveTo>
                      <a:pt x="0" y="329"/>
                    </a:moveTo>
                    <a:cubicBezTo>
                      <a:pt x="0" y="338"/>
                      <a:pt x="0" y="338"/>
                      <a:pt x="0" y="338"/>
                    </a:cubicBezTo>
                    <a:cubicBezTo>
                      <a:pt x="0" y="339"/>
                      <a:pt x="1" y="340"/>
                      <a:pt x="2" y="340"/>
                    </a:cubicBezTo>
                    <a:cubicBezTo>
                      <a:pt x="3" y="340"/>
                      <a:pt x="4" y="339"/>
                      <a:pt x="4" y="338"/>
                    </a:cubicBezTo>
                    <a:cubicBezTo>
                      <a:pt x="4" y="329"/>
                      <a:pt x="4" y="329"/>
                      <a:pt x="4" y="329"/>
                    </a:cubicBezTo>
                    <a:cubicBezTo>
                      <a:pt x="4" y="328"/>
                      <a:pt x="3" y="327"/>
                      <a:pt x="2" y="327"/>
                    </a:cubicBezTo>
                    <a:cubicBezTo>
                      <a:pt x="1" y="327"/>
                      <a:pt x="0" y="328"/>
                      <a:pt x="0" y="329"/>
                    </a:cubicBezTo>
                    <a:close/>
                    <a:moveTo>
                      <a:pt x="0" y="305"/>
                    </a:moveTo>
                    <a:cubicBezTo>
                      <a:pt x="0" y="315"/>
                      <a:pt x="0" y="315"/>
                      <a:pt x="0" y="315"/>
                    </a:cubicBezTo>
                    <a:cubicBezTo>
                      <a:pt x="0" y="316"/>
                      <a:pt x="1" y="317"/>
                      <a:pt x="2" y="317"/>
                    </a:cubicBezTo>
                    <a:cubicBezTo>
                      <a:pt x="3" y="317"/>
                      <a:pt x="4" y="316"/>
                      <a:pt x="4" y="315"/>
                    </a:cubicBezTo>
                    <a:cubicBezTo>
                      <a:pt x="4" y="305"/>
                      <a:pt x="4" y="305"/>
                      <a:pt x="4" y="305"/>
                    </a:cubicBezTo>
                    <a:cubicBezTo>
                      <a:pt x="4" y="304"/>
                      <a:pt x="3" y="304"/>
                      <a:pt x="2" y="304"/>
                    </a:cubicBezTo>
                    <a:cubicBezTo>
                      <a:pt x="1" y="304"/>
                      <a:pt x="0" y="304"/>
                      <a:pt x="0" y="305"/>
                    </a:cubicBezTo>
                    <a:close/>
                    <a:moveTo>
                      <a:pt x="0" y="282"/>
                    </a:moveTo>
                    <a:cubicBezTo>
                      <a:pt x="0" y="291"/>
                      <a:pt x="0" y="291"/>
                      <a:pt x="0" y="291"/>
                    </a:cubicBezTo>
                    <a:cubicBezTo>
                      <a:pt x="0" y="292"/>
                      <a:pt x="1" y="293"/>
                      <a:pt x="2" y="293"/>
                    </a:cubicBezTo>
                    <a:cubicBezTo>
                      <a:pt x="3" y="293"/>
                      <a:pt x="4" y="292"/>
                      <a:pt x="4" y="291"/>
                    </a:cubicBezTo>
                    <a:cubicBezTo>
                      <a:pt x="4" y="282"/>
                      <a:pt x="4" y="282"/>
                      <a:pt x="4" y="282"/>
                    </a:cubicBezTo>
                    <a:cubicBezTo>
                      <a:pt x="4" y="281"/>
                      <a:pt x="3" y="280"/>
                      <a:pt x="2" y="280"/>
                    </a:cubicBezTo>
                    <a:cubicBezTo>
                      <a:pt x="1" y="280"/>
                      <a:pt x="0" y="281"/>
                      <a:pt x="0" y="282"/>
                    </a:cubicBezTo>
                    <a:close/>
                    <a:moveTo>
                      <a:pt x="0" y="259"/>
                    </a:moveTo>
                    <a:cubicBezTo>
                      <a:pt x="0" y="268"/>
                      <a:pt x="0" y="268"/>
                      <a:pt x="0" y="268"/>
                    </a:cubicBezTo>
                    <a:cubicBezTo>
                      <a:pt x="0" y="269"/>
                      <a:pt x="1" y="270"/>
                      <a:pt x="2" y="270"/>
                    </a:cubicBezTo>
                    <a:cubicBezTo>
                      <a:pt x="3" y="270"/>
                      <a:pt x="4" y="269"/>
                      <a:pt x="4" y="268"/>
                    </a:cubicBezTo>
                    <a:cubicBezTo>
                      <a:pt x="4" y="259"/>
                      <a:pt x="4" y="259"/>
                      <a:pt x="4" y="259"/>
                    </a:cubicBezTo>
                    <a:cubicBezTo>
                      <a:pt x="4" y="258"/>
                      <a:pt x="3" y="257"/>
                      <a:pt x="2" y="257"/>
                    </a:cubicBezTo>
                    <a:cubicBezTo>
                      <a:pt x="1" y="257"/>
                      <a:pt x="0" y="258"/>
                      <a:pt x="0" y="259"/>
                    </a:cubicBezTo>
                    <a:close/>
                    <a:moveTo>
                      <a:pt x="0" y="235"/>
                    </a:moveTo>
                    <a:cubicBezTo>
                      <a:pt x="0" y="245"/>
                      <a:pt x="0" y="245"/>
                      <a:pt x="0" y="245"/>
                    </a:cubicBezTo>
                    <a:cubicBezTo>
                      <a:pt x="0" y="246"/>
                      <a:pt x="1" y="247"/>
                      <a:pt x="2" y="247"/>
                    </a:cubicBezTo>
                    <a:cubicBezTo>
                      <a:pt x="3" y="247"/>
                      <a:pt x="4" y="246"/>
                      <a:pt x="4" y="245"/>
                    </a:cubicBezTo>
                    <a:cubicBezTo>
                      <a:pt x="4" y="235"/>
                      <a:pt x="4" y="235"/>
                      <a:pt x="4" y="235"/>
                    </a:cubicBezTo>
                    <a:cubicBezTo>
                      <a:pt x="4" y="234"/>
                      <a:pt x="3" y="234"/>
                      <a:pt x="2" y="234"/>
                    </a:cubicBezTo>
                    <a:cubicBezTo>
                      <a:pt x="1" y="234"/>
                      <a:pt x="0" y="234"/>
                      <a:pt x="0" y="235"/>
                    </a:cubicBezTo>
                    <a:close/>
                    <a:moveTo>
                      <a:pt x="0" y="212"/>
                    </a:moveTo>
                    <a:cubicBezTo>
                      <a:pt x="0" y="221"/>
                      <a:pt x="0" y="221"/>
                      <a:pt x="0" y="221"/>
                    </a:cubicBezTo>
                    <a:cubicBezTo>
                      <a:pt x="0" y="222"/>
                      <a:pt x="1" y="223"/>
                      <a:pt x="2" y="223"/>
                    </a:cubicBezTo>
                    <a:cubicBezTo>
                      <a:pt x="3" y="223"/>
                      <a:pt x="4" y="222"/>
                      <a:pt x="4" y="221"/>
                    </a:cubicBezTo>
                    <a:cubicBezTo>
                      <a:pt x="4" y="212"/>
                      <a:pt x="4" y="212"/>
                      <a:pt x="4" y="212"/>
                    </a:cubicBezTo>
                    <a:cubicBezTo>
                      <a:pt x="4" y="211"/>
                      <a:pt x="3" y="210"/>
                      <a:pt x="2" y="210"/>
                    </a:cubicBezTo>
                    <a:cubicBezTo>
                      <a:pt x="1" y="210"/>
                      <a:pt x="0" y="211"/>
                      <a:pt x="0" y="212"/>
                    </a:cubicBezTo>
                    <a:close/>
                    <a:moveTo>
                      <a:pt x="0" y="189"/>
                    </a:moveTo>
                    <a:cubicBezTo>
                      <a:pt x="0" y="198"/>
                      <a:pt x="0" y="198"/>
                      <a:pt x="0" y="198"/>
                    </a:cubicBezTo>
                    <a:cubicBezTo>
                      <a:pt x="0" y="199"/>
                      <a:pt x="1" y="200"/>
                      <a:pt x="2" y="200"/>
                    </a:cubicBezTo>
                    <a:cubicBezTo>
                      <a:pt x="3" y="200"/>
                      <a:pt x="4" y="199"/>
                      <a:pt x="4" y="198"/>
                    </a:cubicBezTo>
                    <a:cubicBezTo>
                      <a:pt x="4" y="189"/>
                      <a:pt x="4" y="189"/>
                      <a:pt x="4" y="189"/>
                    </a:cubicBezTo>
                    <a:cubicBezTo>
                      <a:pt x="4" y="188"/>
                      <a:pt x="3" y="187"/>
                      <a:pt x="2" y="187"/>
                    </a:cubicBezTo>
                    <a:cubicBezTo>
                      <a:pt x="1" y="187"/>
                      <a:pt x="0" y="188"/>
                      <a:pt x="0" y="189"/>
                    </a:cubicBezTo>
                    <a:close/>
                    <a:moveTo>
                      <a:pt x="0" y="165"/>
                    </a:moveTo>
                    <a:cubicBezTo>
                      <a:pt x="0" y="175"/>
                      <a:pt x="0" y="175"/>
                      <a:pt x="0" y="175"/>
                    </a:cubicBezTo>
                    <a:cubicBezTo>
                      <a:pt x="0" y="176"/>
                      <a:pt x="1" y="177"/>
                      <a:pt x="2" y="177"/>
                    </a:cubicBezTo>
                    <a:cubicBezTo>
                      <a:pt x="3" y="177"/>
                      <a:pt x="4" y="176"/>
                      <a:pt x="4" y="175"/>
                    </a:cubicBezTo>
                    <a:cubicBezTo>
                      <a:pt x="4" y="165"/>
                      <a:pt x="4" y="165"/>
                      <a:pt x="4" y="165"/>
                    </a:cubicBezTo>
                    <a:cubicBezTo>
                      <a:pt x="4" y="164"/>
                      <a:pt x="3" y="164"/>
                      <a:pt x="2" y="164"/>
                    </a:cubicBezTo>
                    <a:cubicBezTo>
                      <a:pt x="1" y="164"/>
                      <a:pt x="0" y="164"/>
                      <a:pt x="0" y="165"/>
                    </a:cubicBezTo>
                    <a:close/>
                    <a:moveTo>
                      <a:pt x="0" y="142"/>
                    </a:moveTo>
                    <a:cubicBezTo>
                      <a:pt x="0" y="151"/>
                      <a:pt x="0" y="151"/>
                      <a:pt x="0" y="151"/>
                    </a:cubicBezTo>
                    <a:cubicBezTo>
                      <a:pt x="0" y="153"/>
                      <a:pt x="1" y="153"/>
                      <a:pt x="2" y="153"/>
                    </a:cubicBezTo>
                    <a:cubicBezTo>
                      <a:pt x="3" y="153"/>
                      <a:pt x="4" y="153"/>
                      <a:pt x="4" y="151"/>
                    </a:cubicBezTo>
                    <a:cubicBezTo>
                      <a:pt x="4" y="142"/>
                      <a:pt x="4" y="142"/>
                      <a:pt x="4" y="142"/>
                    </a:cubicBezTo>
                    <a:cubicBezTo>
                      <a:pt x="4" y="141"/>
                      <a:pt x="3" y="140"/>
                      <a:pt x="2" y="140"/>
                    </a:cubicBezTo>
                    <a:cubicBezTo>
                      <a:pt x="1" y="140"/>
                      <a:pt x="0" y="141"/>
                      <a:pt x="0" y="142"/>
                    </a:cubicBezTo>
                    <a:close/>
                    <a:moveTo>
                      <a:pt x="0" y="119"/>
                    </a:moveTo>
                    <a:cubicBezTo>
                      <a:pt x="0" y="128"/>
                      <a:pt x="0" y="128"/>
                      <a:pt x="0" y="128"/>
                    </a:cubicBezTo>
                    <a:cubicBezTo>
                      <a:pt x="0" y="129"/>
                      <a:pt x="1" y="130"/>
                      <a:pt x="2" y="130"/>
                    </a:cubicBezTo>
                    <a:cubicBezTo>
                      <a:pt x="3" y="130"/>
                      <a:pt x="4" y="129"/>
                      <a:pt x="4" y="128"/>
                    </a:cubicBezTo>
                    <a:cubicBezTo>
                      <a:pt x="4" y="119"/>
                      <a:pt x="4" y="119"/>
                      <a:pt x="4" y="119"/>
                    </a:cubicBezTo>
                    <a:cubicBezTo>
                      <a:pt x="4" y="118"/>
                      <a:pt x="3" y="117"/>
                      <a:pt x="2" y="117"/>
                    </a:cubicBezTo>
                    <a:cubicBezTo>
                      <a:pt x="1" y="117"/>
                      <a:pt x="0" y="118"/>
                      <a:pt x="0" y="119"/>
                    </a:cubicBezTo>
                    <a:close/>
                    <a:moveTo>
                      <a:pt x="0" y="95"/>
                    </a:moveTo>
                    <a:cubicBezTo>
                      <a:pt x="0" y="105"/>
                      <a:pt x="0" y="105"/>
                      <a:pt x="0" y="105"/>
                    </a:cubicBezTo>
                    <a:cubicBezTo>
                      <a:pt x="0" y="106"/>
                      <a:pt x="1" y="107"/>
                      <a:pt x="2" y="107"/>
                    </a:cubicBezTo>
                    <a:cubicBezTo>
                      <a:pt x="3" y="107"/>
                      <a:pt x="4" y="106"/>
                      <a:pt x="4" y="105"/>
                    </a:cubicBezTo>
                    <a:cubicBezTo>
                      <a:pt x="4" y="95"/>
                      <a:pt x="4" y="95"/>
                      <a:pt x="4" y="95"/>
                    </a:cubicBezTo>
                    <a:cubicBezTo>
                      <a:pt x="4" y="94"/>
                      <a:pt x="3" y="94"/>
                      <a:pt x="2" y="94"/>
                    </a:cubicBezTo>
                    <a:cubicBezTo>
                      <a:pt x="1" y="94"/>
                      <a:pt x="0" y="94"/>
                      <a:pt x="0" y="95"/>
                    </a:cubicBezTo>
                    <a:close/>
                    <a:moveTo>
                      <a:pt x="0" y="72"/>
                    </a:moveTo>
                    <a:cubicBezTo>
                      <a:pt x="0" y="81"/>
                      <a:pt x="0" y="81"/>
                      <a:pt x="0" y="81"/>
                    </a:cubicBezTo>
                    <a:cubicBezTo>
                      <a:pt x="0" y="83"/>
                      <a:pt x="1" y="83"/>
                      <a:pt x="2" y="83"/>
                    </a:cubicBezTo>
                    <a:cubicBezTo>
                      <a:pt x="3" y="83"/>
                      <a:pt x="4" y="83"/>
                      <a:pt x="4" y="81"/>
                    </a:cubicBezTo>
                    <a:cubicBezTo>
                      <a:pt x="4" y="72"/>
                      <a:pt x="4" y="72"/>
                      <a:pt x="4" y="72"/>
                    </a:cubicBezTo>
                    <a:cubicBezTo>
                      <a:pt x="4" y="71"/>
                      <a:pt x="3" y="70"/>
                      <a:pt x="2" y="70"/>
                    </a:cubicBezTo>
                    <a:cubicBezTo>
                      <a:pt x="1" y="70"/>
                      <a:pt x="0" y="71"/>
                      <a:pt x="0" y="72"/>
                    </a:cubicBezTo>
                    <a:close/>
                    <a:moveTo>
                      <a:pt x="0" y="49"/>
                    </a:moveTo>
                    <a:cubicBezTo>
                      <a:pt x="0" y="58"/>
                      <a:pt x="0" y="58"/>
                      <a:pt x="0" y="58"/>
                    </a:cubicBezTo>
                    <a:cubicBezTo>
                      <a:pt x="0" y="59"/>
                      <a:pt x="1" y="60"/>
                      <a:pt x="2" y="60"/>
                    </a:cubicBezTo>
                    <a:cubicBezTo>
                      <a:pt x="3" y="60"/>
                      <a:pt x="4" y="59"/>
                      <a:pt x="4" y="58"/>
                    </a:cubicBezTo>
                    <a:cubicBezTo>
                      <a:pt x="4" y="49"/>
                      <a:pt x="4" y="49"/>
                      <a:pt x="4" y="49"/>
                    </a:cubicBezTo>
                    <a:cubicBezTo>
                      <a:pt x="4" y="48"/>
                      <a:pt x="3" y="47"/>
                      <a:pt x="2" y="47"/>
                    </a:cubicBezTo>
                    <a:cubicBezTo>
                      <a:pt x="1" y="47"/>
                      <a:pt x="0" y="48"/>
                      <a:pt x="0" y="49"/>
                    </a:cubicBezTo>
                    <a:close/>
                    <a:moveTo>
                      <a:pt x="0" y="25"/>
                    </a:moveTo>
                    <a:cubicBezTo>
                      <a:pt x="0" y="35"/>
                      <a:pt x="0" y="35"/>
                      <a:pt x="0" y="35"/>
                    </a:cubicBezTo>
                    <a:cubicBezTo>
                      <a:pt x="0" y="36"/>
                      <a:pt x="1" y="37"/>
                      <a:pt x="2" y="37"/>
                    </a:cubicBezTo>
                    <a:cubicBezTo>
                      <a:pt x="3" y="37"/>
                      <a:pt x="4" y="36"/>
                      <a:pt x="4" y="35"/>
                    </a:cubicBezTo>
                    <a:cubicBezTo>
                      <a:pt x="4" y="25"/>
                      <a:pt x="4" y="25"/>
                      <a:pt x="4" y="25"/>
                    </a:cubicBezTo>
                    <a:cubicBezTo>
                      <a:pt x="4" y="24"/>
                      <a:pt x="3" y="24"/>
                      <a:pt x="2" y="24"/>
                    </a:cubicBezTo>
                    <a:cubicBezTo>
                      <a:pt x="1" y="24"/>
                      <a:pt x="0" y="24"/>
                      <a:pt x="0" y="25"/>
                    </a:cubicBezTo>
                    <a:close/>
                    <a:moveTo>
                      <a:pt x="0" y="2"/>
                    </a:moveTo>
                    <a:cubicBezTo>
                      <a:pt x="0" y="11"/>
                      <a:pt x="0" y="11"/>
                      <a:pt x="0" y="11"/>
                    </a:cubicBezTo>
                    <a:cubicBezTo>
                      <a:pt x="0" y="13"/>
                      <a:pt x="1" y="13"/>
                      <a:pt x="2" y="13"/>
                    </a:cubicBezTo>
                    <a:cubicBezTo>
                      <a:pt x="3" y="13"/>
                      <a:pt x="4" y="13"/>
                      <a:pt x="4" y="11"/>
                    </a:cubicBezTo>
                    <a:cubicBezTo>
                      <a:pt x="4" y="2"/>
                      <a:pt x="4" y="2"/>
                      <a:pt x="4" y="2"/>
                    </a:cubicBezTo>
                    <a:cubicBezTo>
                      <a:pt x="4" y="1"/>
                      <a:pt x="3" y="0"/>
                      <a:pt x="2" y="0"/>
                    </a:cubicBezTo>
                    <a:cubicBezTo>
                      <a:pt x="1" y="0"/>
                      <a:pt x="0" y="1"/>
                      <a:pt x="0" y="2"/>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7" name="Google Shape;1279;p37"/>
              <p:cNvSpPr/>
              <p:nvPr/>
            </p:nvSpPr>
            <p:spPr>
              <a:xfrm>
                <a:off x="5729040" y="2326320"/>
                <a:ext cx="93240" cy="93240"/>
              </a:xfrm>
              <a:prstGeom prst="rect">
                <a:avLst/>
              </a:prstGeom>
              <a:solidFill>
                <a:schemeClr val="lt1"/>
              </a:solidFill>
              <a:ln w="9525">
                <a:solidFill>
                  <a:srgbClr val="325D79"/>
                </a:solidFill>
                <a:round/>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8" name="Google Shape;1280;p37"/>
              <p:cNvSpPr/>
              <p:nvPr/>
            </p:nvSpPr>
            <p:spPr>
              <a:xfrm>
                <a:off x="6889320" y="2326320"/>
                <a:ext cx="90720" cy="93240"/>
              </a:xfrm>
              <a:prstGeom prst="rect">
                <a:avLst/>
              </a:prstGeom>
              <a:solidFill>
                <a:schemeClr val="lt1"/>
              </a:solidFill>
              <a:ln w="9525">
                <a:solidFill>
                  <a:srgbClr val="325D79"/>
                </a:solidFill>
                <a:round/>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9" name="Google Shape;1281;p37"/>
              <p:cNvSpPr/>
              <p:nvPr/>
            </p:nvSpPr>
            <p:spPr>
              <a:xfrm>
                <a:off x="5729040" y="3385440"/>
                <a:ext cx="93240" cy="93240"/>
              </a:xfrm>
              <a:prstGeom prst="rect">
                <a:avLst/>
              </a:prstGeom>
              <a:solidFill>
                <a:schemeClr val="lt1"/>
              </a:solidFill>
              <a:ln w="9525">
                <a:solidFill>
                  <a:srgbClr val="325D79"/>
                </a:solidFill>
                <a:round/>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0" name="Google Shape;1282;p37"/>
              <p:cNvSpPr/>
              <p:nvPr/>
            </p:nvSpPr>
            <p:spPr>
              <a:xfrm>
                <a:off x="6335280" y="2820960"/>
                <a:ext cx="556560" cy="556560"/>
              </a:xfrm>
              <a:prstGeom prst="ellipse">
                <a:avLst/>
              </a:pr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1" name="Google Shape;1283;p37"/>
              <p:cNvSpPr/>
              <p:nvPr/>
            </p:nvSpPr>
            <p:spPr>
              <a:xfrm>
                <a:off x="5822280" y="3495600"/>
                <a:ext cx="232920" cy="140400"/>
              </a:xfrm>
              <a:custGeom>
                <a:avLst/>
                <a:gdLst>
                  <a:gd name="textAreaLeft" fmla="*/ 0 w 232920"/>
                  <a:gd name="textAreaRight" fmla="*/ 233280 w 232920"/>
                  <a:gd name="textAreaTop" fmla="*/ 0 h 140400"/>
                  <a:gd name="textAreaBottom" fmla="*/ 140760 h 140400"/>
                </a:gdLst>
                <a:ahLst/>
                <a:cxnLst/>
                <a:rect l="textAreaLeft" t="textAreaTop" r="textAreaRight" b="textAreaBottom"/>
                <a:pathLst>
                  <a:path w="265" h="160">
                    <a:moveTo>
                      <a:pt x="116" y="160"/>
                    </a:moveTo>
                    <a:lnTo>
                      <a:pt x="265" y="0"/>
                    </a:lnTo>
                    <a:lnTo>
                      <a:pt x="0" y="107"/>
                    </a:lnTo>
                    <a:lnTo>
                      <a:pt x="116" y="16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2" name="Google Shape;1284;p37"/>
              <p:cNvSpPr/>
              <p:nvPr/>
            </p:nvSpPr>
            <p:spPr>
              <a:xfrm>
                <a:off x="5924520" y="3495600"/>
                <a:ext cx="130680" cy="239040"/>
              </a:xfrm>
              <a:custGeom>
                <a:avLst/>
                <a:gdLst>
                  <a:gd name="textAreaLeft" fmla="*/ 0 w 130680"/>
                  <a:gd name="textAreaRight" fmla="*/ 131040 w 130680"/>
                  <a:gd name="textAreaTop" fmla="*/ 0 h 239040"/>
                  <a:gd name="textAreaBottom" fmla="*/ 239400 h 239040"/>
                </a:gdLst>
                <a:ahLst/>
                <a:cxnLst/>
                <a:rect l="textAreaLeft" t="textAreaTop" r="textAreaRight" b="textAreaBottom"/>
                <a:pathLst>
                  <a:path w="149" h="272">
                    <a:moveTo>
                      <a:pt x="0" y="160"/>
                    </a:moveTo>
                    <a:lnTo>
                      <a:pt x="149" y="0"/>
                    </a:lnTo>
                    <a:lnTo>
                      <a:pt x="60" y="272"/>
                    </a:lnTo>
                    <a:lnTo>
                      <a:pt x="0" y="16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183" name="Google Shape;1285;p37"/>
            <p:cNvSpPr/>
            <p:nvPr/>
          </p:nvSpPr>
          <p:spPr>
            <a:xfrm>
              <a:off x="7909920" y="1820160"/>
              <a:ext cx="408600" cy="409680"/>
            </a:xfrm>
            <a:custGeom>
              <a:avLst/>
              <a:gdLst>
                <a:gd name="textAreaLeft" fmla="*/ 0 w 408600"/>
                <a:gd name="textAreaRight" fmla="*/ 408960 w 408600"/>
                <a:gd name="textAreaTop" fmla="*/ 0 h 409680"/>
                <a:gd name="textAreaBottom" fmla="*/ 410040 h 409680"/>
              </a:gdLst>
              <a:ahLst/>
              <a:cxnLst/>
              <a:rect l="textAreaLeft" t="textAreaTop" r="textAreaRight" b="textAreaBottom"/>
              <a:pathLst>
                <a:path w="571" h="572">
                  <a:moveTo>
                    <a:pt x="566" y="340"/>
                  </a:moveTo>
                  <a:cubicBezTo>
                    <a:pt x="569" y="322"/>
                    <a:pt x="571" y="304"/>
                    <a:pt x="571" y="286"/>
                  </a:cubicBezTo>
                  <a:cubicBezTo>
                    <a:pt x="571" y="267"/>
                    <a:pt x="569" y="249"/>
                    <a:pt x="566" y="232"/>
                  </a:cubicBezTo>
                  <a:cubicBezTo>
                    <a:pt x="496" y="232"/>
                    <a:pt x="496" y="232"/>
                    <a:pt x="496" y="232"/>
                  </a:cubicBezTo>
                  <a:cubicBezTo>
                    <a:pt x="491" y="212"/>
                    <a:pt x="483" y="193"/>
                    <a:pt x="473" y="175"/>
                  </a:cubicBezTo>
                  <a:cubicBezTo>
                    <a:pt x="522" y="126"/>
                    <a:pt x="522" y="126"/>
                    <a:pt x="522" y="126"/>
                  </a:cubicBezTo>
                  <a:cubicBezTo>
                    <a:pt x="502" y="96"/>
                    <a:pt x="476" y="70"/>
                    <a:pt x="446" y="49"/>
                  </a:cubicBezTo>
                  <a:cubicBezTo>
                    <a:pt x="396" y="99"/>
                    <a:pt x="396" y="99"/>
                    <a:pt x="396" y="99"/>
                  </a:cubicBezTo>
                  <a:cubicBezTo>
                    <a:pt x="379" y="88"/>
                    <a:pt x="360" y="80"/>
                    <a:pt x="339" y="75"/>
                  </a:cubicBezTo>
                  <a:cubicBezTo>
                    <a:pt x="339" y="5"/>
                    <a:pt x="339" y="5"/>
                    <a:pt x="339" y="5"/>
                  </a:cubicBezTo>
                  <a:cubicBezTo>
                    <a:pt x="322" y="2"/>
                    <a:pt x="304" y="0"/>
                    <a:pt x="285" y="0"/>
                  </a:cubicBezTo>
                  <a:cubicBezTo>
                    <a:pt x="267" y="0"/>
                    <a:pt x="249" y="2"/>
                    <a:pt x="231" y="5"/>
                  </a:cubicBezTo>
                  <a:cubicBezTo>
                    <a:pt x="231" y="75"/>
                    <a:pt x="231" y="75"/>
                    <a:pt x="231" y="75"/>
                  </a:cubicBezTo>
                  <a:cubicBezTo>
                    <a:pt x="211" y="80"/>
                    <a:pt x="192" y="88"/>
                    <a:pt x="174" y="99"/>
                  </a:cubicBezTo>
                  <a:cubicBezTo>
                    <a:pt x="125" y="49"/>
                    <a:pt x="125" y="49"/>
                    <a:pt x="125" y="49"/>
                  </a:cubicBezTo>
                  <a:cubicBezTo>
                    <a:pt x="95" y="70"/>
                    <a:pt x="69" y="96"/>
                    <a:pt x="49" y="126"/>
                  </a:cubicBezTo>
                  <a:cubicBezTo>
                    <a:pt x="98" y="175"/>
                    <a:pt x="98" y="175"/>
                    <a:pt x="98" y="175"/>
                  </a:cubicBezTo>
                  <a:cubicBezTo>
                    <a:pt x="88" y="193"/>
                    <a:pt x="80" y="212"/>
                    <a:pt x="75" y="232"/>
                  </a:cubicBezTo>
                  <a:cubicBezTo>
                    <a:pt x="5" y="232"/>
                    <a:pt x="5" y="232"/>
                    <a:pt x="5" y="232"/>
                  </a:cubicBezTo>
                  <a:cubicBezTo>
                    <a:pt x="1" y="249"/>
                    <a:pt x="0" y="267"/>
                    <a:pt x="0" y="286"/>
                  </a:cubicBezTo>
                  <a:cubicBezTo>
                    <a:pt x="0" y="304"/>
                    <a:pt x="1" y="322"/>
                    <a:pt x="5" y="340"/>
                  </a:cubicBezTo>
                  <a:cubicBezTo>
                    <a:pt x="75" y="340"/>
                    <a:pt x="75" y="340"/>
                    <a:pt x="75" y="340"/>
                  </a:cubicBezTo>
                  <a:cubicBezTo>
                    <a:pt x="80" y="360"/>
                    <a:pt x="88" y="379"/>
                    <a:pt x="98" y="397"/>
                  </a:cubicBezTo>
                  <a:cubicBezTo>
                    <a:pt x="49" y="446"/>
                    <a:pt x="49" y="446"/>
                    <a:pt x="49" y="446"/>
                  </a:cubicBezTo>
                  <a:cubicBezTo>
                    <a:pt x="69" y="476"/>
                    <a:pt x="95" y="502"/>
                    <a:pt x="125" y="523"/>
                  </a:cubicBezTo>
                  <a:cubicBezTo>
                    <a:pt x="174" y="473"/>
                    <a:pt x="174" y="473"/>
                    <a:pt x="174" y="473"/>
                  </a:cubicBezTo>
                  <a:cubicBezTo>
                    <a:pt x="192" y="484"/>
                    <a:pt x="211" y="492"/>
                    <a:pt x="231" y="497"/>
                  </a:cubicBezTo>
                  <a:cubicBezTo>
                    <a:pt x="231" y="567"/>
                    <a:pt x="231" y="567"/>
                    <a:pt x="231" y="567"/>
                  </a:cubicBezTo>
                  <a:cubicBezTo>
                    <a:pt x="249" y="570"/>
                    <a:pt x="267" y="572"/>
                    <a:pt x="285" y="572"/>
                  </a:cubicBezTo>
                  <a:cubicBezTo>
                    <a:pt x="304" y="572"/>
                    <a:pt x="322" y="570"/>
                    <a:pt x="339" y="567"/>
                  </a:cubicBezTo>
                  <a:cubicBezTo>
                    <a:pt x="339" y="497"/>
                    <a:pt x="339" y="497"/>
                    <a:pt x="339" y="497"/>
                  </a:cubicBezTo>
                  <a:cubicBezTo>
                    <a:pt x="360" y="492"/>
                    <a:pt x="379" y="484"/>
                    <a:pt x="396" y="473"/>
                  </a:cubicBezTo>
                  <a:cubicBezTo>
                    <a:pt x="446" y="523"/>
                    <a:pt x="446" y="523"/>
                    <a:pt x="446" y="523"/>
                  </a:cubicBezTo>
                  <a:cubicBezTo>
                    <a:pt x="476" y="502"/>
                    <a:pt x="502" y="476"/>
                    <a:pt x="522" y="446"/>
                  </a:cubicBezTo>
                  <a:cubicBezTo>
                    <a:pt x="473" y="397"/>
                    <a:pt x="473" y="397"/>
                    <a:pt x="473" y="397"/>
                  </a:cubicBezTo>
                  <a:cubicBezTo>
                    <a:pt x="483" y="379"/>
                    <a:pt x="491" y="360"/>
                    <a:pt x="496" y="340"/>
                  </a:cubicBezTo>
                  <a:lnTo>
                    <a:pt x="566" y="340"/>
                  </a:lnTo>
                  <a:close/>
                  <a:moveTo>
                    <a:pt x="285" y="380"/>
                  </a:moveTo>
                  <a:cubicBezTo>
                    <a:pt x="234" y="380"/>
                    <a:pt x="192" y="338"/>
                    <a:pt x="192" y="286"/>
                  </a:cubicBezTo>
                  <a:cubicBezTo>
                    <a:pt x="192" y="234"/>
                    <a:pt x="234" y="192"/>
                    <a:pt x="285" y="192"/>
                  </a:cubicBezTo>
                  <a:cubicBezTo>
                    <a:pt x="337" y="192"/>
                    <a:pt x="379" y="234"/>
                    <a:pt x="379" y="286"/>
                  </a:cubicBezTo>
                  <a:cubicBezTo>
                    <a:pt x="379" y="338"/>
                    <a:pt x="337" y="380"/>
                    <a:pt x="285" y="38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184" name="Google Shape;1286;p37"/>
            <p:cNvGrpSpPr/>
            <p:nvPr/>
          </p:nvGrpSpPr>
          <p:grpSpPr>
            <a:xfrm>
              <a:off x="7780680" y="3172320"/>
              <a:ext cx="667080" cy="1197360"/>
              <a:chOff x="7780680" y="3172320"/>
              <a:chExt cx="667080" cy="1197360"/>
            </a:xfrm>
          </p:grpSpPr>
          <p:sp>
            <p:nvSpPr>
              <p:cNvPr id="1185" name="Google Shape;1287;p37"/>
              <p:cNvSpPr/>
              <p:nvPr/>
            </p:nvSpPr>
            <p:spPr>
              <a:xfrm>
                <a:off x="7780680" y="3172320"/>
                <a:ext cx="667080" cy="985320"/>
              </a:xfrm>
              <a:custGeom>
                <a:avLst/>
                <a:gdLst>
                  <a:gd name="textAreaLeft" fmla="*/ 0 w 667080"/>
                  <a:gd name="textAreaRight" fmla="*/ 667440 w 667080"/>
                  <a:gd name="textAreaTop" fmla="*/ 0 h 985320"/>
                  <a:gd name="textAreaBottom" fmla="*/ 985680 h 985320"/>
                </a:gdLst>
                <a:ahLst/>
                <a:cxnLst/>
                <a:rect l="textAreaLeft" t="textAreaTop" r="textAreaRight" b="textAreaBottom"/>
                <a:pathLst>
                  <a:path w="314" h="464">
                    <a:moveTo>
                      <a:pt x="290" y="266"/>
                    </a:moveTo>
                    <a:cubicBezTo>
                      <a:pt x="266" y="253"/>
                      <a:pt x="233" y="303"/>
                      <a:pt x="218" y="276"/>
                    </a:cubicBezTo>
                    <a:cubicBezTo>
                      <a:pt x="204" y="249"/>
                      <a:pt x="274" y="180"/>
                      <a:pt x="282" y="142"/>
                    </a:cubicBezTo>
                    <a:cubicBezTo>
                      <a:pt x="290" y="105"/>
                      <a:pt x="272" y="80"/>
                      <a:pt x="242" y="92"/>
                    </a:cubicBezTo>
                    <a:cubicBezTo>
                      <a:pt x="211" y="105"/>
                      <a:pt x="194" y="107"/>
                      <a:pt x="197" y="82"/>
                    </a:cubicBezTo>
                    <a:cubicBezTo>
                      <a:pt x="204" y="34"/>
                      <a:pt x="182" y="0"/>
                      <a:pt x="157" y="0"/>
                    </a:cubicBezTo>
                    <a:cubicBezTo>
                      <a:pt x="132" y="0"/>
                      <a:pt x="109" y="34"/>
                      <a:pt x="116" y="82"/>
                    </a:cubicBezTo>
                    <a:cubicBezTo>
                      <a:pt x="120" y="107"/>
                      <a:pt x="103" y="105"/>
                      <a:pt x="72" y="92"/>
                    </a:cubicBezTo>
                    <a:cubicBezTo>
                      <a:pt x="41" y="80"/>
                      <a:pt x="24" y="105"/>
                      <a:pt x="32" y="142"/>
                    </a:cubicBezTo>
                    <a:cubicBezTo>
                      <a:pt x="39" y="180"/>
                      <a:pt x="110" y="249"/>
                      <a:pt x="95" y="276"/>
                    </a:cubicBezTo>
                    <a:cubicBezTo>
                      <a:pt x="81" y="303"/>
                      <a:pt x="48" y="253"/>
                      <a:pt x="24" y="266"/>
                    </a:cubicBezTo>
                    <a:cubicBezTo>
                      <a:pt x="0" y="279"/>
                      <a:pt x="7" y="329"/>
                      <a:pt x="31" y="360"/>
                    </a:cubicBezTo>
                    <a:cubicBezTo>
                      <a:pt x="55" y="391"/>
                      <a:pt x="157" y="464"/>
                      <a:pt x="157" y="464"/>
                    </a:cubicBezTo>
                    <a:cubicBezTo>
                      <a:pt x="157" y="464"/>
                      <a:pt x="259" y="391"/>
                      <a:pt x="283" y="360"/>
                    </a:cubicBezTo>
                    <a:cubicBezTo>
                      <a:pt x="307" y="329"/>
                      <a:pt x="314" y="279"/>
                      <a:pt x="290" y="266"/>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186" name="Google Shape;1288;p37"/>
              <p:cNvCxnSpPr/>
              <p:nvPr/>
            </p:nvCxnSpPr>
            <p:spPr>
              <a:xfrm flipV="1">
                <a:off x="8114040" y="3252600"/>
                <a:ext cx="360" cy="1117440"/>
              </a:xfrm>
              <a:prstGeom prst="straightConnector1">
                <a:avLst/>
              </a:prstGeom>
              <a:ln w="9525">
                <a:solidFill>
                  <a:srgbClr val="325D79"/>
                </a:solidFill>
                <a:miter/>
              </a:ln>
            </p:spPr>
          </p:cxnSp>
          <p:sp>
            <p:nvSpPr>
              <p:cNvPr id="1187" name="Google Shape;1289;p37"/>
              <p:cNvSpPr/>
              <p:nvPr/>
            </p:nvSpPr>
            <p:spPr>
              <a:xfrm>
                <a:off x="7961400" y="3441240"/>
                <a:ext cx="305640" cy="191160"/>
              </a:xfrm>
              <a:custGeom>
                <a:avLst/>
                <a:gdLst>
                  <a:gd name="textAreaLeft" fmla="*/ 0 w 305640"/>
                  <a:gd name="textAreaRight" fmla="*/ 306000 w 305640"/>
                  <a:gd name="textAreaTop" fmla="*/ 0 h 191160"/>
                  <a:gd name="textAreaBottom" fmla="*/ 191520 h 191160"/>
                </a:gdLst>
                <a:ahLst/>
                <a:cxnLst/>
                <a:rect l="textAreaLeft" t="textAreaTop" r="textAreaRight" b="textAreaBottom"/>
                <a:pathLst>
                  <a:path w="342" h="214">
                    <a:moveTo>
                      <a:pt x="342" y="0"/>
                    </a:moveTo>
                    <a:lnTo>
                      <a:pt x="171" y="214"/>
                    </a:lnTo>
                    <a:lnTo>
                      <a:pt x="0" y="0"/>
                    </a:lnTo>
                  </a:path>
                </a:pathLst>
              </a:custGeom>
              <a:noFill/>
              <a:ln w="9525">
                <a:solidFill>
                  <a:srgbClr val="325D79"/>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8" name="Google Shape;1290;p37"/>
              <p:cNvSpPr/>
              <p:nvPr/>
            </p:nvSpPr>
            <p:spPr>
              <a:xfrm>
                <a:off x="7897680" y="3838680"/>
                <a:ext cx="432720" cy="208080"/>
              </a:xfrm>
              <a:custGeom>
                <a:avLst/>
                <a:gdLst>
                  <a:gd name="textAreaLeft" fmla="*/ 0 w 432720"/>
                  <a:gd name="textAreaRight" fmla="*/ 433080 w 432720"/>
                  <a:gd name="textAreaTop" fmla="*/ 0 h 208080"/>
                  <a:gd name="textAreaBottom" fmla="*/ 208440 h 208080"/>
                </a:gdLst>
                <a:ahLst/>
                <a:cxnLst/>
                <a:rect l="textAreaLeft" t="textAreaTop" r="textAreaRight" b="textAreaBottom"/>
                <a:pathLst>
                  <a:path w="484" h="233">
                    <a:moveTo>
                      <a:pt x="484" y="0"/>
                    </a:moveTo>
                    <a:lnTo>
                      <a:pt x="242" y="233"/>
                    </a:lnTo>
                    <a:lnTo>
                      <a:pt x="0" y="0"/>
                    </a:lnTo>
                  </a:path>
                </a:pathLst>
              </a:custGeom>
              <a:noFill/>
              <a:ln w="9525">
                <a:solidFill>
                  <a:srgbClr val="325D79"/>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189" name="Google Shape;1291;p37"/>
            <p:cNvSpPr/>
            <p:nvPr/>
          </p:nvSpPr>
          <p:spPr>
            <a:xfrm>
              <a:off x="6066360" y="3591720"/>
              <a:ext cx="1240200" cy="778320"/>
            </a:xfrm>
            <a:custGeom>
              <a:avLst/>
              <a:gdLst>
                <a:gd name="textAreaLeft" fmla="*/ 0 w 1240200"/>
                <a:gd name="textAreaRight" fmla="*/ 1240560 w 1240200"/>
                <a:gd name="textAreaTop" fmla="*/ 0 h 778320"/>
                <a:gd name="textAreaBottom" fmla="*/ 778680 h 778320"/>
              </a:gdLst>
              <a:ahLst/>
              <a:cxnLst/>
              <a:rect l="textAreaLeft" t="textAreaTop" r="textAreaRight" b="textAreaBottom"/>
              <a:pathLst>
                <a:path w="749" h="470">
                  <a:moveTo>
                    <a:pt x="0" y="470"/>
                  </a:moveTo>
                  <a:cubicBezTo>
                    <a:pt x="0" y="470"/>
                    <a:pt x="48" y="224"/>
                    <a:pt x="103" y="217"/>
                  </a:cubicBezTo>
                  <a:cubicBezTo>
                    <a:pt x="158" y="210"/>
                    <a:pt x="173" y="365"/>
                    <a:pt x="211" y="364"/>
                  </a:cubicBezTo>
                  <a:cubicBezTo>
                    <a:pt x="250" y="362"/>
                    <a:pt x="237" y="1"/>
                    <a:pt x="364" y="0"/>
                  </a:cubicBezTo>
                  <a:cubicBezTo>
                    <a:pt x="490" y="0"/>
                    <a:pt x="445" y="317"/>
                    <a:pt x="522" y="344"/>
                  </a:cubicBezTo>
                  <a:cubicBezTo>
                    <a:pt x="600" y="370"/>
                    <a:pt x="749" y="304"/>
                    <a:pt x="749" y="470"/>
                  </a:cubicBezTo>
                  <a:lnTo>
                    <a:pt x="0" y="47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0" name="Google Shape;1292;p37"/>
            <p:cNvSpPr/>
            <p:nvPr/>
          </p:nvSpPr>
          <p:spPr>
            <a:xfrm>
              <a:off x="4588200" y="3960000"/>
              <a:ext cx="1590840" cy="409680"/>
            </a:xfrm>
            <a:custGeom>
              <a:avLst/>
              <a:gdLst>
                <a:gd name="textAreaLeft" fmla="*/ 0 w 1590840"/>
                <a:gd name="textAreaRight" fmla="*/ 1591200 w 1590840"/>
                <a:gd name="textAreaTop" fmla="*/ 0 h 409680"/>
                <a:gd name="textAreaBottom" fmla="*/ 410040 h 409680"/>
              </a:gdLst>
              <a:ahLst/>
              <a:cxnLst/>
              <a:rect l="textAreaLeft" t="textAreaTop" r="textAreaRight" b="textAreaBottom"/>
              <a:pathLst>
                <a:path w="961" h="248">
                  <a:moveTo>
                    <a:pt x="961" y="248"/>
                  </a:moveTo>
                  <a:cubicBezTo>
                    <a:pt x="904" y="105"/>
                    <a:pt x="711" y="0"/>
                    <a:pt x="480" y="0"/>
                  </a:cubicBezTo>
                  <a:cubicBezTo>
                    <a:pt x="250" y="0"/>
                    <a:pt x="56" y="105"/>
                    <a:pt x="0" y="248"/>
                  </a:cubicBezTo>
                  <a:lnTo>
                    <a:pt x="961" y="248"/>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191" name="Google Shape;1293;p37"/>
            <p:cNvGrpSpPr/>
            <p:nvPr/>
          </p:nvGrpSpPr>
          <p:grpSpPr>
            <a:xfrm>
              <a:off x="7391160" y="1820160"/>
              <a:ext cx="893520" cy="1905120"/>
              <a:chOff x="7391160" y="1820160"/>
              <a:chExt cx="893520" cy="1905120"/>
            </a:xfrm>
          </p:grpSpPr>
          <p:sp>
            <p:nvSpPr>
              <p:cNvPr id="1192" name="Google Shape;1294;p37"/>
              <p:cNvSpPr/>
              <p:nvPr/>
            </p:nvSpPr>
            <p:spPr>
              <a:xfrm>
                <a:off x="7391160" y="2918160"/>
                <a:ext cx="366840" cy="807120"/>
              </a:xfrm>
              <a:custGeom>
                <a:avLst/>
                <a:gdLst>
                  <a:gd name="textAreaLeft" fmla="*/ 0 w 366840"/>
                  <a:gd name="textAreaRight" fmla="*/ 367200 w 366840"/>
                  <a:gd name="textAreaTop" fmla="*/ 0 h 807120"/>
                  <a:gd name="textAreaBottom" fmla="*/ 807480 h 807120"/>
                </a:gdLst>
                <a:ahLst/>
                <a:cxnLst/>
                <a:rect l="textAreaLeft" t="textAreaTop" r="textAreaRight" b="textAreaBottom"/>
                <a:pathLst>
                  <a:path w="119" h="262">
                    <a:moveTo>
                      <a:pt x="119" y="106"/>
                    </a:moveTo>
                    <a:cubicBezTo>
                      <a:pt x="119" y="106"/>
                      <a:pt x="77" y="157"/>
                      <a:pt x="79" y="250"/>
                    </a:cubicBezTo>
                    <a:cubicBezTo>
                      <a:pt x="79" y="257"/>
                      <a:pt x="74" y="262"/>
                      <a:pt x="68" y="262"/>
                    </a:cubicBezTo>
                    <a:cubicBezTo>
                      <a:pt x="68" y="262"/>
                      <a:pt x="68" y="262"/>
                      <a:pt x="68" y="262"/>
                    </a:cubicBezTo>
                    <a:cubicBezTo>
                      <a:pt x="63" y="262"/>
                      <a:pt x="59" y="260"/>
                      <a:pt x="57" y="256"/>
                    </a:cubicBezTo>
                    <a:cubicBezTo>
                      <a:pt x="50" y="240"/>
                      <a:pt x="30" y="199"/>
                      <a:pt x="17" y="157"/>
                    </a:cubicBezTo>
                    <a:cubicBezTo>
                      <a:pt x="0" y="105"/>
                      <a:pt x="93" y="0"/>
                      <a:pt x="93" y="0"/>
                    </a:cubicBezTo>
                    <a:lnTo>
                      <a:pt x="119" y="10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3" name="Google Shape;1295;p37"/>
              <p:cNvSpPr/>
              <p:nvPr/>
            </p:nvSpPr>
            <p:spPr>
              <a:xfrm>
                <a:off x="7917840" y="2918160"/>
                <a:ext cx="366840" cy="807120"/>
              </a:xfrm>
              <a:custGeom>
                <a:avLst/>
                <a:gdLst>
                  <a:gd name="textAreaLeft" fmla="*/ 0 w 366840"/>
                  <a:gd name="textAreaRight" fmla="*/ 367200 w 366840"/>
                  <a:gd name="textAreaTop" fmla="*/ 0 h 807120"/>
                  <a:gd name="textAreaBottom" fmla="*/ 807480 h 807120"/>
                </a:gdLst>
                <a:ahLst/>
                <a:cxnLst/>
                <a:rect l="textAreaLeft" t="textAreaTop" r="textAreaRight" b="textAreaBottom"/>
                <a:pathLst>
                  <a:path w="119" h="262">
                    <a:moveTo>
                      <a:pt x="0" y="106"/>
                    </a:moveTo>
                    <a:cubicBezTo>
                      <a:pt x="0" y="106"/>
                      <a:pt x="43" y="157"/>
                      <a:pt x="40" y="250"/>
                    </a:cubicBezTo>
                    <a:cubicBezTo>
                      <a:pt x="40" y="257"/>
                      <a:pt x="45" y="262"/>
                      <a:pt x="52" y="262"/>
                    </a:cubicBezTo>
                    <a:cubicBezTo>
                      <a:pt x="52" y="262"/>
                      <a:pt x="52" y="262"/>
                      <a:pt x="52" y="262"/>
                    </a:cubicBezTo>
                    <a:cubicBezTo>
                      <a:pt x="56" y="262"/>
                      <a:pt x="60" y="260"/>
                      <a:pt x="62" y="256"/>
                    </a:cubicBezTo>
                    <a:cubicBezTo>
                      <a:pt x="69" y="240"/>
                      <a:pt x="89" y="199"/>
                      <a:pt x="102" y="157"/>
                    </a:cubicBezTo>
                    <a:cubicBezTo>
                      <a:pt x="119" y="105"/>
                      <a:pt x="26" y="0"/>
                      <a:pt x="26" y="0"/>
                    </a:cubicBezTo>
                    <a:lnTo>
                      <a:pt x="0" y="10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4" name="Google Shape;1296;p37"/>
              <p:cNvSpPr/>
              <p:nvPr/>
            </p:nvSpPr>
            <p:spPr>
              <a:xfrm>
                <a:off x="7619400" y="1820160"/>
                <a:ext cx="437040" cy="1535040"/>
              </a:xfrm>
              <a:custGeom>
                <a:avLst/>
                <a:gdLst>
                  <a:gd name="textAreaLeft" fmla="*/ 0 w 437040"/>
                  <a:gd name="textAreaRight" fmla="*/ 437400 w 437040"/>
                  <a:gd name="textAreaTop" fmla="*/ 0 h 1535040"/>
                  <a:gd name="textAreaBottom" fmla="*/ 1535400 h 1535040"/>
                </a:gdLst>
                <a:ahLst/>
                <a:cxnLst/>
                <a:rect l="textAreaLeft" t="textAreaTop" r="textAreaRight" b="textAreaBottom"/>
                <a:pathLst>
                  <a:path w="142" h="498">
                    <a:moveTo>
                      <a:pt x="78" y="6"/>
                    </a:moveTo>
                    <a:cubicBezTo>
                      <a:pt x="75" y="0"/>
                      <a:pt x="67" y="0"/>
                      <a:pt x="64" y="6"/>
                    </a:cubicBezTo>
                    <a:cubicBezTo>
                      <a:pt x="46" y="43"/>
                      <a:pt x="0" y="147"/>
                      <a:pt x="0" y="236"/>
                    </a:cubicBezTo>
                    <a:cubicBezTo>
                      <a:pt x="0" y="347"/>
                      <a:pt x="43" y="492"/>
                      <a:pt x="43" y="492"/>
                    </a:cubicBezTo>
                    <a:cubicBezTo>
                      <a:pt x="61" y="498"/>
                      <a:pt x="81" y="498"/>
                      <a:pt x="99" y="492"/>
                    </a:cubicBezTo>
                    <a:cubicBezTo>
                      <a:pt x="99" y="492"/>
                      <a:pt x="142" y="347"/>
                      <a:pt x="142" y="236"/>
                    </a:cubicBezTo>
                    <a:cubicBezTo>
                      <a:pt x="142" y="147"/>
                      <a:pt x="96" y="43"/>
                      <a:pt x="78" y="6"/>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5" name="Google Shape;1297;p37"/>
              <p:cNvSpPr/>
              <p:nvPr/>
            </p:nvSpPr>
            <p:spPr>
              <a:xfrm>
                <a:off x="7736400" y="3275280"/>
                <a:ext cx="205920" cy="80280"/>
              </a:xfrm>
              <a:custGeom>
                <a:avLst/>
                <a:gdLst>
                  <a:gd name="textAreaLeft" fmla="*/ 0 w 205920"/>
                  <a:gd name="textAreaRight" fmla="*/ 206280 w 205920"/>
                  <a:gd name="textAreaTop" fmla="*/ 0 h 80280"/>
                  <a:gd name="textAreaBottom" fmla="*/ 80640 h 80280"/>
                </a:gdLst>
                <a:ahLst/>
                <a:cxnLst/>
                <a:rect l="textAreaLeft" t="textAreaTop" r="textAreaRight" b="textAreaBottom"/>
                <a:pathLst>
                  <a:path w="67" h="26">
                    <a:moveTo>
                      <a:pt x="0" y="0"/>
                    </a:moveTo>
                    <a:cubicBezTo>
                      <a:pt x="3" y="13"/>
                      <a:pt x="5" y="20"/>
                      <a:pt x="5" y="20"/>
                    </a:cubicBezTo>
                    <a:cubicBezTo>
                      <a:pt x="23" y="26"/>
                      <a:pt x="43" y="26"/>
                      <a:pt x="61" y="20"/>
                    </a:cubicBezTo>
                    <a:cubicBezTo>
                      <a:pt x="61" y="20"/>
                      <a:pt x="63" y="13"/>
                      <a:pt x="67" y="0"/>
                    </a:cubicBezTo>
                    <a:cubicBezTo>
                      <a:pt x="45" y="5"/>
                      <a:pt x="22" y="5"/>
                      <a:pt x="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0320" bIns="40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6" name="Google Shape;1298;p37"/>
              <p:cNvSpPr/>
              <p:nvPr/>
            </p:nvSpPr>
            <p:spPr>
              <a:xfrm>
                <a:off x="7675200" y="1820160"/>
                <a:ext cx="325440" cy="391680"/>
              </a:xfrm>
              <a:custGeom>
                <a:avLst/>
                <a:gdLst>
                  <a:gd name="textAreaLeft" fmla="*/ 0 w 325440"/>
                  <a:gd name="textAreaRight" fmla="*/ 325800 w 325440"/>
                  <a:gd name="textAreaTop" fmla="*/ 0 h 391680"/>
                  <a:gd name="textAreaBottom" fmla="*/ 392040 h 391680"/>
                </a:gdLst>
                <a:ahLst/>
                <a:cxnLst/>
                <a:rect l="textAreaLeft" t="textAreaTop" r="textAreaRight" b="textAreaBottom"/>
                <a:pathLst>
                  <a:path w="106" h="127">
                    <a:moveTo>
                      <a:pt x="106" y="127"/>
                    </a:moveTo>
                    <a:cubicBezTo>
                      <a:pt x="92" y="74"/>
                      <a:pt x="71" y="28"/>
                      <a:pt x="60" y="6"/>
                    </a:cubicBezTo>
                    <a:cubicBezTo>
                      <a:pt x="57" y="0"/>
                      <a:pt x="49" y="0"/>
                      <a:pt x="46" y="6"/>
                    </a:cubicBezTo>
                    <a:cubicBezTo>
                      <a:pt x="35" y="28"/>
                      <a:pt x="15" y="74"/>
                      <a:pt x="0" y="127"/>
                    </a:cubicBezTo>
                    <a:cubicBezTo>
                      <a:pt x="35" y="125"/>
                      <a:pt x="71" y="125"/>
                      <a:pt x="106" y="127"/>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7" name="Google Shape;1299;p37"/>
              <p:cNvSpPr/>
              <p:nvPr/>
            </p:nvSpPr>
            <p:spPr>
              <a:xfrm>
                <a:off x="7760880" y="2405520"/>
                <a:ext cx="163080" cy="16308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8" name="Google Shape;1300;p37"/>
              <p:cNvSpPr/>
              <p:nvPr/>
            </p:nvSpPr>
            <p:spPr>
              <a:xfrm>
                <a:off x="7776360" y="2665080"/>
                <a:ext cx="132120" cy="13212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9" name="Google Shape;1301;p37"/>
              <p:cNvSpPr/>
              <p:nvPr/>
            </p:nvSpPr>
            <p:spPr>
              <a:xfrm>
                <a:off x="7785720" y="2893680"/>
                <a:ext cx="114120" cy="11232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tIns="39960" bIns="399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1200" name="Google Shape;1302;p37"/>
            <p:cNvCxnSpPr/>
            <p:nvPr/>
          </p:nvCxnSpPr>
          <p:spPr>
            <a:xfrm>
              <a:off x="3961800" y="4370040"/>
              <a:ext cx="4816080" cy="360"/>
            </a:xfrm>
            <a:prstGeom prst="straightConnector1">
              <a:avLst/>
            </a:prstGeom>
            <a:ln w="9525">
              <a:solidFill>
                <a:srgbClr val="FFFEF4"/>
              </a:solidFill>
              <a:round/>
            </a:ln>
          </p:spPr>
        </p:cxnSp>
        <p:sp>
          <p:nvSpPr>
            <p:cNvPr id="1201" name="Google Shape;1303;p37"/>
            <p:cNvSpPr/>
            <p:nvPr/>
          </p:nvSpPr>
          <p:spPr>
            <a:xfrm>
              <a:off x="7023600" y="1325160"/>
              <a:ext cx="709920" cy="322200"/>
            </a:xfrm>
            <a:custGeom>
              <a:avLst/>
              <a:gdLst>
                <a:gd name="textAreaLeft" fmla="*/ 0 w 709920"/>
                <a:gd name="textAreaRight" fmla="*/ 710280 w 709920"/>
                <a:gd name="textAreaTop" fmla="*/ 0 h 322200"/>
                <a:gd name="textAreaBottom" fmla="*/ 322560 h 322200"/>
              </a:gdLst>
              <a:ahLst/>
              <a:cxnLst/>
              <a:rect l="textAreaLeft" t="textAreaTop" r="textAreaRight" b="textAreaBottom"/>
              <a:pathLst>
                <a:path w="968" h="439">
                  <a:moveTo>
                    <a:pt x="882" y="266"/>
                  </a:moveTo>
                  <a:cubicBezTo>
                    <a:pt x="847" y="266"/>
                    <a:pt x="847" y="266"/>
                    <a:pt x="847" y="266"/>
                  </a:cubicBezTo>
                  <a:cubicBezTo>
                    <a:pt x="847" y="119"/>
                    <a:pt x="727" y="0"/>
                    <a:pt x="580" y="0"/>
                  </a:cubicBezTo>
                  <a:cubicBezTo>
                    <a:pt x="472" y="0"/>
                    <a:pt x="379" y="65"/>
                    <a:pt x="337" y="158"/>
                  </a:cubicBezTo>
                  <a:cubicBezTo>
                    <a:pt x="319" y="147"/>
                    <a:pt x="297" y="141"/>
                    <a:pt x="274" y="141"/>
                  </a:cubicBezTo>
                  <a:cubicBezTo>
                    <a:pt x="205" y="141"/>
                    <a:pt x="149" y="197"/>
                    <a:pt x="149" y="266"/>
                  </a:cubicBezTo>
                  <a:cubicBezTo>
                    <a:pt x="86" y="266"/>
                    <a:pt x="86" y="266"/>
                    <a:pt x="86" y="266"/>
                  </a:cubicBezTo>
                  <a:cubicBezTo>
                    <a:pt x="39" y="266"/>
                    <a:pt x="0" y="305"/>
                    <a:pt x="0" y="353"/>
                  </a:cubicBezTo>
                  <a:cubicBezTo>
                    <a:pt x="0" y="401"/>
                    <a:pt x="39" y="439"/>
                    <a:pt x="86" y="439"/>
                  </a:cubicBezTo>
                  <a:cubicBezTo>
                    <a:pt x="882" y="439"/>
                    <a:pt x="882" y="439"/>
                    <a:pt x="882" y="439"/>
                  </a:cubicBezTo>
                  <a:cubicBezTo>
                    <a:pt x="929" y="439"/>
                    <a:pt x="968" y="401"/>
                    <a:pt x="968" y="353"/>
                  </a:cubicBezTo>
                  <a:cubicBezTo>
                    <a:pt x="968" y="305"/>
                    <a:pt x="929" y="266"/>
                    <a:pt x="882" y="26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2" name="Google Shape;1304;p37"/>
            <p:cNvSpPr/>
            <p:nvPr/>
          </p:nvSpPr>
          <p:spPr>
            <a:xfrm>
              <a:off x="5639760" y="167832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203" name="Google Shape;1305;p37"/>
            <p:cNvGrpSpPr/>
            <p:nvPr/>
          </p:nvGrpSpPr>
          <p:grpSpPr>
            <a:xfrm>
              <a:off x="4187520" y="3559680"/>
              <a:ext cx="572760" cy="803520"/>
              <a:chOff x="4187520" y="3559680"/>
              <a:chExt cx="572760" cy="803520"/>
            </a:xfrm>
          </p:grpSpPr>
          <p:grpSp>
            <p:nvGrpSpPr>
              <p:cNvPr id="1204" name="Google Shape;1306;p37"/>
              <p:cNvGrpSpPr/>
              <p:nvPr/>
            </p:nvGrpSpPr>
            <p:grpSpPr>
              <a:xfrm>
                <a:off x="4187520" y="3559680"/>
                <a:ext cx="572760" cy="467280"/>
                <a:chOff x="4187520" y="3559680"/>
                <a:chExt cx="572760" cy="467280"/>
              </a:xfrm>
            </p:grpSpPr>
            <p:sp>
              <p:nvSpPr>
                <p:cNvPr id="1205" name="Google Shape;1307;p37"/>
                <p:cNvSpPr/>
                <p:nvPr/>
              </p:nvSpPr>
              <p:spPr>
                <a:xfrm>
                  <a:off x="4362120" y="3559680"/>
                  <a:ext cx="302760" cy="84600"/>
                </a:xfrm>
                <a:custGeom>
                  <a:avLst/>
                  <a:gdLst>
                    <a:gd name="textAreaLeft" fmla="*/ 0 w 302760"/>
                    <a:gd name="textAreaRight" fmla="*/ 303120 w 302760"/>
                    <a:gd name="textAreaTop" fmla="*/ 0 h 84600"/>
                    <a:gd name="textAreaBottom" fmla="*/ 84960 h 84600"/>
                  </a:gdLst>
                  <a:ahLst/>
                  <a:cxnLst/>
                  <a:rect l="textAreaLeft" t="textAreaTop" r="textAreaRight" b="textAreaBottom"/>
                  <a:pathLst>
                    <a:path w="264" h="74">
                      <a:moveTo>
                        <a:pt x="183" y="0"/>
                      </a:moveTo>
                      <a:cubicBezTo>
                        <a:pt x="73" y="0"/>
                        <a:pt x="73" y="0"/>
                        <a:pt x="73" y="0"/>
                      </a:cubicBezTo>
                      <a:cubicBezTo>
                        <a:pt x="63" y="0"/>
                        <a:pt x="53" y="5"/>
                        <a:pt x="47" y="13"/>
                      </a:cubicBezTo>
                      <a:cubicBezTo>
                        <a:pt x="0" y="74"/>
                        <a:pt x="0" y="74"/>
                        <a:pt x="0" y="74"/>
                      </a:cubicBezTo>
                      <a:cubicBezTo>
                        <a:pt x="264" y="74"/>
                        <a:pt x="264" y="74"/>
                        <a:pt x="264" y="74"/>
                      </a:cubicBezTo>
                      <a:cubicBezTo>
                        <a:pt x="222" y="19"/>
                        <a:pt x="222" y="19"/>
                        <a:pt x="222" y="19"/>
                      </a:cubicBezTo>
                      <a:cubicBezTo>
                        <a:pt x="213" y="7"/>
                        <a:pt x="198" y="0"/>
                        <a:pt x="18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2480" bIns="42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6" name="Google Shape;1308;p37"/>
                <p:cNvSpPr/>
                <p:nvPr/>
              </p:nvSpPr>
              <p:spPr>
                <a:xfrm>
                  <a:off x="4404600" y="3559680"/>
                  <a:ext cx="260280" cy="84600"/>
                </a:xfrm>
                <a:custGeom>
                  <a:avLst/>
                  <a:gdLst>
                    <a:gd name="textAreaLeft" fmla="*/ 0 w 260280"/>
                    <a:gd name="textAreaRight" fmla="*/ 260640 w 260280"/>
                    <a:gd name="textAreaTop" fmla="*/ 0 h 84600"/>
                    <a:gd name="textAreaBottom" fmla="*/ 84960 h 84600"/>
                  </a:gdLst>
                  <a:ahLst/>
                  <a:cxnLst/>
                  <a:rect l="textAreaLeft" t="textAreaTop" r="textAreaRight" b="textAreaBottom"/>
                  <a:pathLst>
                    <a:path w="227" h="74">
                      <a:moveTo>
                        <a:pt x="154" y="0"/>
                      </a:moveTo>
                      <a:cubicBezTo>
                        <a:pt x="73" y="0"/>
                        <a:pt x="73" y="0"/>
                        <a:pt x="73" y="0"/>
                      </a:cubicBezTo>
                      <a:cubicBezTo>
                        <a:pt x="63" y="0"/>
                        <a:pt x="53" y="5"/>
                        <a:pt x="47" y="13"/>
                      </a:cubicBezTo>
                      <a:cubicBezTo>
                        <a:pt x="0" y="74"/>
                        <a:pt x="0" y="74"/>
                        <a:pt x="0" y="74"/>
                      </a:cubicBezTo>
                      <a:cubicBezTo>
                        <a:pt x="227" y="74"/>
                        <a:pt x="227" y="74"/>
                        <a:pt x="227" y="74"/>
                      </a:cubicBezTo>
                      <a:cubicBezTo>
                        <a:pt x="180" y="13"/>
                        <a:pt x="180" y="13"/>
                        <a:pt x="180" y="13"/>
                      </a:cubicBezTo>
                      <a:cubicBezTo>
                        <a:pt x="174" y="5"/>
                        <a:pt x="164" y="0"/>
                        <a:pt x="15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2480" bIns="42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7" name="Google Shape;1309;p37"/>
                <p:cNvSpPr/>
                <p:nvPr/>
              </p:nvSpPr>
              <p:spPr>
                <a:xfrm>
                  <a:off x="4187520" y="3633120"/>
                  <a:ext cx="572760" cy="393840"/>
                </a:xfrm>
                <a:custGeom>
                  <a:avLst/>
                  <a:gdLst>
                    <a:gd name="textAreaLeft" fmla="*/ 0 w 572760"/>
                    <a:gd name="textAreaRight" fmla="*/ 573120 w 572760"/>
                    <a:gd name="textAreaTop" fmla="*/ 0 h 393840"/>
                    <a:gd name="textAreaBottom" fmla="*/ 394200 h 393840"/>
                  </a:gdLst>
                  <a:ahLst/>
                  <a:cxnLst/>
                  <a:rect l="textAreaLeft" t="textAreaTop" r="textAreaRight" b="textAreaBottom"/>
                  <a:pathLst>
                    <a:path w="499" h="343">
                      <a:moveTo>
                        <a:pt x="485" y="343"/>
                      </a:moveTo>
                      <a:cubicBezTo>
                        <a:pt x="14" y="343"/>
                        <a:pt x="14" y="343"/>
                        <a:pt x="14" y="343"/>
                      </a:cubicBezTo>
                      <a:cubicBezTo>
                        <a:pt x="7" y="343"/>
                        <a:pt x="0" y="337"/>
                        <a:pt x="0" y="330"/>
                      </a:cubicBezTo>
                      <a:cubicBezTo>
                        <a:pt x="0" y="13"/>
                        <a:pt x="0" y="13"/>
                        <a:pt x="0" y="13"/>
                      </a:cubicBezTo>
                      <a:cubicBezTo>
                        <a:pt x="0" y="6"/>
                        <a:pt x="7" y="0"/>
                        <a:pt x="14" y="0"/>
                      </a:cubicBezTo>
                      <a:cubicBezTo>
                        <a:pt x="485" y="0"/>
                        <a:pt x="485" y="0"/>
                        <a:pt x="485" y="0"/>
                      </a:cubicBezTo>
                      <a:cubicBezTo>
                        <a:pt x="493" y="0"/>
                        <a:pt x="499" y="6"/>
                        <a:pt x="499" y="13"/>
                      </a:cubicBezTo>
                      <a:cubicBezTo>
                        <a:pt x="499" y="330"/>
                        <a:pt x="499" y="330"/>
                        <a:pt x="499" y="330"/>
                      </a:cubicBezTo>
                      <a:cubicBezTo>
                        <a:pt x="499" y="337"/>
                        <a:pt x="493" y="343"/>
                        <a:pt x="485" y="343"/>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8" name="Google Shape;1310;p37"/>
                <p:cNvSpPr/>
                <p:nvPr/>
              </p:nvSpPr>
              <p:spPr>
                <a:xfrm>
                  <a:off x="4187520" y="3633120"/>
                  <a:ext cx="121680" cy="393840"/>
                </a:xfrm>
                <a:custGeom>
                  <a:avLst/>
                  <a:gdLst>
                    <a:gd name="textAreaLeft" fmla="*/ 0 w 121680"/>
                    <a:gd name="textAreaRight" fmla="*/ 122040 w 121680"/>
                    <a:gd name="textAreaTop" fmla="*/ 0 h 393840"/>
                    <a:gd name="textAreaBottom" fmla="*/ 394200 h 393840"/>
                  </a:gdLst>
                  <a:ahLst/>
                  <a:cxnLst/>
                  <a:rect l="textAreaLeft" t="textAreaTop" r="textAreaRight" b="textAreaBottom"/>
                  <a:pathLst>
                    <a:path w="106" h="343">
                      <a:moveTo>
                        <a:pt x="106" y="343"/>
                      </a:moveTo>
                      <a:cubicBezTo>
                        <a:pt x="14" y="343"/>
                        <a:pt x="14" y="343"/>
                        <a:pt x="14" y="343"/>
                      </a:cubicBezTo>
                      <a:cubicBezTo>
                        <a:pt x="6" y="343"/>
                        <a:pt x="0" y="337"/>
                        <a:pt x="0" y="330"/>
                      </a:cubicBezTo>
                      <a:cubicBezTo>
                        <a:pt x="0" y="13"/>
                        <a:pt x="0" y="13"/>
                        <a:pt x="0" y="13"/>
                      </a:cubicBezTo>
                      <a:cubicBezTo>
                        <a:pt x="0" y="6"/>
                        <a:pt x="6" y="0"/>
                        <a:pt x="14" y="0"/>
                      </a:cubicBezTo>
                      <a:cubicBezTo>
                        <a:pt x="106" y="0"/>
                        <a:pt x="106" y="0"/>
                        <a:pt x="106" y="0"/>
                      </a:cubicBezTo>
                      <a:lnTo>
                        <a:pt x="106" y="343"/>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9" name="Google Shape;1311;p37"/>
                <p:cNvSpPr/>
                <p:nvPr/>
              </p:nvSpPr>
              <p:spPr>
                <a:xfrm>
                  <a:off x="4367880" y="3663000"/>
                  <a:ext cx="333720" cy="3337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0" name="Google Shape;1312;p37"/>
                <p:cNvSpPr/>
                <p:nvPr/>
              </p:nvSpPr>
              <p:spPr>
                <a:xfrm>
                  <a:off x="4411440" y="3706560"/>
                  <a:ext cx="246600" cy="24660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1" name="Google Shape;1313;p37"/>
                <p:cNvSpPr/>
                <p:nvPr/>
              </p:nvSpPr>
              <p:spPr>
                <a:xfrm>
                  <a:off x="4426560" y="3721680"/>
                  <a:ext cx="216720" cy="21672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2" name="Google Shape;1314;p37"/>
                <p:cNvSpPr/>
                <p:nvPr/>
              </p:nvSpPr>
              <p:spPr>
                <a:xfrm>
                  <a:off x="4591080" y="3798720"/>
                  <a:ext cx="22320" cy="2376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tIns="8640" bIns="8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3" name="Google Shape;1315;p37"/>
                <p:cNvSpPr/>
                <p:nvPr/>
              </p:nvSpPr>
              <p:spPr>
                <a:xfrm>
                  <a:off x="4552920" y="3752640"/>
                  <a:ext cx="42120" cy="4140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tIns="14760" bIns="147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14" name="Google Shape;1316;p37"/>
              <p:cNvGrpSpPr/>
              <p:nvPr/>
            </p:nvGrpSpPr>
            <p:grpSpPr>
              <a:xfrm>
                <a:off x="4218120" y="4011120"/>
                <a:ext cx="511560" cy="352080"/>
                <a:chOff x="4218120" y="4011120"/>
                <a:chExt cx="511560" cy="352080"/>
              </a:xfrm>
            </p:grpSpPr>
            <p:sp>
              <p:nvSpPr>
                <p:cNvPr id="1215" name="Google Shape;1317;p37"/>
                <p:cNvSpPr/>
                <p:nvPr/>
              </p:nvSpPr>
              <p:spPr>
                <a:xfrm>
                  <a:off x="4457880" y="4071600"/>
                  <a:ext cx="30600" cy="4788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6" name="Google Shape;1318;p37"/>
                <p:cNvSpPr/>
                <p:nvPr/>
              </p:nvSpPr>
              <p:spPr>
                <a:xfrm>
                  <a:off x="4381200" y="4048200"/>
                  <a:ext cx="76680" cy="73440"/>
                </a:xfrm>
                <a:custGeom>
                  <a:avLst/>
                  <a:gdLst>
                    <a:gd name="textAreaLeft" fmla="*/ 0 w 76680"/>
                    <a:gd name="textAreaRight" fmla="*/ 77040 w 76680"/>
                    <a:gd name="textAreaTop" fmla="*/ 0 h 73440"/>
                    <a:gd name="textAreaBottom" fmla="*/ 73800 h 73440"/>
                  </a:gdLst>
                  <a:ahLst/>
                  <a:cxnLst/>
                  <a:rect l="textAreaLeft" t="textAreaTop" r="textAreaRight" b="textAreaBottom"/>
                  <a:pathLst>
                    <a:path w="102" h="98">
                      <a:moveTo>
                        <a:pt x="38" y="98"/>
                      </a:moveTo>
                      <a:lnTo>
                        <a:pt x="0" y="98"/>
                      </a:lnTo>
                      <a:lnTo>
                        <a:pt x="64" y="0"/>
                      </a:lnTo>
                      <a:lnTo>
                        <a:pt x="102" y="0"/>
                      </a:lnTo>
                      <a:lnTo>
                        <a:pt x="38" y="98"/>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36720" bIns="36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7" name="Google Shape;1319;p37"/>
                <p:cNvSpPr/>
                <p:nvPr/>
              </p:nvSpPr>
              <p:spPr>
                <a:xfrm>
                  <a:off x="4490280" y="4048200"/>
                  <a:ext cx="74880" cy="73440"/>
                </a:xfrm>
                <a:custGeom>
                  <a:avLst/>
                  <a:gdLst>
                    <a:gd name="textAreaLeft" fmla="*/ 0 w 74880"/>
                    <a:gd name="textAreaRight" fmla="*/ 75240 w 74880"/>
                    <a:gd name="textAreaTop" fmla="*/ 0 h 73440"/>
                    <a:gd name="textAreaBottom" fmla="*/ 73800 h 73440"/>
                  </a:gdLst>
                  <a:ahLst/>
                  <a:cxnLst/>
                  <a:rect l="textAreaLeft" t="textAreaTop" r="textAreaRight" b="textAreaBottom"/>
                  <a:pathLst>
                    <a:path w="100" h="98">
                      <a:moveTo>
                        <a:pt x="64" y="98"/>
                      </a:moveTo>
                      <a:lnTo>
                        <a:pt x="100" y="98"/>
                      </a:lnTo>
                      <a:lnTo>
                        <a:pt x="36" y="0"/>
                      </a:lnTo>
                      <a:lnTo>
                        <a:pt x="0" y="0"/>
                      </a:lnTo>
                      <a:lnTo>
                        <a:pt x="64" y="98"/>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36720" bIns="36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8" name="Google Shape;1320;p37"/>
                <p:cNvSpPr/>
                <p:nvPr/>
              </p:nvSpPr>
              <p:spPr>
                <a:xfrm>
                  <a:off x="4427640" y="4011120"/>
                  <a:ext cx="90720" cy="67680"/>
                </a:xfrm>
                <a:custGeom>
                  <a:avLst/>
                  <a:gdLst>
                    <a:gd name="textAreaLeft" fmla="*/ 0 w 90720"/>
                    <a:gd name="textAreaRight" fmla="*/ 91080 w 90720"/>
                    <a:gd name="textAreaTop" fmla="*/ 0 h 67680"/>
                    <a:gd name="textAreaBottom" fmla="*/ 68040 h 67680"/>
                  </a:gdLst>
                  <a:ahLst/>
                  <a:cxnLst/>
                  <a:rect l="textAreaLeft" t="textAreaTop" r="textAreaRight" b="textAreaBottom"/>
                  <a:pathLst>
                    <a:path w="51" h="38">
                      <a:moveTo>
                        <a:pt x="33" y="38"/>
                      </a:moveTo>
                      <a:cubicBezTo>
                        <a:pt x="19" y="38"/>
                        <a:pt x="19" y="38"/>
                        <a:pt x="19" y="38"/>
                      </a:cubicBezTo>
                      <a:cubicBezTo>
                        <a:pt x="8" y="38"/>
                        <a:pt x="0" y="30"/>
                        <a:pt x="0" y="20"/>
                      </a:cubicBezTo>
                      <a:cubicBezTo>
                        <a:pt x="0" y="0"/>
                        <a:pt x="0" y="0"/>
                        <a:pt x="0" y="0"/>
                      </a:cubicBezTo>
                      <a:cubicBezTo>
                        <a:pt x="51" y="0"/>
                        <a:pt x="51" y="0"/>
                        <a:pt x="51" y="0"/>
                      </a:cubicBezTo>
                      <a:cubicBezTo>
                        <a:pt x="51" y="20"/>
                        <a:pt x="51" y="20"/>
                        <a:pt x="51" y="20"/>
                      </a:cubicBezTo>
                      <a:cubicBezTo>
                        <a:pt x="51" y="30"/>
                        <a:pt x="43" y="38"/>
                        <a:pt x="33" y="3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9" name="Google Shape;1321;p37"/>
                <p:cNvSpPr/>
                <p:nvPr/>
              </p:nvSpPr>
              <p:spPr>
                <a:xfrm>
                  <a:off x="4448880" y="4102560"/>
                  <a:ext cx="47880" cy="260640"/>
                </a:xfrm>
                <a:custGeom>
                  <a:avLst/>
                  <a:gdLst>
                    <a:gd name="textAreaLeft" fmla="*/ 0 w 47880"/>
                    <a:gd name="textAreaRight" fmla="*/ 48240 w 47880"/>
                    <a:gd name="textAreaTop" fmla="*/ 0 h 260640"/>
                    <a:gd name="textAreaBottom" fmla="*/ 261000 h 260640"/>
                  </a:gdLst>
                  <a:ahLst/>
                  <a:cxnLst/>
                  <a:rect l="textAreaLeft" t="textAreaTop" r="textAreaRight" b="textAreaBottom"/>
                  <a:pathLst>
                    <a:path w="27" h="146">
                      <a:moveTo>
                        <a:pt x="21" y="146"/>
                      </a:moveTo>
                      <a:cubicBezTo>
                        <a:pt x="6" y="146"/>
                        <a:pt x="6" y="146"/>
                        <a:pt x="6" y="146"/>
                      </a:cubicBezTo>
                      <a:cubicBezTo>
                        <a:pt x="3" y="146"/>
                        <a:pt x="0" y="143"/>
                        <a:pt x="0" y="140"/>
                      </a:cubicBezTo>
                      <a:cubicBezTo>
                        <a:pt x="0" y="6"/>
                        <a:pt x="0" y="6"/>
                        <a:pt x="0" y="6"/>
                      </a:cubicBezTo>
                      <a:cubicBezTo>
                        <a:pt x="0" y="3"/>
                        <a:pt x="3" y="0"/>
                        <a:pt x="6" y="0"/>
                      </a:cubicBezTo>
                      <a:cubicBezTo>
                        <a:pt x="21" y="0"/>
                        <a:pt x="21" y="0"/>
                        <a:pt x="21" y="0"/>
                      </a:cubicBezTo>
                      <a:cubicBezTo>
                        <a:pt x="24" y="0"/>
                        <a:pt x="27" y="3"/>
                        <a:pt x="27" y="6"/>
                      </a:cubicBezTo>
                      <a:cubicBezTo>
                        <a:pt x="27" y="140"/>
                        <a:pt x="27" y="140"/>
                        <a:pt x="27" y="140"/>
                      </a:cubicBezTo>
                      <a:cubicBezTo>
                        <a:pt x="27" y="143"/>
                        <a:pt x="24" y="146"/>
                        <a:pt x="21" y="146"/>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0" name="Google Shape;1322;p37"/>
                <p:cNvSpPr/>
                <p:nvPr/>
              </p:nvSpPr>
              <p:spPr>
                <a:xfrm>
                  <a:off x="4218120" y="4102560"/>
                  <a:ext cx="209160" cy="260640"/>
                </a:xfrm>
                <a:custGeom>
                  <a:avLst/>
                  <a:gdLst>
                    <a:gd name="textAreaLeft" fmla="*/ 0 w 209160"/>
                    <a:gd name="textAreaRight" fmla="*/ 209520 w 209160"/>
                    <a:gd name="textAreaTop" fmla="*/ 0 h 260640"/>
                    <a:gd name="textAreaBottom" fmla="*/ 261000 h 260640"/>
                  </a:gdLst>
                  <a:ahLst/>
                  <a:cxnLst/>
                  <a:rect l="textAreaLeft" t="textAreaTop" r="textAreaRight" b="textAreaBottom"/>
                  <a:pathLst>
                    <a:path w="117" h="146">
                      <a:moveTo>
                        <a:pt x="18" y="146"/>
                      </a:moveTo>
                      <a:cubicBezTo>
                        <a:pt x="4" y="146"/>
                        <a:pt x="4" y="146"/>
                        <a:pt x="4" y="146"/>
                      </a:cubicBezTo>
                      <a:cubicBezTo>
                        <a:pt x="1" y="146"/>
                        <a:pt x="0" y="143"/>
                        <a:pt x="2" y="140"/>
                      </a:cubicBezTo>
                      <a:cubicBezTo>
                        <a:pt x="89" y="6"/>
                        <a:pt x="89" y="6"/>
                        <a:pt x="89" y="6"/>
                      </a:cubicBezTo>
                      <a:cubicBezTo>
                        <a:pt x="91" y="3"/>
                        <a:pt x="96" y="0"/>
                        <a:pt x="99" y="0"/>
                      </a:cubicBezTo>
                      <a:cubicBezTo>
                        <a:pt x="113" y="0"/>
                        <a:pt x="113" y="0"/>
                        <a:pt x="113" y="0"/>
                      </a:cubicBezTo>
                      <a:cubicBezTo>
                        <a:pt x="117" y="0"/>
                        <a:pt x="117" y="3"/>
                        <a:pt x="115" y="6"/>
                      </a:cubicBezTo>
                      <a:cubicBezTo>
                        <a:pt x="28" y="140"/>
                        <a:pt x="28" y="140"/>
                        <a:pt x="28" y="140"/>
                      </a:cubicBezTo>
                      <a:cubicBezTo>
                        <a:pt x="26" y="143"/>
                        <a:pt x="22" y="146"/>
                        <a:pt x="18" y="146"/>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1" name="Google Shape;1323;p37"/>
                <p:cNvSpPr/>
                <p:nvPr/>
              </p:nvSpPr>
              <p:spPr>
                <a:xfrm>
                  <a:off x="4519080" y="4102560"/>
                  <a:ext cx="210600" cy="260640"/>
                </a:xfrm>
                <a:custGeom>
                  <a:avLst/>
                  <a:gdLst>
                    <a:gd name="textAreaLeft" fmla="*/ 0 w 210600"/>
                    <a:gd name="textAreaRight" fmla="*/ 210960 w 210600"/>
                    <a:gd name="textAreaTop" fmla="*/ 0 h 260640"/>
                    <a:gd name="textAreaBottom" fmla="*/ 261000 h 260640"/>
                  </a:gdLst>
                  <a:ahLst/>
                  <a:cxnLst/>
                  <a:rect l="textAreaLeft" t="textAreaTop" r="textAreaRight" b="textAreaBottom"/>
                  <a:pathLst>
                    <a:path w="118" h="146">
                      <a:moveTo>
                        <a:pt x="99" y="146"/>
                      </a:moveTo>
                      <a:cubicBezTo>
                        <a:pt x="113" y="146"/>
                        <a:pt x="113" y="146"/>
                        <a:pt x="113" y="146"/>
                      </a:cubicBezTo>
                      <a:cubicBezTo>
                        <a:pt x="117" y="146"/>
                        <a:pt x="118" y="143"/>
                        <a:pt x="115" y="140"/>
                      </a:cubicBezTo>
                      <a:cubicBezTo>
                        <a:pt x="28" y="6"/>
                        <a:pt x="28" y="6"/>
                        <a:pt x="28" y="6"/>
                      </a:cubicBezTo>
                      <a:cubicBezTo>
                        <a:pt x="26" y="3"/>
                        <a:pt x="22" y="0"/>
                        <a:pt x="18" y="0"/>
                      </a:cubicBezTo>
                      <a:cubicBezTo>
                        <a:pt x="4" y="0"/>
                        <a:pt x="4" y="0"/>
                        <a:pt x="4" y="0"/>
                      </a:cubicBezTo>
                      <a:cubicBezTo>
                        <a:pt x="1" y="0"/>
                        <a:pt x="0" y="3"/>
                        <a:pt x="2" y="6"/>
                      </a:cubicBezTo>
                      <a:cubicBezTo>
                        <a:pt x="89" y="140"/>
                        <a:pt x="89" y="140"/>
                        <a:pt x="89" y="140"/>
                      </a:cubicBezTo>
                      <a:cubicBezTo>
                        <a:pt x="91" y="143"/>
                        <a:pt x="96" y="146"/>
                        <a:pt x="99" y="146"/>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222" name="Google Shape;1324;p37"/>
            <p:cNvGrpSpPr/>
            <p:nvPr/>
          </p:nvGrpSpPr>
          <p:grpSpPr>
            <a:xfrm>
              <a:off x="6533640" y="3087360"/>
              <a:ext cx="1026720" cy="1311480"/>
              <a:chOff x="6533640" y="3087360"/>
              <a:chExt cx="1026720" cy="1311480"/>
            </a:xfrm>
          </p:grpSpPr>
          <p:sp>
            <p:nvSpPr>
              <p:cNvPr id="1223" name="Google Shape;1325;p37"/>
              <p:cNvSpPr/>
              <p:nvPr/>
            </p:nvSpPr>
            <p:spPr>
              <a:xfrm>
                <a:off x="6880320" y="3732840"/>
                <a:ext cx="73800" cy="766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tIns="38520" bIns="38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4" name="Google Shape;1326;p37"/>
              <p:cNvSpPr/>
              <p:nvPr/>
            </p:nvSpPr>
            <p:spPr>
              <a:xfrm>
                <a:off x="6876000" y="3728520"/>
                <a:ext cx="82440" cy="85320"/>
              </a:xfrm>
              <a:custGeom>
                <a:avLst/>
                <a:gdLst>
                  <a:gd name="textAreaLeft" fmla="*/ 0 w 82440"/>
                  <a:gd name="textAreaRight" fmla="*/ 82800 w 82440"/>
                  <a:gd name="textAreaTop" fmla="*/ 0 h 85320"/>
                  <a:gd name="textAreaBottom" fmla="*/ 85680 h 85320"/>
                </a:gdLst>
                <a:ahLst/>
                <a:cxnLst/>
                <a:rect l="textAreaLeft" t="textAreaTop" r="textAreaRight" b="textAreaBottom"/>
                <a:pathLst>
                  <a:path w="59" h="61">
                    <a:moveTo>
                      <a:pt x="56" y="58"/>
                    </a:moveTo>
                    <a:lnTo>
                      <a:pt x="56" y="56"/>
                    </a:lnTo>
                    <a:lnTo>
                      <a:pt x="6" y="56"/>
                    </a:lnTo>
                    <a:lnTo>
                      <a:pt x="6" y="6"/>
                    </a:lnTo>
                    <a:lnTo>
                      <a:pt x="53" y="6"/>
                    </a:lnTo>
                    <a:lnTo>
                      <a:pt x="53" y="58"/>
                    </a:lnTo>
                    <a:lnTo>
                      <a:pt x="56" y="58"/>
                    </a:lnTo>
                    <a:lnTo>
                      <a:pt x="56" y="56"/>
                    </a:lnTo>
                    <a:lnTo>
                      <a:pt x="56" y="58"/>
                    </a:lnTo>
                    <a:lnTo>
                      <a:pt x="59" y="58"/>
                    </a:lnTo>
                    <a:lnTo>
                      <a:pt x="59" y="0"/>
                    </a:lnTo>
                    <a:lnTo>
                      <a:pt x="0" y="0"/>
                    </a:lnTo>
                    <a:lnTo>
                      <a:pt x="0" y="61"/>
                    </a:lnTo>
                    <a:lnTo>
                      <a:pt x="59" y="61"/>
                    </a:lnTo>
                    <a:lnTo>
                      <a:pt x="59" y="58"/>
                    </a:lnTo>
                    <a:lnTo>
                      <a:pt x="56" y="58"/>
                    </a:lnTo>
                    <a:close/>
                  </a:path>
                </a:pathLst>
              </a:custGeom>
              <a:solidFill>
                <a:srgbClr val="072E52"/>
              </a:solidFill>
              <a:ln w="0">
                <a:noFill/>
              </a:ln>
            </p:spPr>
            <p:style>
              <a:lnRef idx="0">
                <a:scrgbClr r="0" g="0" b="0"/>
              </a:lnRef>
              <a:fillRef idx="0">
                <a:scrgbClr r="0" g="0" b="0"/>
              </a:fillRef>
              <a:effectRef idx="0">
                <a:scrgbClr r="0" g="0" b="0"/>
              </a:effectRef>
              <a:fontRef idx="minor"/>
            </p:style>
            <p:txBody>
              <a:bodyPr tIns="42840" bIns="42840"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25" name="Google Shape;1327;p37"/>
              <p:cNvSpPr/>
              <p:nvPr/>
            </p:nvSpPr>
            <p:spPr>
              <a:xfrm>
                <a:off x="6970320" y="3188160"/>
                <a:ext cx="189000" cy="213120"/>
              </a:xfrm>
              <a:custGeom>
                <a:avLst/>
                <a:gdLst>
                  <a:gd name="textAreaLeft" fmla="*/ 0 w 189000"/>
                  <a:gd name="textAreaRight" fmla="*/ 189360 w 189000"/>
                  <a:gd name="textAreaTop" fmla="*/ 0 h 213120"/>
                  <a:gd name="textAreaBottom" fmla="*/ 213480 h 213120"/>
                </a:gdLst>
                <a:ahLst/>
                <a:cxnLst/>
                <a:rect l="textAreaLeft" t="textAreaTop" r="textAreaRight" b="textAreaBottom"/>
                <a:pathLst>
                  <a:path w="91" h="102">
                    <a:moveTo>
                      <a:pt x="6" y="13"/>
                    </a:moveTo>
                    <a:cubicBezTo>
                      <a:pt x="6" y="13"/>
                      <a:pt x="8" y="34"/>
                      <a:pt x="0" y="44"/>
                    </a:cubicBezTo>
                    <a:cubicBezTo>
                      <a:pt x="5" y="43"/>
                      <a:pt x="5" y="43"/>
                      <a:pt x="5" y="43"/>
                    </a:cubicBezTo>
                    <a:cubicBezTo>
                      <a:pt x="7" y="43"/>
                      <a:pt x="9" y="44"/>
                      <a:pt x="9" y="46"/>
                    </a:cubicBezTo>
                    <a:cubicBezTo>
                      <a:pt x="13" y="57"/>
                      <a:pt x="13" y="57"/>
                      <a:pt x="13" y="57"/>
                    </a:cubicBezTo>
                    <a:cubicBezTo>
                      <a:pt x="15" y="66"/>
                      <a:pt x="24" y="71"/>
                      <a:pt x="33" y="70"/>
                    </a:cubicBezTo>
                    <a:cubicBezTo>
                      <a:pt x="38" y="69"/>
                      <a:pt x="38" y="69"/>
                      <a:pt x="38" y="69"/>
                    </a:cubicBezTo>
                    <a:cubicBezTo>
                      <a:pt x="41" y="69"/>
                      <a:pt x="44" y="71"/>
                      <a:pt x="45" y="73"/>
                    </a:cubicBezTo>
                    <a:cubicBezTo>
                      <a:pt x="52" y="93"/>
                      <a:pt x="52" y="93"/>
                      <a:pt x="52" y="93"/>
                    </a:cubicBezTo>
                    <a:cubicBezTo>
                      <a:pt x="53" y="99"/>
                      <a:pt x="59" y="102"/>
                      <a:pt x="64" y="100"/>
                    </a:cubicBezTo>
                    <a:cubicBezTo>
                      <a:pt x="91" y="94"/>
                      <a:pt x="91" y="94"/>
                      <a:pt x="91" y="94"/>
                    </a:cubicBezTo>
                    <a:cubicBezTo>
                      <a:pt x="55" y="0"/>
                      <a:pt x="55" y="0"/>
                      <a:pt x="55" y="0"/>
                    </a:cubicBezTo>
                    <a:lnTo>
                      <a:pt x="6" y="13"/>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6" name="Google Shape;1328;p37"/>
              <p:cNvSpPr/>
              <p:nvPr/>
            </p:nvSpPr>
            <p:spPr>
              <a:xfrm>
                <a:off x="7256520" y="4127040"/>
                <a:ext cx="196200" cy="234000"/>
              </a:xfrm>
              <a:custGeom>
                <a:avLst/>
                <a:gdLst>
                  <a:gd name="textAreaLeft" fmla="*/ 0 w 196200"/>
                  <a:gd name="textAreaRight" fmla="*/ 196560 w 196200"/>
                  <a:gd name="textAreaTop" fmla="*/ 0 h 234000"/>
                  <a:gd name="textAreaBottom" fmla="*/ 234360 h 234000"/>
                </a:gdLst>
                <a:ahLst/>
                <a:cxnLst/>
                <a:rect l="textAreaLeft" t="textAreaTop" r="textAreaRight" b="textAreaBottom"/>
                <a:pathLst>
                  <a:path w="94" h="112">
                    <a:moveTo>
                      <a:pt x="6" y="22"/>
                    </a:moveTo>
                    <a:cubicBezTo>
                      <a:pt x="78" y="0"/>
                      <a:pt x="78" y="0"/>
                      <a:pt x="78" y="0"/>
                    </a:cubicBezTo>
                    <a:cubicBezTo>
                      <a:pt x="78" y="0"/>
                      <a:pt x="92" y="27"/>
                      <a:pt x="93" y="57"/>
                    </a:cubicBezTo>
                    <a:cubicBezTo>
                      <a:pt x="94" y="87"/>
                      <a:pt x="83" y="110"/>
                      <a:pt x="62" y="112"/>
                    </a:cubicBezTo>
                    <a:cubicBezTo>
                      <a:pt x="55" y="112"/>
                      <a:pt x="64" y="90"/>
                      <a:pt x="63" y="76"/>
                    </a:cubicBezTo>
                    <a:cubicBezTo>
                      <a:pt x="63" y="68"/>
                      <a:pt x="55" y="60"/>
                      <a:pt x="48" y="55"/>
                    </a:cubicBezTo>
                    <a:cubicBezTo>
                      <a:pt x="44" y="52"/>
                      <a:pt x="39" y="52"/>
                      <a:pt x="35" y="53"/>
                    </a:cubicBezTo>
                    <a:cubicBezTo>
                      <a:pt x="0" y="67"/>
                      <a:pt x="0" y="67"/>
                      <a:pt x="0" y="67"/>
                    </a:cubicBezTo>
                    <a:lnTo>
                      <a:pt x="6" y="22"/>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7" name="Google Shape;1329;p37"/>
              <p:cNvSpPr/>
              <p:nvPr/>
            </p:nvSpPr>
            <p:spPr>
              <a:xfrm>
                <a:off x="7364520" y="4127040"/>
                <a:ext cx="88200" cy="234000"/>
              </a:xfrm>
              <a:custGeom>
                <a:avLst/>
                <a:gdLst>
                  <a:gd name="textAreaLeft" fmla="*/ 0 w 88200"/>
                  <a:gd name="textAreaRight" fmla="*/ 88560 w 88200"/>
                  <a:gd name="textAreaTop" fmla="*/ 0 h 234000"/>
                  <a:gd name="textAreaBottom" fmla="*/ 234360 h 234000"/>
                </a:gdLst>
                <a:ahLst/>
                <a:cxnLst/>
                <a:rect l="textAreaLeft" t="textAreaTop" r="textAreaRight" b="textAreaBottom"/>
                <a:pathLst>
                  <a:path w="42" h="112">
                    <a:moveTo>
                      <a:pt x="41" y="57"/>
                    </a:moveTo>
                    <a:cubicBezTo>
                      <a:pt x="40" y="27"/>
                      <a:pt x="26" y="0"/>
                      <a:pt x="26" y="0"/>
                    </a:cubicBezTo>
                    <a:cubicBezTo>
                      <a:pt x="0" y="8"/>
                      <a:pt x="0" y="8"/>
                      <a:pt x="0" y="8"/>
                    </a:cubicBezTo>
                    <a:cubicBezTo>
                      <a:pt x="5" y="17"/>
                      <a:pt x="14" y="39"/>
                      <a:pt x="5" y="63"/>
                    </a:cubicBezTo>
                    <a:cubicBezTo>
                      <a:pt x="8" y="67"/>
                      <a:pt x="11" y="71"/>
                      <a:pt x="11" y="76"/>
                    </a:cubicBezTo>
                    <a:cubicBezTo>
                      <a:pt x="12" y="90"/>
                      <a:pt x="3" y="112"/>
                      <a:pt x="10" y="112"/>
                    </a:cubicBezTo>
                    <a:cubicBezTo>
                      <a:pt x="31" y="110"/>
                      <a:pt x="42" y="87"/>
                      <a:pt x="41" y="57"/>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8" name="Google Shape;1330;p37"/>
              <p:cNvSpPr/>
              <p:nvPr/>
            </p:nvSpPr>
            <p:spPr>
              <a:xfrm>
                <a:off x="6766560" y="3668040"/>
                <a:ext cx="568080" cy="597600"/>
              </a:xfrm>
              <a:custGeom>
                <a:avLst/>
                <a:gdLst>
                  <a:gd name="textAreaLeft" fmla="*/ 0 w 568080"/>
                  <a:gd name="textAreaRight" fmla="*/ 568440 w 568080"/>
                  <a:gd name="textAreaTop" fmla="*/ 0 h 597600"/>
                  <a:gd name="textAreaBottom" fmla="*/ 597960 h 597600"/>
                </a:gdLst>
                <a:ahLst/>
                <a:cxnLst/>
                <a:rect l="textAreaLeft" t="textAreaTop" r="textAreaRight" b="textAreaBottom"/>
                <a:pathLst>
                  <a:path w="272" h="285">
                    <a:moveTo>
                      <a:pt x="212" y="74"/>
                    </a:moveTo>
                    <a:cubicBezTo>
                      <a:pt x="212" y="74"/>
                      <a:pt x="74" y="0"/>
                      <a:pt x="37" y="35"/>
                    </a:cubicBezTo>
                    <a:cubicBezTo>
                      <a:pt x="0" y="71"/>
                      <a:pt x="86" y="285"/>
                      <a:pt x="86" y="285"/>
                    </a:cubicBezTo>
                    <a:cubicBezTo>
                      <a:pt x="147" y="285"/>
                      <a:pt x="147" y="285"/>
                      <a:pt x="147" y="285"/>
                    </a:cubicBezTo>
                    <a:cubicBezTo>
                      <a:pt x="103" y="127"/>
                      <a:pt x="103" y="127"/>
                      <a:pt x="103" y="127"/>
                    </a:cubicBezTo>
                    <a:cubicBezTo>
                      <a:pt x="103" y="127"/>
                      <a:pt x="172" y="158"/>
                      <a:pt x="217" y="168"/>
                    </a:cubicBezTo>
                    <a:cubicBezTo>
                      <a:pt x="272" y="180"/>
                      <a:pt x="272" y="84"/>
                      <a:pt x="272" y="84"/>
                    </a:cubicBezTo>
                    <a:lnTo>
                      <a:pt x="212" y="74"/>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9" name="Google Shape;1331;p37"/>
              <p:cNvSpPr/>
              <p:nvPr/>
            </p:nvSpPr>
            <p:spPr>
              <a:xfrm>
                <a:off x="6905520" y="3817080"/>
                <a:ext cx="277560" cy="309960"/>
              </a:xfrm>
              <a:custGeom>
                <a:avLst/>
                <a:gdLst>
                  <a:gd name="textAreaLeft" fmla="*/ 0 w 277560"/>
                  <a:gd name="textAreaRight" fmla="*/ 277920 w 277560"/>
                  <a:gd name="textAreaTop" fmla="*/ 0 h 309960"/>
                  <a:gd name="textAreaBottom" fmla="*/ 310320 h 309960"/>
                </a:gdLst>
                <a:ahLst/>
                <a:cxnLst/>
                <a:rect l="textAreaLeft" t="textAreaTop" r="textAreaRight" b="textAreaBottom"/>
                <a:pathLst>
                  <a:path w="133" h="148">
                    <a:moveTo>
                      <a:pt x="133" y="40"/>
                    </a:moveTo>
                    <a:cubicBezTo>
                      <a:pt x="133" y="40"/>
                      <a:pt x="110" y="30"/>
                      <a:pt x="84" y="20"/>
                    </a:cubicBezTo>
                    <a:cubicBezTo>
                      <a:pt x="58" y="10"/>
                      <a:pt x="28" y="0"/>
                      <a:pt x="13" y="0"/>
                    </a:cubicBezTo>
                    <a:cubicBezTo>
                      <a:pt x="10" y="0"/>
                      <a:pt x="7" y="0"/>
                      <a:pt x="6" y="1"/>
                    </a:cubicBezTo>
                    <a:cubicBezTo>
                      <a:pt x="3" y="2"/>
                      <a:pt x="2" y="4"/>
                      <a:pt x="1" y="7"/>
                    </a:cubicBezTo>
                    <a:cubicBezTo>
                      <a:pt x="0" y="10"/>
                      <a:pt x="0" y="14"/>
                      <a:pt x="0" y="18"/>
                    </a:cubicBezTo>
                    <a:cubicBezTo>
                      <a:pt x="0" y="37"/>
                      <a:pt x="7" y="70"/>
                      <a:pt x="15" y="97"/>
                    </a:cubicBezTo>
                    <a:cubicBezTo>
                      <a:pt x="22" y="125"/>
                      <a:pt x="29" y="148"/>
                      <a:pt x="29" y="148"/>
                    </a:cubicBezTo>
                    <a:cubicBezTo>
                      <a:pt x="31" y="147"/>
                      <a:pt x="31" y="147"/>
                      <a:pt x="31" y="147"/>
                    </a:cubicBezTo>
                    <a:cubicBezTo>
                      <a:pt x="31" y="147"/>
                      <a:pt x="29" y="142"/>
                      <a:pt x="27" y="132"/>
                    </a:cubicBezTo>
                    <a:cubicBezTo>
                      <a:pt x="18" y="105"/>
                      <a:pt x="2" y="46"/>
                      <a:pt x="2" y="18"/>
                    </a:cubicBezTo>
                    <a:cubicBezTo>
                      <a:pt x="2" y="14"/>
                      <a:pt x="2" y="10"/>
                      <a:pt x="3" y="8"/>
                    </a:cubicBezTo>
                    <a:cubicBezTo>
                      <a:pt x="4" y="5"/>
                      <a:pt x="5" y="4"/>
                      <a:pt x="6" y="3"/>
                    </a:cubicBezTo>
                    <a:cubicBezTo>
                      <a:pt x="8" y="2"/>
                      <a:pt x="10" y="2"/>
                      <a:pt x="13" y="2"/>
                    </a:cubicBezTo>
                    <a:cubicBezTo>
                      <a:pt x="27" y="2"/>
                      <a:pt x="57" y="12"/>
                      <a:pt x="83" y="22"/>
                    </a:cubicBezTo>
                    <a:cubicBezTo>
                      <a:pt x="96" y="27"/>
                      <a:pt x="109" y="32"/>
                      <a:pt x="117" y="36"/>
                    </a:cubicBezTo>
                    <a:cubicBezTo>
                      <a:pt x="122" y="38"/>
                      <a:pt x="125" y="39"/>
                      <a:pt x="128" y="40"/>
                    </a:cubicBezTo>
                    <a:cubicBezTo>
                      <a:pt x="130" y="42"/>
                      <a:pt x="132" y="42"/>
                      <a:pt x="132" y="42"/>
                    </a:cubicBezTo>
                    <a:cubicBezTo>
                      <a:pt x="133" y="40"/>
                      <a:pt x="133" y="40"/>
                      <a:pt x="133" y="4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0" name="Google Shape;1332;p37"/>
              <p:cNvSpPr/>
              <p:nvPr/>
            </p:nvSpPr>
            <p:spPr>
              <a:xfrm>
                <a:off x="6783480" y="3791520"/>
                <a:ext cx="691560" cy="607320"/>
              </a:xfrm>
              <a:custGeom>
                <a:avLst/>
                <a:gdLst>
                  <a:gd name="textAreaLeft" fmla="*/ 0 w 691560"/>
                  <a:gd name="textAreaRight" fmla="*/ 691920 w 691560"/>
                  <a:gd name="textAreaTop" fmla="*/ 0 h 607320"/>
                  <a:gd name="textAreaBottom" fmla="*/ 607680 h 607320"/>
                </a:gdLst>
                <a:ahLst/>
                <a:cxnLst/>
                <a:rect l="textAreaLeft" t="textAreaTop" r="textAreaRight" b="textAreaBottom"/>
                <a:pathLst>
                  <a:path w="331" h="290">
                    <a:moveTo>
                      <a:pt x="307" y="0"/>
                    </a:moveTo>
                    <a:cubicBezTo>
                      <a:pt x="307" y="0"/>
                      <a:pt x="331" y="35"/>
                      <a:pt x="313" y="80"/>
                    </a:cubicBezTo>
                    <a:cubicBezTo>
                      <a:pt x="294" y="127"/>
                      <a:pt x="156" y="201"/>
                      <a:pt x="156" y="201"/>
                    </a:cubicBezTo>
                    <a:cubicBezTo>
                      <a:pt x="245" y="179"/>
                      <a:pt x="245" y="179"/>
                      <a:pt x="245" y="179"/>
                    </a:cubicBezTo>
                    <a:cubicBezTo>
                      <a:pt x="245" y="241"/>
                      <a:pt x="245" y="241"/>
                      <a:pt x="245" y="241"/>
                    </a:cubicBezTo>
                    <a:cubicBezTo>
                      <a:pt x="245" y="241"/>
                      <a:pt x="81" y="290"/>
                      <a:pt x="40" y="268"/>
                    </a:cubicBezTo>
                    <a:cubicBezTo>
                      <a:pt x="0" y="245"/>
                      <a:pt x="20" y="208"/>
                      <a:pt x="59" y="159"/>
                    </a:cubicBezTo>
                    <a:cubicBezTo>
                      <a:pt x="99" y="111"/>
                      <a:pt x="187" y="42"/>
                      <a:pt x="187" y="42"/>
                    </a:cubicBezTo>
                    <a:cubicBezTo>
                      <a:pt x="192" y="0"/>
                      <a:pt x="192" y="0"/>
                      <a:pt x="192" y="0"/>
                    </a:cubicBezTo>
                    <a:lnTo>
                      <a:pt x="307"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1" name="Google Shape;1333;p37"/>
              <p:cNvSpPr/>
              <p:nvPr/>
            </p:nvSpPr>
            <p:spPr>
              <a:xfrm>
                <a:off x="6937920" y="3829680"/>
                <a:ext cx="405360" cy="464040"/>
              </a:xfrm>
              <a:custGeom>
                <a:avLst/>
                <a:gdLst>
                  <a:gd name="textAreaLeft" fmla="*/ 0 w 405360"/>
                  <a:gd name="textAreaRight" fmla="*/ 405720 w 405360"/>
                  <a:gd name="textAreaTop" fmla="*/ 0 h 464040"/>
                  <a:gd name="textAreaBottom" fmla="*/ 464400 h 464040"/>
                </a:gdLst>
                <a:ahLst/>
                <a:cxnLst/>
                <a:rect l="textAreaLeft" t="textAreaTop" r="textAreaRight" b="textAreaBottom"/>
                <a:pathLst>
                  <a:path w="194" h="222">
                    <a:moveTo>
                      <a:pt x="189" y="1"/>
                    </a:moveTo>
                    <a:cubicBezTo>
                      <a:pt x="189" y="1"/>
                      <a:pt x="189" y="1"/>
                      <a:pt x="189" y="2"/>
                    </a:cubicBezTo>
                    <a:cubicBezTo>
                      <a:pt x="190" y="4"/>
                      <a:pt x="192" y="10"/>
                      <a:pt x="192" y="17"/>
                    </a:cubicBezTo>
                    <a:cubicBezTo>
                      <a:pt x="192" y="25"/>
                      <a:pt x="190" y="34"/>
                      <a:pt x="185" y="42"/>
                    </a:cubicBezTo>
                    <a:cubicBezTo>
                      <a:pt x="184" y="44"/>
                      <a:pt x="180" y="48"/>
                      <a:pt x="174" y="53"/>
                    </a:cubicBezTo>
                    <a:cubicBezTo>
                      <a:pt x="153" y="72"/>
                      <a:pt x="110" y="104"/>
                      <a:pt x="72" y="135"/>
                    </a:cubicBezTo>
                    <a:cubicBezTo>
                      <a:pt x="53" y="150"/>
                      <a:pt x="35" y="166"/>
                      <a:pt x="22" y="178"/>
                    </a:cubicBezTo>
                    <a:cubicBezTo>
                      <a:pt x="15" y="185"/>
                      <a:pt x="10" y="191"/>
                      <a:pt x="6" y="196"/>
                    </a:cubicBezTo>
                    <a:cubicBezTo>
                      <a:pt x="2" y="201"/>
                      <a:pt x="0" y="205"/>
                      <a:pt x="0" y="209"/>
                    </a:cubicBezTo>
                    <a:cubicBezTo>
                      <a:pt x="0" y="209"/>
                      <a:pt x="0" y="210"/>
                      <a:pt x="0" y="210"/>
                    </a:cubicBezTo>
                    <a:cubicBezTo>
                      <a:pt x="1" y="215"/>
                      <a:pt x="4" y="218"/>
                      <a:pt x="8" y="220"/>
                    </a:cubicBezTo>
                    <a:cubicBezTo>
                      <a:pt x="13" y="221"/>
                      <a:pt x="18" y="222"/>
                      <a:pt x="25" y="222"/>
                    </a:cubicBezTo>
                    <a:cubicBezTo>
                      <a:pt x="49" y="222"/>
                      <a:pt x="85" y="212"/>
                      <a:pt x="116" y="203"/>
                    </a:cubicBezTo>
                    <a:cubicBezTo>
                      <a:pt x="147" y="193"/>
                      <a:pt x="171" y="183"/>
                      <a:pt x="172" y="183"/>
                    </a:cubicBezTo>
                    <a:cubicBezTo>
                      <a:pt x="171" y="181"/>
                      <a:pt x="171" y="181"/>
                      <a:pt x="171" y="181"/>
                    </a:cubicBezTo>
                    <a:cubicBezTo>
                      <a:pt x="171" y="181"/>
                      <a:pt x="169" y="182"/>
                      <a:pt x="166" y="183"/>
                    </a:cubicBezTo>
                    <a:cubicBezTo>
                      <a:pt x="157" y="187"/>
                      <a:pt x="131" y="196"/>
                      <a:pt x="104" y="204"/>
                    </a:cubicBezTo>
                    <a:cubicBezTo>
                      <a:pt x="76" y="213"/>
                      <a:pt x="45" y="220"/>
                      <a:pt x="25" y="220"/>
                    </a:cubicBezTo>
                    <a:cubicBezTo>
                      <a:pt x="19" y="220"/>
                      <a:pt x="13" y="219"/>
                      <a:pt x="9" y="218"/>
                    </a:cubicBezTo>
                    <a:cubicBezTo>
                      <a:pt x="5" y="216"/>
                      <a:pt x="3" y="214"/>
                      <a:pt x="2" y="210"/>
                    </a:cubicBezTo>
                    <a:cubicBezTo>
                      <a:pt x="2" y="210"/>
                      <a:pt x="2" y="209"/>
                      <a:pt x="2" y="209"/>
                    </a:cubicBezTo>
                    <a:cubicBezTo>
                      <a:pt x="2" y="206"/>
                      <a:pt x="5" y="201"/>
                      <a:pt x="9" y="195"/>
                    </a:cubicBezTo>
                    <a:cubicBezTo>
                      <a:pt x="26" y="174"/>
                      <a:pt x="68" y="140"/>
                      <a:pt x="106" y="110"/>
                    </a:cubicBezTo>
                    <a:cubicBezTo>
                      <a:pt x="126" y="95"/>
                      <a:pt x="145" y="80"/>
                      <a:pt x="159" y="68"/>
                    </a:cubicBezTo>
                    <a:cubicBezTo>
                      <a:pt x="166" y="63"/>
                      <a:pt x="173" y="57"/>
                      <a:pt x="177" y="53"/>
                    </a:cubicBezTo>
                    <a:cubicBezTo>
                      <a:pt x="182" y="49"/>
                      <a:pt x="185" y="45"/>
                      <a:pt x="187" y="43"/>
                    </a:cubicBezTo>
                    <a:cubicBezTo>
                      <a:pt x="192" y="34"/>
                      <a:pt x="194" y="25"/>
                      <a:pt x="194" y="17"/>
                    </a:cubicBezTo>
                    <a:cubicBezTo>
                      <a:pt x="194" y="7"/>
                      <a:pt x="191" y="0"/>
                      <a:pt x="191" y="0"/>
                    </a:cubicBezTo>
                    <a:cubicBezTo>
                      <a:pt x="189" y="1"/>
                      <a:pt x="189" y="1"/>
                      <a:pt x="189"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2" name="Google Shape;1334;p37"/>
              <p:cNvSpPr/>
              <p:nvPr/>
            </p:nvSpPr>
            <p:spPr>
              <a:xfrm>
                <a:off x="7261920" y="3358080"/>
                <a:ext cx="298440" cy="424800"/>
              </a:xfrm>
              <a:custGeom>
                <a:avLst/>
                <a:gdLst>
                  <a:gd name="textAreaLeft" fmla="*/ 0 w 298440"/>
                  <a:gd name="textAreaRight" fmla="*/ 298800 w 298440"/>
                  <a:gd name="textAreaTop" fmla="*/ 0 h 424800"/>
                  <a:gd name="textAreaBottom" fmla="*/ 425160 h 424800"/>
                </a:gdLst>
                <a:ahLst/>
                <a:cxnLst/>
                <a:rect l="textAreaLeft" t="textAreaTop" r="textAreaRight" b="textAreaBottom"/>
                <a:pathLst>
                  <a:path w="143" h="203">
                    <a:moveTo>
                      <a:pt x="0" y="0"/>
                    </a:moveTo>
                    <a:cubicBezTo>
                      <a:pt x="0" y="0"/>
                      <a:pt x="143" y="60"/>
                      <a:pt x="142" y="93"/>
                    </a:cubicBezTo>
                    <a:cubicBezTo>
                      <a:pt x="142" y="127"/>
                      <a:pt x="74" y="203"/>
                      <a:pt x="74" y="203"/>
                    </a:cubicBezTo>
                    <a:cubicBezTo>
                      <a:pt x="59" y="179"/>
                      <a:pt x="59" y="179"/>
                      <a:pt x="59" y="179"/>
                    </a:cubicBezTo>
                    <a:cubicBezTo>
                      <a:pt x="99" y="102"/>
                      <a:pt x="99" y="102"/>
                      <a:pt x="99" y="102"/>
                    </a:cubicBezTo>
                    <a:cubicBezTo>
                      <a:pt x="14" y="62"/>
                      <a:pt x="14" y="62"/>
                      <a:pt x="14" y="62"/>
                    </a:cubicBezTo>
                    <a:lnTo>
                      <a:pt x="0" y="0"/>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3" name="Google Shape;1335;p37"/>
              <p:cNvSpPr/>
              <p:nvPr/>
            </p:nvSpPr>
            <p:spPr>
              <a:xfrm>
                <a:off x="7012440" y="3358080"/>
                <a:ext cx="450000" cy="489240"/>
              </a:xfrm>
              <a:custGeom>
                <a:avLst/>
                <a:gdLst>
                  <a:gd name="textAreaLeft" fmla="*/ 0 w 450000"/>
                  <a:gd name="textAreaRight" fmla="*/ 450360 w 450000"/>
                  <a:gd name="textAreaTop" fmla="*/ 0 h 489240"/>
                  <a:gd name="textAreaBottom" fmla="*/ 489600 h 489240"/>
                </a:gdLst>
                <a:ahLst/>
                <a:cxnLst/>
                <a:rect l="textAreaLeft" t="textAreaTop" r="textAreaRight" b="textAreaBottom"/>
                <a:pathLst>
                  <a:path w="216" h="234">
                    <a:moveTo>
                      <a:pt x="32" y="14"/>
                    </a:moveTo>
                    <a:cubicBezTo>
                      <a:pt x="0" y="30"/>
                      <a:pt x="0" y="30"/>
                      <a:pt x="0" y="30"/>
                    </a:cubicBezTo>
                    <a:cubicBezTo>
                      <a:pt x="0" y="30"/>
                      <a:pt x="6" y="49"/>
                      <a:pt x="7" y="74"/>
                    </a:cubicBezTo>
                    <a:cubicBezTo>
                      <a:pt x="8" y="100"/>
                      <a:pt x="12" y="123"/>
                      <a:pt x="29" y="132"/>
                    </a:cubicBezTo>
                    <a:cubicBezTo>
                      <a:pt x="45" y="141"/>
                      <a:pt x="57" y="144"/>
                      <a:pt x="64" y="162"/>
                    </a:cubicBezTo>
                    <a:cubicBezTo>
                      <a:pt x="70" y="180"/>
                      <a:pt x="73" y="199"/>
                      <a:pt x="73" y="211"/>
                    </a:cubicBezTo>
                    <a:cubicBezTo>
                      <a:pt x="74" y="224"/>
                      <a:pt x="109" y="234"/>
                      <a:pt x="139" y="233"/>
                    </a:cubicBezTo>
                    <a:cubicBezTo>
                      <a:pt x="169" y="231"/>
                      <a:pt x="198" y="230"/>
                      <a:pt x="207" y="212"/>
                    </a:cubicBezTo>
                    <a:cubicBezTo>
                      <a:pt x="216" y="194"/>
                      <a:pt x="197" y="171"/>
                      <a:pt x="193" y="153"/>
                    </a:cubicBezTo>
                    <a:cubicBezTo>
                      <a:pt x="188" y="136"/>
                      <a:pt x="174" y="42"/>
                      <a:pt x="120" y="0"/>
                    </a:cubicBezTo>
                    <a:cubicBezTo>
                      <a:pt x="69" y="0"/>
                      <a:pt x="69" y="0"/>
                      <a:pt x="69" y="0"/>
                    </a:cubicBezTo>
                    <a:lnTo>
                      <a:pt x="32" y="14"/>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4" name="Google Shape;1336;p37"/>
              <p:cNvSpPr/>
              <p:nvPr/>
            </p:nvSpPr>
            <p:spPr>
              <a:xfrm>
                <a:off x="6533640" y="3412800"/>
                <a:ext cx="569520" cy="327960"/>
              </a:xfrm>
              <a:custGeom>
                <a:avLst/>
                <a:gdLst>
                  <a:gd name="textAreaLeft" fmla="*/ 0 w 569520"/>
                  <a:gd name="textAreaRight" fmla="*/ 569880 w 569520"/>
                  <a:gd name="textAreaTop" fmla="*/ 0 h 327960"/>
                  <a:gd name="textAreaBottom" fmla="*/ 328320 h 327960"/>
                </a:gdLst>
                <a:ahLst/>
                <a:cxnLst/>
                <a:rect l="textAreaLeft" t="textAreaTop" r="textAreaRight" b="textAreaBottom"/>
                <a:pathLst>
                  <a:path w="273" h="157">
                    <a:moveTo>
                      <a:pt x="219" y="13"/>
                    </a:moveTo>
                    <a:cubicBezTo>
                      <a:pt x="227" y="2"/>
                      <a:pt x="242" y="0"/>
                      <a:pt x="252" y="7"/>
                    </a:cubicBezTo>
                    <a:cubicBezTo>
                      <a:pt x="264" y="16"/>
                      <a:pt x="273" y="30"/>
                      <a:pt x="254" y="51"/>
                    </a:cubicBezTo>
                    <a:cubicBezTo>
                      <a:pt x="236" y="71"/>
                      <a:pt x="203" y="104"/>
                      <a:pt x="182" y="124"/>
                    </a:cubicBezTo>
                    <a:cubicBezTo>
                      <a:pt x="169" y="136"/>
                      <a:pt x="154" y="143"/>
                      <a:pt x="137" y="146"/>
                    </a:cubicBezTo>
                    <a:cubicBezTo>
                      <a:pt x="44" y="157"/>
                      <a:pt x="44" y="157"/>
                      <a:pt x="44" y="157"/>
                    </a:cubicBezTo>
                    <a:cubicBezTo>
                      <a:pt x="44" y="157"/>
                      <a:pt x="3" y="155"/>
                      <a:pt x="1" y="148"/>
                    </a:cubicBezTo>
                    <a:cubicBezTo>
                      <a:pt x="0" y="140"/>
                      <a:pt x="29" y="139"/>
                      <a:pt x="29" y="139"/>
                    </a:cubicBezTo>
                    <a:cubicBezTo>
                      <a:pt x="29" y="139"/>
                      <a:pt x="15" y="124"/>
                      <a:pt x="19" y="123"/>
                    </a:cubicBezTo>
                    <a:cubicBezTo>
                      <a:pt x="22" y="121"/>
                      <a:pt x="44" y="132"/>
                      <a:pt x="46" y="139"/>
                    </a:cubicBezTo>
                    <a:cubicBezTo>
                      <a:pt x="154" y="103"/>
                      <a:pt x="154" y="103"/>
                      <a:pt x="154" y="103"/>
                    </a:cubicBezTo>
                    <a:lnTo>
                      <a:pt x="219" y="13"/>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5" name="Google Shape;1337;p37"/>
              <p:cNvSpPr/>
              <p:nvPr/>
            </p:nvSpPr>
            <p:spPr>
              <a:xfrm>
                <a:off x="6954840" y="3087360"/>
                <a:ext cx="330840" cy="379800"/>
              </a:xfrm>
              <a:custGeom>
                <a:avLst/>
                <a:gdLst>
                  <a:gd name="textAreaLeft" fmla="*/ 0 w 330840"/>
                  <a:gd name="textAreaRight" fmla="*/ 331200 w 330840"/>
                  <a:gd name="textAreaTop" fmla="*/ 0 h 379800"/>
                  <a:gd name="textAreaBottom" fmla="*/ 380160 h 379800"/>
                </a:gdLst>
                <a:ahLst/>
                <a:cxnLst/>
                <a:rect l="textAreaLeft" t="textAreaTop" r="textAreaRight" b="textAreaBottom"/>
                <a:pathLst>
                  <a:path w="158" h="181">
                    <a:moveTo>
                      <a:pt x="4" y="66"/>
                    </a:moveTo>
                    <a:cubicBezTo>
                      <a:pt x="41" y="62"/>
                      <a:pt x="41" y="62"/>
                      <a:pt x="41" y="62"/>
                    </a:cubicBezTo>
                    <a:cubicBezTo>
                      <a:pt x="41" y="62"/>
                      <a:pt x="40" y="76"/>
                      <a:pt x="51" y="82"/>
                    </a:cubicBezTo>
                    <a:cubicBezTo>
                      <a:pt x="62" y="88"/>
                      <a:pt x="68" y="89"/>
                      <a:pt x="67" y="102"/>
                    </a:cubicBezTo>
                    <a:cubicBezTo>
                      <a:pt x="67" y="116"/>
                      <a:pt x="62" y="121"/>
                      <a:pt x="76" y="129"/>
                    </a:cubicBezTo>
                    <a:cubicBezTo>
                      <a:pt x="90" y="138"/>
                      <a:pt x="77" y="156"/>
                      <a:pt x="76" y="164"/>
                    </a:cubicBezTo>
                    <a:cubicBezTo>
                      <a:pt x="76" y="173"/>
                      <a:pt x="80" y="181"/>
                      <a:pt x="106" y="181"/>
                    </a:cubicBezTo>
                    <a:cubicBezTo>
                      <a:pt x="133" y="181"/>
                      <a:pt x="158" y="166"/>
                      <a:pt x="155" y="145"/>
                    </a:cubicBezTo>
                    <a:cubicBezTo>
                      <a:pt x="151" y="125"/>
                      <a:pt x="133" y="120"/>
                      <a:pt x="129" y="109"/>
                    </a:cubicBezTo>
                    <a:cubicBezTo>
                      <a:pt x="124" y="96"/>
                      <a:pt x="127" y="87"/>
                      <a:pt x="118" y="78"/>
                    </a:cubicBezTo>
                    <a:cubicBezTo>
                      <a:pt x="109" y="68"/>
                      <a:pt x="101" y="61"/>
                      <a:pt x="100" y="46"/>
                    </a:cubicBezTo>
                    <a:cubicBezTo>
                      <a:pt x="98" y="30"/>
                      <a:pt x="73" y="0"/>
                      <a:pt x="38" y="9"/>
                    </a:cubicBezTo>
                    <a:cubicBezTo>
                      <a:pt x="3" y="18"/>
                      <a:pt x="0" y="48"/>
                      <a:pt x="4" y="66"/>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36" name="Google Shape;1338;p37"/>
            <p:cNvGrpSpPr/>
            <p:nvPr/>
          </p:nvGrpSpPr>
          <p:grpSpPr>
            <a:xfrm>
              <a:off x="4812840" y="2596680"/>
              <a:ext cx="950760" cy="1791360"/>
              <a:chOff x="4812840" y="2596680"/>
              <a:chExt cx="950760" cy="1791360"/>
            </a:xfrm>
          </p:grpSpPr>
          <p:sp>
            <p:nvSpPr>
              <p:cNvPr id="1237" name="Google Shape;1339;p37"/>
              <p:cNvSpPr/>
              <p:nvPr/>
            </p:nvSpPr>
            <p:spPr>
              <a:xfrm>
                <a:off x="5329080" y="2654280"/>
                <a:ext cx="30600" cy="27720"/>
              </a:xfrm>
              <a:custGeom>
                <a:avLst/>
                <a:gdLst>
                  <a:gd name="textAreaLeft" fmla="*/ 0 w 30600"/>
                  <a:gd name="textAreaRight" fmla="*/ 30960 w 30600"/>
                  <a:gd name="textAreaTop" fmla="*/ 0 h 27720"/>
                  <a:gd name="textAreaBottom" fmla="*/ 28080 h 27720"/>
                </a:gdLst>
                <a:ahLst/>
                <a:cxnLst/>
                <a:rect l="textAreaLeft" t="textAreaTop" r="textAreaRight" b="textAreaBottom"/>
                <a:pathLst>
                  <a:path w="14" h="13">
                    <a:moveTo>
                      <a:pt x="11" y="11"/>
                    </a:moveTo>
                    <a:cubicBezTo>
                      <a:pt x="9" y="13"/>
                      <a:pt x="5" y="13"/>
                      <a:pt x="3" y="11"/>
                    </a:cubicBezTo>
                    <a:cubicBezTo>
                      <a:pt x="0" y="9"/>
                      <a:pt x="0" y="5"/>
                      <a:pt x="3" y="2"/>
                    </a:cubicBezTo>
                    <a:cubicBezTo>
                      <a:pt x="5" y="0"/>
                      <a:pt x="9" y="0"/>
                      <a:pt x="11" y="2"/>
                    </a:cubicBezTo>
                    <a:cubicBezTo>
                      <a:pt x="14" y="5"/>
                      <a:pt x="14" y="9"/>
                      <a:pt x="11" y="1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14040" bIns="14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8" name="Google Shape;1340;p37"/>
              <p:cNvSpPr/>
              <p:nvPr/>
            </p:nvSpPr>
            <p:spPr>
              <a:xfrm>
                <a:off x="5531040" y="4239360"/>
                <a:ext cx="232560" cy="131040"/>
              </a:xfrm>
              <a:custGeom>
                <a:avLst/>
                <a:gdLst>
                  <a:gd name="textAreaLeft" fmla="*/ 0 w 232560"/>
                  <a:gd name="textAreaRight" fmla="*/ 232920 w 232560"/>
                  <a:gd name="textAreaTop" fmla="*/ 0 h 131040"/>
                  <a:gd name="textAreaBottom" fmla="*/ 131400 h 131040"/>
                </a:gdLst>
                <a:ahLst/>
                <a:cxnLst/>
                <a:rect l="textAreaLeft" t="textAreaTop" r="textAreaRight" b="textAreaBottom"/>
                <a:pathLst>
                  <a:path w="106" h="60">
                    <a:moveTo>
                      <a:pt x="30" y="0"/>
                    </a:moveTo>
                    <a:cubicBezTo>
                      <a:pt x="30" y="0"/>
                      <a:pt x="35" y="17"/>
                      <a:pt x="59" y="22"/>
                    </a:cubicBezTo>
                    <a:cubicBezTo>
                      <a:pt x="82" y="26"/>
                      <a:pt x="101" y="19"/>
                      <a:pt x="103" y="29"/>
                    </a:cubicBezTo>
                    <a:cubicBezTo>
                      <a:pt x="106" y="39"/>
                      <a:pt x="46" y="60"/>
                      <a:pt x="0" y="60"/>
                    </a:cubicBezTo>
                    <a:cubicBezTo>
                      <a:pt x="0" y="60"/>
                      <a:pt x="5" y="29"/>
                      <a:pt x="4" y="17"/>
                    </a:cubicBezTo>
                    <a:cubicBezTo>
                      <a:pt x="2" y="5"/>
                      <a:pt x="0" y="0"/>
                      <a:pt x="0" y="0"/>
                    </a:cubicBezTo>
                    <a:lnTo>
                      <a:pt x="30" y="0"/>
                    </a:lnTo>
                    <a:close/>
                  </a:path>
                </a:pathLst>
              </a:custGeom>
              <a:solidFill>
                <a:srgbClr val="8B6E6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9" name="Google Shape;1341;p37"/>
              <p:cNvSpPr/>
              <p:nvPr/>
            </p:nvSpPr>
            <p:spPr>
              <a:xfrm>
                <a:off x="4897080" y="4161240"/>
                <a:ext cx="217800" cy="226800"/>
              </a:xfrm>
              <a:custGeom>
                <a:avLst/>
                <a:gdLst>
                  <a:gd name="textAreaLeft" fmla="*/ 0 w 217800"/>
                  <a:gd name="textAreaRight" fmla="*/ 218160 w 217800"/>
                  <a:gd name="textAreaTop" fmla="*/ 0 h 226800"/>
                  <a:gd name="textAreaBottom" fmla="*/ 227160 h 226800"/>
                </a:gdLst>
                <a:ahLst/>
                <a:cxnLst/>
                <a:rect l="textAreaLeft" t="textAreaTop" r="textAreaRight" b="textAreaBottom"/>
                <a:pathLst>
                  <a:path w="100" h="103">
                    <a:moveTo>
                      <a:pt x="64" y="22"/>
                    </a:moveTo>
                    <a:cubicBezTo>
                      <a:pt x="64" y="22"/>
                      <a:pt x="55" y="38"/>
                      <a:pt x="68" y="58"/>
                    </a:cubicBezTo>
                    <a:cubicBezTo>
                      <a:pt x="82" y="78"/>
                      <a:pt x="100" y="85"/>
                      <a:pt x="95" y="94"/>
                    </a:cubicBezTo>
                    <a:cubicBezTo>
                      <a:pt x="89" y="103"/>
                      <a:pt x="32" y="76"/>
                      <a:pt x="0" y="43"/>
                    </a:cubicBezTo>
                    <a:cubicBezTo>
                      <a:pt x="0" y="43"/>
                      <a:pt x="25" y="24"/>
                      <a:pt x="33" y="15"/>
                    </a:cubicBezTo>
                    <a:cubicBezTo>
                      <a:pt x="41" y="6"/>
                      <a:pt x="43" y="0"/>
                      <a:pt x="43" y="0"/>
                    </a:cubicBezTo>
                    <a:lnTo>
                      <a:pt x="64" y="22"/>
                    </a:lnTo>
                    <a:close/>
                  </a:path>
                </a:pathLst>
              </a:custGeom>
              <a:solidFill>
                <a:srgbClr val="8B6E6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0" name="Google Shape;1342;p37"/>
              <p:cNvSpPr/>
              <p:nvPr/>
            </p:nvSpPr>
            <p:spPr>
              <a:xfrm>
                <a:off x="4961880" y="3289680"/>
                <a:ext cx="402120" cy="950760"/>
              </a:xfrm>
              <a:custGeom>
                <a:avLst/>
                <a:gdLst>
                  <a:gd name="textAreaLeft" fmla="*/ 0 w 402120"/>
                  <a:gd name="textAreaRight" fmla="*/ 402480 w 402120"/>
                  <a:gd name="textAreaTop" fmla="*/ 0 h 950760"/>
                  <a:gd name="textAreaBottom" fmla="*/ 951120 h 950760"/>
                </a:gdLst>
                <a:ahLst/>
                <a:cxnLst/>
                <a:rect l="textAreaLeft" t="textAreaTop" r="textAreaRight" b="textAreaBottom"/>
                <a:pathLst>
                  <a:path w="183" h="432">
                    <a:moveTo>
                      <a:pt x="183" y="0"/>
                    </a:moveTo>
                    <a:cubicBezTo>
                      <a:pt x="183" y="0"/>
                      <a:pt x="165" y="200"/>
                      <a:pt x="146" y="262"/>
                    </a:cubicBezTo>
                    <a:cubicBezTo>
                      <a:pt x="126" y="323"/>
                      <a:pt x="37" y="432"/>
                      <a:pt x="37" y="432"/>
                    </a:cubicBezTo>
                    <a:cubicBezTo>
                      <a:pt x="0" y="407"/>
                      <a:pt x="0" y="407"/>
                      <a:pt x="0" y="407"/>
                    </a:cubicBezTo>
                    <a:cubicBezTo>
                      <a:pt x="0" y="407"/>
                      <a:pt x="35" y="325"/>
                      <a:pt x="67" y="274"/>
                    </a:cubicBezTo>
                    <a:cubicBezTo>
                      <a:pt x="79" y="254"/>
                      <a:pt x="86" y="232"/>
                      <a:pt x="86" y="208"/>
                    </a:cubicBezTo>
                    <a:cubicBezTo>
                      <a:pt x="88" y="158"/>
                      <a:pt x="91" y="69"/>
                      <a:pt x="98" y="0"/>
                    </a:cubicBezTo>
                    <a:lnTo>
                      <a:pt x="183"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1" name="Google Shape;1343;p37"/>
              <p:cNvSpPr/>
              <p:nvPr/>
            </p:nvSpPr>
            <p:spPr>
              <a:xfrm>
                <a:off x="5009040" y="3513960"/>
                <a:ext cx="288720" cy="704520"/>
              </a:xfrm>
              <a:custGeom>
                <a:avLst/>
                <a:gdLst>
                  <a:gd name="textAreaLeft" fmla="*/ 0 w 288720"/>
                  <a:gd name="textAreaRight" fmla="*/ 289080 w 288720"/>
                  <a:gd name="textAreaTop" fmla="*/ 0 h 704520"/>
                  <a:gd name="textAreaBottom" fmla="*/ 704880 h 704520"/>
                </a:gdLst>
                <a:ahLst/>
                <a:cxnLst/>
                <a:rect l="textAreaLeft" t="textAreaTop" r="textAreaRight" b="textAreaBottom"/>
                <a:pathLst>
                  <a:path w="132" h="320">
                    <a:moveTo>
                      <a:pt x="2" y="320"/>
                    </a:moveTo>
                    <a:cubicBezTo>
                      <a:pt x="95" y="164"/>
                      <a:pt x="95" y="164"/>
                      <a:pt x="95" y="164"/>
                    </a:cubicBezTo>
                    <a:cubicBezTo>
                      <a:pt x="100" y="154"/>
                      <a:pt x="105" y="143"/>
                      <a:pt x="107" y="132"/>
                    </a:cubicBezTo>
                    <a:cubicBezTo>
                      <a:pt x="132" y="1"/>
                      <a:pt x="132" y="1"/>
                      <a:pt x="132" y="1"/>
                    </a:cubicBezTo>
                    <a:cubicBezTo>
                      <a:pt x="130" y="0"/>
                      <a:pt x="130" y="0"/>
                      <a:pt x="130" y="0"/>
                    </a:cubicBezTo>
                    <a:cubicBezTo>
                      <a:pt x="105" y="131"/>
                      <a:pt x="105" y="131"/>
                      <a:pt x="105" y="131"/>
                    </a:cubicBezTo>
                    <a:cubicBezTo>
                      <a:pt x="103" y="143"/>
                      <a:pt x="99" y="153"/>
                      <a:pt x="93" y="163"/>
                    </a:cubicBezTo>
                    <a:cubicBezTo>
                      <a:pt x="0" y="319"/>
                      <a:pt x="0" y="319"/>
                      <a:pt x="0" y="319"/>
                    </a:cubicBezTo>
                    <a:cubicBezTo>
                      <a:pt x="2" y="320"/>
                      <a:pt x="2" y="320"/>
                      <a:pt x="2" y="32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2" name="Google Shape;1344;p37"/>
              <p:cNvSpPr/>
              <p:nvPr/>
            </p:nvSpPr>
            <p:spPr>
              <a:xfrm>
                <a:off x="5193360" y="3279240"/>
                <a:ext cx="418320" cy="969840"/>
              </a:xfrm>
              <a:custGeom>
                <a:avLst/>
                <a:gdLst>
                  <a:gd name="textAreaLeft" fmla="*/ 0 w 418320"/>
                  <a:gd name="textAreaRight" fmla="*/ 418680 w 418320"/>
                  <a:gd name="textAreaTop" fmla="*/ 0 h 969840"/>
                  <a:gd name="textAreaBottom" fmla="*/ 970200 h 969840"/>
                </a:gdLst>
                <a:ahLst/>
                <a:cxnLst/>
                <a:rect l="textAreaLeft" t="textAreaTop" r="textAreaRight" b="textAreaBottom"/>
                <a:pathLst>
                  <a:path w="191" h="441">
                    <a:moveTo>
                      <a:pt x="93" y="0"/>
                    </a:moveTo>
                    <a:cubicBezTo>
                      <a:pt x="93" y="0"/>
                      <a:pt x="175" y="341"/>
                      <a:pt x="191" y="441"/>
                    </a:cubicBezTo>
                    <a:cubicBezTo>
                      <a:pt x="152" y="441"/>
                      <a:pt x="152" y="441"/>
                      <a:pt x="152" y="441"/>
                    </a:cubicBezTo>
                    <a:cubicBezTo>
                      <a:pt x="152" y="441"/>
                      <a:pt x="106" y="350"/>
                      <a:pt x="95" y="272"/>
                    </a:cubicBezTo>
                    <a:cubicBezTo>
                      <a:pt x="94" y="265"/>
                      <a:pt x="91" y="258"/>
                      <a:pt x="87" y="251"/>
                    </a:cubicBezTo>
                    <a:cubicBezTo>
                      <a:pt x="74" y="230"/>
                      <a:pt x="44" y="179"/>
                      <a:pt x="34" y="142"/>
                    </a:cubicBezTo>
                    <a:cubicBezTo>
                      <a:pt x="21" y="95"/>
                      <a:pt x="0" y="51"/>
                      <a:pt x="1" y="0"/>
                    </a:cubicBezTo>
                    <a:lnTo>
                      <a:pt x="93"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3" name="Google Shape;1345;p37"/>
              <p:cNvSpPr/>
              <p:nvPr/>
            </p:nvSpPr>
            <p:spPr>
              <a:xfrm>
                <a:off x="5301000" y="3289680"/>
                <a:ext cx="284400" cy="959760"/>
              </a:xfrm>
              <a:custGeom>
                <a:avLst/>
                <a:gdLst>
                  <a:gd name="textAreaLeft" fmla="*/ 0 w 284400"/>
                  <a:gd name="textAreaRight" fmla="*/ 284760 w 284400"/>
                  <a:gd name="textAreaTop" fmla="*/ 0 h 959760"/>
                  <a:gd name="textAreaBottom" fmla="*/ 960120 h 959760"/>
                </a:gdLst>
                <a:ahLst/>
                <a:cxnLst/>
                <a:rect l="textAreaLeft" t="textAreaTop" r="textAreaRight" b="textAreaBottom"/>
                <a:pathLst>
                  <a:path w="193" h="651">
                    <a:moveTo>
                      <a:pt x="0" y="2"/>
                    </a:moveTo>
                    <a:lnTo>
                      <a:pt x="114" y="349"/>
                    </a:lnTo>
                    <a:lnTo>
                      <a:pt x="190" y="651"/>
                    </a:lnTo>
                    <a:lnTo>
                      <a:pt x="193" y="651"/>
                    </a:lnTo>
                    <a:lnTo>
                      <a:pt x="117" y="348"/>
                    </a:lnTo>
                    <a:lnTo>
                      <a:pt x="3" y="0"/>
                    </a:lnTo>
                    <a:lnTo>
                      <a:pt x="0" y="2"/>
                    </a:lnTo>
                    <a:lnTo>
                      <a:pt x="0" y="2"/>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4" name="Google Shape;1346;p37"/>
              <p:cNvSpPr/>
              <p:nvPr/>
            </p:nvSpPr>
            <p:spPr>
              <a:xfrm>
                <a:off x="5531040" y="4271760"/>
                <a:ext cx="232560" cy="98280"/>
              </a:xfrm>
              <a:custGeom>
                <a:avLst/>
                <a:gdLst>
                  <a:gd name="textAreaLeft" fmla="*/ 0 w 232560"/>
                  <a:gd name="textAreaRight" fmla="*/ 232920 w 232560"/>
                  <a:gd name="textAreaTop" fmla="*/ 0 h 98280"/>
                  <a:gd name="textAreaBottom" fmla="*/ 98640 h 98280"/>
                </a:gdLst>
                <a:ahLst/>
                <a:cxnLst/>
                <a:rect l="textAreaLeft" t="textAreaTop" r="textAreaRight" b="textAreaBottom"/>
                <a:pathLst>
                  <a:path w="106" h="45">
                    <a:moveTo>
                      <a:pt x="59" y="7"/>
                    </a:moveTo>
                    <a:cubicBezTo>
                      <a:pt x="51" y="6"/>
                      <a:pt x="46" y="3"/>
                      <a:pt x="42" y="0"/>
                    </a:cubicBezTo>
                    <a:cubicBezTo>
                      <a:pt x="31" y="6"/>
                      <a:pt x="30" y="15"/>
                      <a:pt x="27" y="17"/>
                    </a:cubicBezTo>
                    <a:cubicBezTo>
                      <a:pt x="25" y="19"/>
                      <a:pt x="12" y="16"/>
                      <a:pt x="4" y="14"/>
                    </a:cubicBezTo>
                    <a:cubicBezTo>
                      <a:pt x="3" y="28"/>
                      <a:pt x="0" y="45"/>
                      <a:pt x="0" y="45"/>
                    </a:cubicBezTo>
                    <a:cubicBezTo>
                      <a:pt x="46" y="45"/>
                      <a:pt x="106" y="24"/>
                      <a:pt x="103" y="14"/>
                    </a:cubicBezTo>
                    <a:cubicBezTo>
                      <a:pt x="101" y="4"/>
                      <a:pt x="82" y="11"/>
                      <a:pt x="59" y="7"/>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5" name="Google Shape;1347;p37"/>
              <p:cNvSpPr/>
              <p:nvPr/>
            </p:nvSpPr>
            <p:spPr>
              <a:xfrm>
                <a:off x="4897080" y="4212720"/>
                <a:ext cx="217800" cy="174960"/>
              </a:xfrm>
              <a:custGeom>
                <a:avLst/>
                <a:gdLst>
                  <a:gd name="textAreaLeft" fmla="*/ 0 w 217800"/>
                  <a:gd name="textAreaRight" fmla="*/ 218160 w 217800"/>
                  <a:gd name="textAreaTop" fmla="*/ 0 h 174960"/>
                  <a:gd name="textAreaBottom" fmla="*/ 175320 h 174960"/>
                </a:gdLst>
                <a:ahLst/>
                <a:cxnLst/>
                <a:rect l="textAreaLeft" t="textAreaTop" r="textAreaRight" b="textAreaBottom"/>
                <a:pathLst>
                  <a:path w="100" h="80">
                    <a:moveTo>
                      <a:pt x="68" y="35"/>
                    </a:moveTo>
                    <a:cubicBezTo>
                      <a:pt x="64" y="28"/>
                      <a:pt x="62" y="23"/>
                      <a:pt x="61" y="18"/>
                    </a:cubicBezTo>
                    <a:cubicBezTo>
                      <a:pt x="49" y="14"/>
                      <a:pt x="42" y="20"/>
                      <a:pt x="39" y="19"/>
                    </a:cubicBezTo>
                    <a:cubicBezTo>
                      <a:pt x="37" y="19"/>
                      <a:pt x="29" y="8"/>
                      <a:pt x="24" y="0"/>
                    </a:cubicBezTo>
                    <a:cubicBezTo>
                      <a:pt x="14" y="10"/>
                      <a:pt x="0" y="20"/>
                      <a:pt x="0" y="20"/>
                    </a:cubicBezTo>
                    <a:cubicBezTo>
                      <a:pt x="32" y="53"/>
                      <a:pt x="89" y="80"/>
                      <a:pt x="95" y="71"/>
                    </a:cubicBezTo>
                    <a:cubicBezTo>
                      <a:pt x="100" y="62"/>
                      <a:pt x="82" y="55"/>
                      <a:pt x="68" y="35"/>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6" name="Google Shape;1348;p37"/>
              <p:cNvSpPr/>
              <p:nvPr/>
            </p:nvSpPr>
            <p:spPr>
              <a:xfrm>
                <a:off x="5298120" y="2649600"/>
                <a:ext cx="124920" cy="147240"/>
              </a:xfrm>
              <a:custGeom>
                <a:avLst/>
                <a:gdLst>
                  <a:gd name="textAreaLeft" fmla="*/ 0 w 124920"/>
                  <a:gd name="textAreaRight" fmla="*/ 125280 w 124920"/>
                  <a:gd name="textAreaTop" fmla="*/ 0 h 147240"/>
                  <a:gd name="textAreaBottom" fmla="*/ 147600 h 147240"/>
                </a:gdLst>
                <a:ahLst/>
                <a:cxnLst/>
                <a:rect l="textAreaLeft" t="textAreaTop" r="textAreaRight" b="textAreaBottom"/>
                <a:pathLst>
                  <a:path w="57" h="67">
                    <a:moveTo>
                      <a:pt x="21" y="67"/>
                    </a:moveTo>
                    <a:cubicBezTo>
                      <a:pt x="21" y="67"/>
                      <a:pt x="0" y="42"/>
                      <a:pt x="2" y="12"/>
                    </a:cubicBezTo>
                    <a:cubicBezTo>
                      <a:pt x="5" y="0"/>
                      <a:pt x="5" y="0"/>
                      <a:pt x="5" y="0"/>
                    </a:cubicBezTo>
                    <a:cubicBezTo>
                      <a:pt x="45" y="6"/>
                      <a:pt x="45" y="6"/>
                      <a:pt x="45" y="6"/>
                    </a:cubicBezTo>
                    <a:cubicBezTo>
                      <a:pt x="45" y="6"/>
                      <a:pt x="57" y="27"/>
                      <a:pt x="50" y="45"/>
                    </a:cubicBezTo>
                    <a:cubicBezTo>
                      <a:pt x="44" y="63"/>
                      <a:pt x="21" y="67"/>
                      <a:pt x="21" y="67"/>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7" name="Google Shape;1349;p37"/>
              <p:cNvSpPr/>
              <p:nvPr/>
            </p:nvSpPr>
            <p:spPr>
              <a:xfrm>
                <a:off x="5601960" y="3303000"/>
                <a:ext cx="144000" cy="119160"/>
              </a:xfrm>
              <a:custGeom>
                <a:avLst/>
                <a:gdLst>
                  <a:gd name="textAreaLeft" fmla="*/ 0 w 144000"/>
                  <a:gd name="textAreaRight" fmla="*/ 144360 w 144000"/>
                  <a:gd name="textAreaTop" fmla="*/ 0 h 119160"/>
                  <a:gd name="textAreaBottom" fmla="*/ 119520 h 119160"/>
                </a:gdLst>
                <a:ahLst/>
                <a:cxnLst/>
                <a:rect l="textAreaLeft" t="textAreaTop" r="textAreaRight" b="textAreaBottom"/>
                <a:pathLst>
                  <a:path w="66" h="54">
                    <a:moveTo>
                      <a:pt x="13" y="0"/>
                    </a:moveTo>
                    <a:cubicBezTo>
                      <a:pt x="13" y="0"/>
                      <a:pt x="19" y="9"/>
                      <a:pt x="32" y="8"/>
                    </a:cubicBezTo>
                    <a:cubicBezTo>
                      <a:pt x="45" y="7"/>
                      <a:pt x="61" y="9"/>
                      <a:pt x="61" y="11"/>
                    </a:cubicBezTo>
                    <a:cubicBezTo>
                      <a:pt x="62" y="13"/>
                      <a:pt x="44" y="13"/>
                      <a:pt x="44" y="13"/>
                    </a:cubicBezTo>
                    <a:cubicBezTo>
                      <a:pt x="44" y="13"/>
                      <a:pt x="64" y="19"/>
                      <a:pt x="64" y="24"/>
                    </a:cubicBezTo>
                    <a:cubicBezTo>
                      <a:pt x="64" y="29"/>
                      <a:pt x="49" y="18"/>
                      <a:pt x="49" y="18"/>
                    </a:cubicBezTo>
                    <a:cubicBezTo>
                      <a:pt x="49" y="18"/>
                      <a:pt x="66" y="33"/>
                      <a:pt x="64" y="35"/>
                    </a:cubicBezTo>
                    <a:cubicBezTo>
                      <a:pt x="61" y="37"/>
                      <a:pt x="46" y="24"/>
                      <a:pt x="46" y="24"/>
                    </a:cubicBezTo>
                    <a:cubicBezTo>
                      <a:pt x="46" y="24"/>
                      <a:pt x="60" y="36"/>
                      <a:pt x="54" y="48"/>
                    </a:cubicBezTo>
                    <a:cubicBezTo>
                      <a:pt x="51" y="54"/>
                      <a:pt x="49" y="32"/>
                      <a:pt x="43" y="30"/>
                    </a:cubicBezTo>
                    <a:cubicBezTo>
                      <a:pt x="37" y="27"/>
                      <a:pt x="25" y="25"/>
                      <a:pt x="28" y="38"/>
                    </a:cubicBezTo>
                    <a:cubicBezTo>
                      <a:pt x="31" y="51"/>
                      <a:pt x="30" y="51"/>
                      <a:pt x="27" y="49"/>
                    </a:cubicBezTo>
                    <a:cubicBezTo>
                      <a:pt x="25" y="48"/>
                      <a:pt x="18" y="40"/>
                      <a:pt x="18" y="29"/>
                    </a:cubicBezTo>
                    <a:cubicBezTo>
                      <a:pt x="0" y="13"/>
                      <a:pt x="0" y="13"/>
                      <a:pt x="0" y="13"/>
                    </a:cubicBezTo>
                    <a:lnTo>
                      <a:pt x="13" y="0"/>
                    </a:lnTo>
                    <a:close/>
                  </a:path>
                </a:pathLst>
              </a:custGeom>
              <a:solidFill>
                <a:srgbClr val="8B6E6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8" name="Google Shape;1350;p37"/>
              <p:cNvSpPr/>
              <p:nvPr/>
            </p:nvSpPr>
            <p:spPr>
              <a:xfrm>
                <a:off x="5388120" y="2935800"/>
                <a:ext cx="256320" cy="399240"/>
              </a:xfrm>
              <a:custGeom>
                <a:avLst/>
                <a:gdLst>
                  <a:gd name="textAreaLeft" fmla="*/ 0 w 256320"/>
                  <a:gd name="textAreaRight" fmla="*/ 256680 w 256320"/>
                  <a:gd name="textAreaTop" fmla="*/ 0 h 399240"/>
                  <a:gd name="textAreaBottom" fmla="*/ 399600 h 399240"/>
                </a:gdLst>
                <a:ahLst/>
                <a:cxnLst/>
                <a:rect l="textAreaLeft" t="textAreaTop" r="textAreaRight" b="textAreaBottom"/>
                <a:pathLst>
                  <a:path w="117" h="182">
                    <a:moveTo>
                      <a:pt x="39" y="0"/>
                    </a:moveTo>
                    <a:cubicBezTo>
                      <a:pt x="57" y="102"/>
                      <a:pt x="57" y="102"/>
                      <a:pt x="57" y="102"/>
                    </a:cubicBezTo>
                    <a:cubicBezTo>
                      <a:pt x="117" y="163"/>
                      <a:pt x="117" y="163"/>
                      <a:pt x="117" y="163"/>
                    </a:cubicBezTo>
                    <a:cubicBezTo>
                      <a:pt x="102" y="182"/>
                      <a:pt x="102" y="182"/>
                      <a:pt x="102" y="182"/>
                    </a:cubicBezTo>
                    <a:cubicBezTo>
                      <a:pt x="102" y="182"/>
                      <a:pt x="38" y="146"/>
                      <a:pt x="20" y="115"/>
                    </a:cubicBezTo>
                    <a:cubicBezTo>
                      <a:pt x="2" y="84"/>
                      <a:pt x="0" y="9"/>
                      <a:pt x="0" y="9"/>
                    </a:cubicBezTo>
                    <a:lnTo>
                      <a:pt x="3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9" name="Google Shape;1351;p37"/>
              <p:cNvSpPr/>
              <p:nvPr/>
            </p:nvSpPr>
            <p:spPr>
              <a:xfrm>
                <a:off x="5334840" y="2660040"/>
                <a:ext cx="160200" cy="192960"/>
              </a:xfrm>
              <a:custGeom>
                <a:avLst/>
                <a:gdLst>
                  <a:gd name="textAreaLeft" fmla="*/ 0 w 160200"/>
                  <a:gd name="textAreaRight" fmla="*/ 160560 w 160200"/>
                  <a:gd name="textAreaTop" fmla="*/ 0 h 192960"/>
                  <a:gd name="textAreaBottom" fmla="*/ 193320 h 192960"/>
                </a:gdLst>
                <a:ahLst/>
                <a:cxnLst/>
                <a:rect l="textAreaLeft" t="textAreaTop" r="textAreaRight" b="textAreaBottom"/>
                <a:pathLst>
                  <a:path w="73" h="88">
                    <a:moveTo>
                      <a:pt x="55" y="0"/>
                    </a:moveTo>
                    <a:cubicBezTo>
                      <a:pt x="55" y="0"/>
                      <a:pt x="57" y="21"/>
                      <a:pt x="73" y="26"/>
                    </a:cubicBezTo>
                    <a:cubicBezTo>
                      <a:pt x="64" y="28"/>
                      <a:pt x="64" y="28"/>
                      <a:pt x="64" y="28"/>
                    </a:cubicBezTo>
                    <a:cubicBezTo>
                      <a:pt x="64" y="28"/>
                      <a:pt x="64" y="52"/>
                      <a:pt x="63" y="57"/>
                    </a:cubicBezTo>
                    <a:cubicBezTo>
                      <a:pt x="63" y="63"/>
                      <a:pt x="47" y="63"/>
                      <a:pt x="45" y="66"/>
                    </a:cubicBezTo>
                    <a:cubicBezTo>
                      <a:pt x="43" y="69"/>
                      <a:pt x="40" y="88"/>
                      <a:pt x="40" y="88"/>
                    </a:cubicBezTo>
                    <a:cubicBezTo>
                      <a:pt x="0" y="88"/>
                      <a:pt x="0" y="88"/>
                      <a:pt x="0" y="88"/>
                    </a:cubicBezTo>
                    <a:cubicBezTo>
                      <a:pt x="4" y="62"/>
                      <a:pt x="4" y="62"/>
                      <a:pt x="4" y="62"/>
                    </a:cubicBezTo>
                    <a:cubicBezTo>
                      <a:pt x="4" y="62"/>
                      <a:pt x="12" y="55"/>
                      <a:pt x="13" y="45"/>
                    </a:cubicBezTo>
                    <a:cubicBezTo>
                      <a:pt x="13" y="45"/>
                      <a:pt x="8" y="44"/>
                      <a:pt x="5" y="40"/>
                    </a:cubicBezTo>
                    <a:cubicBezTo>
                      <a:pt x="3" y="34"/>
                      <a:pt x="2" y="24"/>
                      <a:pt x="10" y="23"/>
                    </a:cubicBezTo>
                    <a:cubicBezTo>
                      <a:pt x="18" y="21"/>
                      <a:pt x="21" y="30"/>
                      <a:pt x="21" y="30"/>
                    </a:cubicBezTo>
                    <a:cubicBezTo>
                      <a:pt x="28" y="1"/>
                      <a:pt x="28" y="1"/>
                      <a:pt x="28" y="1"/>
                    </a:cubicBezTo>
                    <a:lnTo>
                      <a:pt x="55" y="0"/>
                    </a:lnTo>
                    <a:close/>
                  </a:path>
                </a:pathLst>
              </a:custGeom>
              <a:solidFill>
                <a:srgbClr val="8B6E6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0" name="Google Shape;1352;p37"/>
              <p:cNvSpPr/>
              <p:nvPr/>
            </p:nvSpPr>
            <p:spPr>
              <a:xfrm>
                <a:off x="5163840" y="2840040"/>
                <a:ext cx="309240" cy="462600"/>
              </a:xfrm>
              <a:custGeom>
                <a:avLst/>
                <a:gdLst>
                  <a:gd name="textAreaLeft" fmla="*/ 0 w 309240"/>
                  <a:gd name="textAreaRight" fmla="*/ 309600 w 309240"/>
                  <a:gd name="textAreaTop" fmla="*/ 0 h 462600"/>
                  <a:gd name="textAreaBottom" fmla="*/ 462960 h 462600"/>
                </a:gdLst>
                <a:ahLst/>
                <a:cxnLst/>
                <a:rect l="textAreaLeft" t="textAreaTop" r="textAreaRight" b="textAreaBottom"/>
                <a:pathLst>
                  <a:path w="141" h="210">
                    <a:moveTo>
                      <a:pt x="68" y="0"/>
                    </a:moveTo>
                    <a:cubicBezTo>
                      <a:pt x="133" y="0"/>
                      <a:pt x="133" y="0"/>
                      <a:pt x="133" y="0"/>
                    </a:cubicBezTo>
                    <a:cubicBezTo>
                      <a:pt x="129" y="14"/>
                      <a:pt x="129" y="14"/>
                      <a:pt x="129" y="14"/>
                    </a:cubicBezTo>
                    <a:cubicBezTo>
                      <a:pt x="129" y="14"/>
                      <a:pt x="139" y="33"/>
                      <a:pt x="140" y="67"/>
                    </a:cubicBezTo>
                    <a:cubicBezTo>
                      <a:pt x="141" y="100"/>
                      <a:pt x="128" y="136"/>
                      <a:pt x="127" y="156"/>
                    </a:cubicBezTo>
                    <a:cubicBezTo>
                      <a:pt x="127" y="176"/>
                      <a:pt x="127" y="210"/>
                      <a:pt x="113" y="210"/>
                    </a:cubicBezTo>
                    <a:cubicBezTo>
                      <a:pt x="100" y="210"/>
                      <a:pt x="25" y="210"/>
                      <a:pt x="13" y="210"/>
                    </a:cubicBezTo>
                    <a:cubicBezTo>
                      <a:pt x="1" y="210"/>
                      <a:pt x="0" y="169"/>
                      <a:pt x="13" y="127"/>
                    </a:cubicBezTo>
                    <a:cubicBezTo>
                      <a:pt x="26" y="85"/>
                      <a:pt x="65" y="16"/>
                      <a:pt x="65" y="16"/>
                    </a:cubicBezTo>
                    <a:lnTo>
                      <a:pt x="6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1" name="Google Shape;1353;p37"/>
              <p:cNvSpPr/>
              <p:nvPr/>
            </p:nvSpPr>
            <p:spPr>
              <a:xfrm>
                <a:off x="4812840" y="3018240"/>
                <a:ext cx="682560" cy="471600"/>
              </a:xfrm>
              <a:custGeom>
                <a:avLst/>
                <a:gdLst>
                  <a:gd name="textAreaLeft" fmla="*/ 0 w 682560"/>
                  <a:gd name="textAreaRight" fmla="*/ 682920 w 682560"/>
                  <a:gd name="textAreaTop" fmla="*/ 0 h 471600"/>
                  <a:gd name="textAreaBottom" fmla="*/ 471960 h 471600"/>
                </a:gdLst>
                <a:ahLst/>
                <a:cxnLst/>
                <a:rect l="textAreaLeft" t="textAreaTop" r="textAreaRight" b="textAreaBottom"/>
                <a:pathLst>
                  <a:path w="311" h="214">
                    <a:moveTo>
                      <a:pt x="0" y="214"/>
                    </a:moveTo>
                    <a:cubicBezTo>
                      <a:pt x="0" y="163"/>
                      <a:pt x="0" y="163"/>
                      <a:pt x="0" y="163"/>
                    </a:cubicBezTo>
                    <a:cubicBezTo>
                      <a:pt x="0" y="156"/>
                      <a:pt x="0" y="156"/>
                      <a:pt x="0" y="156"/>
                    </a:cubicBezTo>
                    <a:cubicBezTo>
                      <a:pt x="0" y="70"/>
                      <a:pt x="70" y="0"/>
                      <a:pt x="156" y="0"/>
                    </a:cubicBezTo>
                    <a:cubicBezTo>
                      <a:pt x="241" y="0"/>
                      <a:pt x="311" y="70"/>
                      <a:pt x="311" y="156"/>
                    </a:cubicBezTo>
                    <a:cubicBezTo>
                      <a:pt x="311" y="163"/>
                      <a:pt x="311" y="163"/>
                      <a:pt x="311" y="163"/>
                    </a:cubicBezTo>
                    <a:cubicBezTo>
                      <a:pt x="311" y="163"/>
                      <a:pt x="311" y="163"/>
                      <a:pt x="311" y="163"/>
                    </a:cubicBezTo>
                    <a:cubicBezTo>
                      <a:pt x="311" y="214"/>
                      <a:pt x="311" y="214"/>
                      <a:pt x="311" y="214"/>
                    </a:cubicBezTo>
                    <a:lnTo>
                      <a:pt x="0" y="214"/>
                    </a:lnTo>
                    <a:close/>
                    <a:moveTo>
                      <a:pt x="156" y="59"/>
                    </a:moveTo>
                    <a:cubicBezTo>
                      <a:pt x="102" y="59"/>
                      <a:pt x="59" y="102"/>
                      <a:pt x="59" y="156"/>
                    </a:cubicBezTo>
                    <a:cubicBezTo>
                      <a:pt x="59" y="163"/>
                      <a:pt x="59" y="163"/>
                      <a:pt x="59" y="163"/>
                    </a:cubicBezTo>
                    <a:cubicBezTo>
                      <a:pt x="252" y="163"/>
                      <a:pt x="252" y="163"/>
                      <a:pt x="252" y="163"/>
                    </a:cubicBezTo>
                    <a:cubicBezTo>
                      <a:pt x="252" y="156"/>
                      <a:pt x="252" y="156"/>
                      <a:pt x="252" y="156"/>
                    </a:cubicBezTo>
                    <a:cubicBezTo>
                      <a:pt x="252" y="102"/>
                      <a:pt x="209" y="59"/>
                      <a:pt x="156" y="59"/>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2" name="Google Shape;1354;p37"/>
              <p:cNvSpPr/>
              <p:nvPr/>
            </p:nvSpPr>
            <p:spPr>
              <a:xfrm>
                <a:off x="4827600" y="3034800"/>
                <a:ext cx="653040" cy="362520"/>
              </a:xfrm>
              <a:custGeom>
                <a:avLst/>
                <a:gdLst>
                  <a:gd name="textAreaLeft" fmla="*/ 0 w 653040"/>
                  <a:gd name="textAreaRight" fmla="*/ 653400 w 653040"/>
                  <a:gd name="textAreaTop" fmla="*/ 0 h 362520"/>
                  <a:gd name="textAreaBottom" fmla="*/ 362880 h 362520"/>
                </a:gdLst>
                <a:ahLst/>
                <a:cxnLst/>
                <a:rect l="textAreaLeft" t="textAreaTop" r="textAreaRight" b="textAreaBottom"/>
                <a:pathLst>
                  <a:path w="297" h="165">
                    <a:moveTo>
                      <a:pt x="2" y="165"/>
                    </a:moveTo>
                    <a:cubicBezTo>
                      <a:pt x="2" y="149"/>
                      <a:pt x="2" y="149"/>
                      <a:pt x="2" y="149"/>
                    </a:cubicBezTo>
                    <a:cubicBezTo>
                      <a:pt x="2" y="108"/>
                      <a:pt x="18" y="72"/>
                      <a:pt x="45" y="45"/>
                    </a:cubicBezTo>
                    <a:cubicBezTo>
                      <a:pt x="71" y="18"/>
                      <a:pt x="108" y="2"/>
                      <a:pt x="149" y="2"/>
                    </a:cubicBezTo>
                    <a:cubicBezTo>
                      <a:pt x="189" y="2"/>
                      <a:pt x="226" y="18"/>
                      <a:pt x="252" y="45"/>
                    </a:cubicBezTo>
                    <a:cubicBezTo>
                      <a:pt x="279" y="72"/>
                      <a:pt x="295" y="108"/>
                      <a:pt x="295" y="149"/>
                    </a:cubicBezTo>
                    <a:cubicBezTo>
                      <a:pt x="295" y="164"/>
                      <a:pt x="295" y="164"/>
                      <a:pt x="295" y="164"/>
                    </a:cubicBezTo>
                    <a:cubicBezTo>
                      <a:pt x="295" y="165"/>
                      <a:pt x="295" y="165"/>
                      <a:pt x="295" y="165"/>
                    </a:cubicBezTo>
                    <a:cubicBezTo>
                      <a:pt x="297" y="165"/>
                      <a:pt x="297" y="165"/>
                      <a:pt x="297" y="165"/>
                    </a:cubicBezTo>
                    <a:cubicBezTo>
                      <a:pt x="297" y="164"/>
                      <a:pt x="297" y="164"/>
                      <a:pt x="297" y="164"/>
                    </a:cubicBezTo>
                    <a:cubicBezTo>
                      <a:pt x="296" y="164"/>
                      <a:pt x="296" y="164"/>
                      <a:pt x="296" y="164"/>
                    </a:cubicBezTo>
                    <a:cubicBezTo>
                      <a:pt x="297" y="164"/>
                      <a:pt x="297" y="164"/>
                      <a:pt x="297" y="164"/>
                    </a:cubicBezTo>
                    <a:cubicBezTo>
                      <a:pt x="297" y="149"/>
                      <a:pt x="297" y="149"/>
                      <a:pt x="297" y="149"/>
                    </a:cubicBezTo>
                    <a:cubicBezTo>
                      <a:pt x="297" y="67"/>
                      <a:pt x="230" y="0"/>
                      <a:pt x="149" y="0"/>
                    </a:cubicBezTo>
                    <a:cubicBezTo>
                      <a:pt x="67" y="0"/>
                      <a:pt x="0" y="67"/>
                      <a:pt x="0" y="149"/>
                    </a:cubicBezTo>
                    <a:cubicBezTo>
                      <a:pt x="0" y="165"/>
                      <a:pt x="0" y="165"/>
                      <a:pt x="0" y="165"/>
                    </a:cubicBezTo>
                    <a:cubicBezTo>
                      <a:pt x="2" y="165"/>
                      <a:pt x="2" y="165"/>
                      <a:pt x="2" y="165"/>
                    </a:cubicBezTo>
                    <a:close/>
                    <a:moveTo>
                      <a:pt x="254" y="165"/>
                    </a:moveTo>
                    <a:cubicBezTo>
                      <a:pt x="254" y="149"/>
                      <a:pt x="254" y="149"/>
                      <a:pt x="254" y="149"/>
                    </a:cubicBezTo>
                    <a:cubicBezTo>
                      <a:pt x="254" y="90"/>
                      <a:pt x="207" y="43"/>
                      <a:pt x="149" y="43"/>
                    </a:cubicBezTo>
                    <a:cubicBezTo>
                      <a:pt x="90" y="43"/>
                      <a:pt x="43" y="90"/>
                      <a:pt x="43" y="149"/>
                    </a:cubicBezTo>
                    <a:cubicBezTo>
                      <a:pt x="43" y="165"/>
                      <a:pt x="43" y="165"/>
                      <a:pt x="43" y="165"/>
                    </a:cubicBezTo>
                    <a:cubicBezTo>
                      <a:pt x="45" y="165"/>
                      <a:pt x="45" y="165"/>
                      <a:pt x="45" y="165"/>
                    </a:cubicBezTo>
                    <a:cubicBezTo>
                      <a:pt x="45" y="149"/>
                      <a:pt x="45" y="149"/>
                      <a:pt x="45" y="149"/>
                    </a:cubicBezTo>
                    <a:cubicBezTo>
                      <a:pt x="45" y="120"/>
                      <a:pt x="57" y="94"/>
                      <a:pt x="75" y="75"/>
                    </a:cubicBezTo>
                    <a:cubicBezTo>
                      <a:pt x="94" y="57"/>
                      <a:pt x="120" y="45"/>
                      <a:pt x="149" y="45"/>
                    </a:cubicBezTo>
                    <a:cubicBezTo>
                      <a:pt x="177" y="45"/>
                      <a:pt x="203" y="57"/>
                      <a:pt x="222" y="75"/>
                    </a:cubicBezTo>
                    <a:cubicBezTo>
                      <a:pt x="240" y="94"/>
                      <a:pt x="252" y="120"/>
                      <a:pt x="252" y="149"/>
                    </a:cubicBezTo>
                    <a:cubicBezTo>
                      <a:pt x="252" y="165"/>
                      <a:pt x="252" y="165"/>
                      <a:pt x="252" y="165"/>
                    </a:cubicBezTo>
                    <a:cubicBezTo>
                      <a:pt x="254" y="165"/>
                      <a:pt x="254" y="165"/>
                      <a:pt x="254" y="165"/>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3" name="Google Shape;1355;p37"/>
              <p:cNvSpPr/>
              <p:nvPr/>
            </p:nvSpPr>
            <p:spPr>
              <a:xfrm>
                <a:off x="4849920" y="3435840"/>
                <a:ext cx="4320" cy="5436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4" name="Google Shape;1356;p37"/>
              <p:cNvSpPr/>
              <p:nvPr/>
            </p:nvSpPr>
            <p:spPr>
              <a:xfrm>
                <a:off x="4849920" y="3435840"/>
                <a:ext cx="3960" cy="54360"/>
              </a:xfrm>
              <a:custGeom>
                <a:avLst/>
                <a:gdLst>
                  <a:gd name="textAreaLeft" fmla="*/ 0 w 3960"/>
                  <a:gd name="textAreaRight" fmla="*/ 4320 w 3960"/>
                  <a:gd name="textAreaTop" fmla="*/ 0 h 54360"/>
                  <a:gd name="textAreaBottom" fmla="*/ 54720 h 54360"/>
                </a:gdLst>
                <a:ahLst/>
                <a:cxnLst/>
                <a:rect l="textAreaLeft" t="textAreaTop" r="textAreaRight" b="textAreaBottom"/>
                <a:pathLst>
                  <a:path w="3" h="37">
                    <a:moveTo>
                      <a:pt x="0" y="0"/>
                    </a:moveTo>
                    <a:lnTo>
                      <a:pt x="0" y="37"/>
                    </a:lnTo>
                    <a:lnTo>
                      <a:pt x="3" y="37"/>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5" name="Google Shape;1357;p37"/>
              <p:cNvSpPr/>
              <p:nvPr/>
            </p:nvSpPr>
            <p:spPr>
              <a:xfrm>
                <a:off x="487044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6" name="Google Shape;1358;p37"/>
              <p:cNvSpPr/>
              <p:nvPr/>
            </p:nvSpPr>
            <p:spPr>
              <a:xfrm>
                <a:off x="487044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7" name="Google Shape;1359;p37"/>
              <p:cNvSpPr/>
              <p:nvPr/>
            </p:nvSpPr>
            <p:spPr>
              <a:xfrm>
                <a:off x="488952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8" name="Google Shape;1360;p37"/>
              <p:cNvSpPr/>
              <p:nvPr/>
            </p:nvSpPr>
            <p:spPr>
              <a:xfrm>
                <a:off x="488952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9" name="Google Shape;1361;p37"/>
              <p:cNvSpPr/>
              <p:nvPr/>
            </p:nvSpPr>
            <p:spPr>
              <a:xfrm>
                <a:off x="4911840" y="3445920"/>
                <a:ext cx="4320" cy="43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0" name="Google Shape;1362;p37"/>
              <p:cNvSpPr/>
              <p:nvPr/>
            </p:nvSpPr>
            <p:spPr>
              <a:xfrm>
                <a:off x="4911840" y="3445920"/>
                <a:ext cx="3960" cy="43920"/>
              </a:xfrm>
              <a:custGeom>
                <a:avLst/>
                <a:gdLst>
                  <a:gd name="textAreaLeft" fmla="*/ 0 w 3960"/>
                  <a:gd name="textAreaRight" fmla="*/ 4320 w 3960"/>
                  <a:gd name="textAreaTop" fmla="*/ 0 h 43920"/>
                  <a:gd name="textAreaBottom" fmla="*/ 44280 h 43920"/>
                </a:gdLst>
                <a:ahLst/>
                <a:cxnLst/>
                <a:rect l="textAreaLeft" t="textAreaTop" r="textAreaRight" b="textAreaBottom"/>
                <a:pathLst>
                  <a:path w="3" h="30">
                    <a:moveTo>
                      <a:pt x="0" y="0"/>
                    </a:moveTo>
                    <a:lnTo>
                      <a:pt x="0" y="30"/>
                    </a:lnTo>
                    <a:lnTo>
                      <a:pt x="3" y="30"/>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1" name="Google Shape;1363;p37"/>
              <p:cNvSpPr/>
              <p:nvPr/>
            </p:nvSpPr>
            <p:spPr>
              <a:xfrm>
                <a:off x="493092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2" name="Google Shape;1364;p37"/>
              <p:cNvSpPr/>
              <p:nvPr/>
            </p:nvSpPr>
            <p:spPr>
              <a:xfrm>
                <a:off x="493092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3" name="Google Shape;1365;p37"/>
              <p:cNvSpPr/>
              <p:nvPr/>
            </p:nvSpPr>
            <p:spPr>
              <a:xfrm>
                <a:off x="495144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4" name="Google Shape;1366;p37"/>
              <p:cNvSpPr/>
              <p:nvPr/>
            </p:nvSpPr>
            <p:spPr>
              <a:xfrm>
                <a:off x="495144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5" name="Google Shape;1367;p37"/>
              <p:cNvSpPr/>
              <p:nvPr/>
            </p:nvSpPr>
            <p:spPr>
              <a:xfrm>
                <a:off x="4970520" y="3435840"/>
                <a:ext cx="4320" cy="5436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6" name="Google Shape;1368;p37"/>
              <p:cNvSpPr/>
              <p:nvPr/>
            </p:nvSpPr>
            <p:spPr>
              <a:xfrm>
                <a:off x="4970520" y="3435840"/>
                <a:ext cx="3960" cy="54360"/>
              </a:xfrm>
              <a:custGeom>
                <a:avLst/>
                <a:gdLst>
                  <a:gd name="textAreaLeft" fmla="*/ 0 w 3960"/>
                  <a:gd name="textAreaRight" fmla="*/ 4320 w 3960"/>
                  <a:gd name="textAreaTop" fmla="*/ 0 h 54360"/>
                  <a:gd name="textAreaBottom" fmla="*/ 54720 h 54360"/>
                </a:gdLst>
                <a:ahLst/>
                <a:cxnLst/>
                <a:rect l="textAreaLeft" t="textAreaTop" r="textAreaRight" b="textAreaBottom"/>
                <a:pathLst>
                  <a:path w="3" h="37">
                    <a:moveTo>
                      <a:pt x="0" y="0"/>
                    </a:moveTo>
                    <a:lnTo>
                      <a:pt x="0" y="37"/>
                    </a:lnTo>
                    <a:lnTo>
                      <a:pt x="3" y="37"/>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7" name="Google Shape;1369;p37"/>
              <p:cNvSpPr/>
              <p:nvPr/>
            </p:nvSpPr>
            <p:spPr>
              <a:xfrm>
                <a:off x="499140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8" name="Google Shape;1370;p37"/>
              <p:cNvSpPr/>
              <p:nvPr/>
            </p:nvSpPr>
            <p:spPr>
              <a:xfrm>
                <a:off x="499140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9" name="Google Shape;1371;p37"/>
              <p:cNvSpPr/>
              <p:nvPr/>
            </p:nvSpPr>
            <p:spPr>
              <a:xfrm>
                <a:off x="501048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0" name="Google Shape;1372;p37"/>
              <p:cNvSpPr/>
              <p:nvPr/>
            </p:nvSpPr>
            <p:spPr>
              <a:xfrm>
                <a:off x="501048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1" name="Google Shape;1373;p37"/>
              <p:cNvSpPr/>
              <p:nvPr/>
            </p:nvSpPr>
            <p:spPr>
              <a:xfrm>
                <a:off x="5032440" y="3445920"/>
                <a:ext cx="4320" cy="43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2" name="Google Shape;1374;p37"/>
              <p:cNvSpPr/>
              <p:nvPr/>
            </p:nvSpPr>
            <p:spPr>
              <a:xfrm>
                <a:off x="5032440" y="3445920"/>
                <a:ext cx="3960" cy="43920"/>
              </a:xfrm>
              <a:custGeom>
                <a:avLst/>
                <a:gdLst>
                  <a:gd name="textAreaLeft" fmla="*/ 0 w 3960"/>
                  <a:gd name="textAreaRight" fmla="*/ 4320 w 3960"/>
                  <a:gd name="textAreaTop" fmla="*/ 0 h 43920"/>
                  <a:gd name="textAreaBottom" fmla="*/ 44280 h 43920"/>
                </a:gdLst>
                <a:ahLst/>
                <a:cxnLst/>
                <a:rect l="textAreaLeft" t="textAreaTop" r="textAreaRight" b="textAreaBottom"/>
                <a:pathLst>
                  <a:path w="3" h="30">
                    <a:moveTo>
                      <a:pt x="0" y="0"/>
                    </a:moveTo>
                    <a:lnTo>
                      <a:pt x="0" y="30"/>
                    </a:lnTo>
                    <a:lnTo>
                      <a:pt x="3" y="30"/>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3" name="Google Shape;1375;p37"/>
              <p:cNvSpPr/>
              <p:nvPr/>
            </p:nvSpPr>
            <p:spPr>
              <a:xfrm>
                <a:off x="505188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4" name="Google Shape;1376;p37"/>
              <p:cNvSpPr/>
              <p:nvPr/>
            </p:nvSpPr>
            <p:spPr>
              <a:xfrm>
                <a:off x="505188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5" name="Google Shape;1377;p37"/>
              <p:cNvSpPr/>
              <p:nvPr/>
            </p:nvSpPr>
            <p:spPr>
              <a:xfrm>
                <a:off x="507240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6" name="Google Shape;1378;p37"/>
              <p:cNvSpPr/>
              <p:nvPr/>
            </p:nvSpPr>
            <p:spPr>
              <a:xfrm>
                <a:off x="507240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7" name="Google Shape;1379;p37"/>
              <p:cNvSpPr/>
              <p:nvPr/>
            </p:nvSpPr>
            <p:spPr>
              <a:xfrm>
                <a:off x="5091480" y="3435840"/>
                <a:ext cx="4320" cy="5436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8" name="Google Shape;1380;p37"/>
              <p:cNvSpPr/>
              <p:nvPr/>
            </p:nvSpPr>
            <p:spPr>
              <a:xfrm>
                <a:off x="5091480" y="3435840"/>
                <a:ext cx="3960" cy="54360"/>
              </a:xfrm>
              <a:custGeom>
                <a:avLst/>
                <a:gdLst>
                  <a:gd name="textAreaLeft" fmla="*/ 0 w 3960"/>
                  <a:gd name="textAreaRight" fmla="*/ 4320 w 3960"/>
                  <a:gd name="textAreaTop" fmla="*/ 0 h 54360"/>
                  <a:gd name="textAreaBottom" fmla="*/ 54720 h 54360"/>
                </a:gdLst>
                <a:ahLst/>
                <a:cxnLst/>
                <a:rect l="textAreaLeft" t="textAreaTop" r="textAreaRight" b="textAreaBottom"/>
                <a:pathLst>
                  <a:path w="3" h="37">
                    <a:moveTo>
                      <a:pt x="0" y="0"/>
                    </a:moveTo>
                    <a:lnTo>
                      <a:pt x="0" y="37"/>
                    </a:lnTo>
                    <a:lnTo>
                      <a:pt x="3" y="37"/>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9" name="Google Shape;1381;p37"/>
              <p:cNvSpPr/>
              <p:nvPr/>
            </p:nvSpPr>
            <p:spPr>
              <a:xfrm>
                <a:off x="5112360" y="3454920"/>
                <a:ext cx="25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0" name="Google Shape;1382;p37"/>
              <p:cNvSpPr/>
              <p:nvPr/>
            </p:nvSpPr>
            <p:spPr>
              <a:xfrm>
                <a:off x="5112360" y="3454920"/>
                <a:ext cx="2520" cy="34920"/>
              </a:xfrm>
              <a:custGeom>
                <a:avLst/>
                <a:gdLst>
                  <a:gd name="textAreaLeft" fmla="*/ 0 w 2520"/>
                  <a:gd name="textAreaRight" fmla="*/ 2880 w 2520"/>
                  <a:gd name="textAreaTop" fmla="*/ 0 h 34920"/>
                  <a:gd name="textAreaBottom" fmla="*/ 35280 h 34920"/>
                </a:gdLst>
                <a:ahLst/>
                <a:cxnLst/>
                <a:rect l="textAreaLeft" t="textAreaTop" r="textAreaRight" b="textAreaBottom"/>
                <a:pathLst>
                  <a:path w="2" h="24">
                    <a:moveTo>
                      <a:pt x="0" y="0"/>
                    </a:moveTo>
                    <a:lnTo>
                      <a:pt x="0" y="24"/>
                    </a:lnTo>
                    <a:lnTo>
                      <a:pt x="2" y="24"/>
                    </a:lnTo>
                    <a:lnTo>
                      <a:pt x="2"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1" name="Google Shape;1383;p37"/>
              <p:cNvSpPr/>
              <p:nvPr/>
            </p:nvSpPr>
            <p:spPr>
              <a:xfrm>
                <a:off x="513144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2" name="Google Shape;1384;p37"/>
              <p:cNvSpPr/>
              <p:nvPr/>
            </p:nvSpPr>
            <p:spPr>
              <a:xfrm>
                <a:off x="513144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3" name="Google Shape;1385;p37"/>
              <p:cNvSpPr/>
              <p:nvPr/>
            </p:nvSpPr>
            <p:spPr>
              <a:xfrm>
                <a:off x="5153400" y="3445920"/>
                <a:ext cx="4320" cy="43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4" name="Google Shape;1386;p37"/>
              <p:cNvSpPr/>
              <p:nvPr/>
            </p:nvSpPr>
            <p:spPr>
              <a:xfrm>
                <a:off x="5153400" y="3445920"/>
                <a:ext cx="3960" cy="43920"/>
              </a:xfrm>
              <a:custGeom>
                <a:avLst/>
                <a:gdLst>
                  <a:gd name="textAreaLeft" fmla="*/ 0 w 3960"/>
                  <a:gd name="textAreaRight" fmla="*/ 4320 w 3960"/>
                  <a:gd name="textAreaTop" fmla="*/ 0 h 43920"/>
                  <a:gd name="textAreaBottom" fmla="*/ 44280 h 43920"/>
                </a:gdLst>
                <a:ahLst/>
                <a:cxnLst/>
                <a:rect l="textAreaLeft" t="textAreaTop" r="textAreaRight" b="textAreaBottom"/>
                <a:pathLst>
                  <a:path w="3" h="30">
                    <a:moveTo>
                      <a:pt x="0" y="0"/>
                    </a:moveTo>
                    <a:lnTo>
                      <a:pt x="0" y="30"/>
                    </a:lnTo>
                    <a:lnTo>
                      <a:pt x="3" y="30"/>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5" name="Google Shape;1387;p37"/>
              <p:cNvSpPr/>
              <p:nvPr/>
            </p:nvSpPr>
            <p:spPr>
              <a:xfrm>
                <a:off x="517284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6" name="Google Shape;1388;p37"/>
              <p:cNvSpPr/>
              <p:nvPr/>
            </p:nvSpPr>
            <p:spPr>
              <a:xfrm>
                <a:off x="517284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7" name="Google Shape;1389;p37"/>
              <p:cNvSpPr/>
              <p:nvPr/>
            </p:nvSpPr>
            <p:spPr>
              <a:xfrm>
                <a:off x="519336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8" name="Google Shape;1390;p37"/>
              <p:cNvSpPr/>
              <p:nvPr/>
            </p:nvSpPr>
            <p:spPr>
              <a:xfrm>
                <a:off x="519336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9" name="Google Shape;1391;p37"/>
              <p:cNvSpPr/>
              <p:nvPr/>
            </p:nvSpPr>
            <p:spPr>
              <a:xfrm>
                <a:off x="5212440" y="3435840"/>
                <a:ext cx="4320" cy="5436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0" name="Google Shape;1392;p37"/>
              <p:cNvSpPr/>
              <p:nvPr/>
            </p:nvSpPr>
            <p:spPr>
              <a:xfrm>
                <a:off x="5212440" y="3435840"/>
                <a:ext cx="3960" cy="54360"/>
              </a:xfrm>
              <a:custGeom>
                <a:avLst/>
                <a:gdLst>
                  <a:gd name="textAreaLeft" fmla="*/ 0 w 3960"/>
                  <a:gd name="textAreaRight" fmla="*/ 4320 w 3960"/>
                  <a:gd name="textAreaTop" fmla="*/ 0 h 54360"/>
                  <a:gd name="textAreaBottom" fmla="*/ 54720 h 54360"/>
                </a:gdLst>
                <a:ahLst/>
                <a:cxnLst/>
                <a:rect l="textAreaLeft" t="textAreaTop" r="textAreaRight" b="textAreaBottom"/>
                <a:pathLst>
                  <a:path w="3" h="37">
                    <a:moveTo>
                      <a:pt x="0" y="0"/>
                    </a:moveTo>
                    <a:lnTo>
                      <a:pt x="0" y="37"/>
                    </a:lnTo>
                    <a:lnTo>
                      <a:pt x="3" y="37"/>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1" name="Google Shape;1393;p37"/>
              <p:cNvSpPr/>
              <p:nvPr/>
            </p:nvSpPr>
            <p:spPr>
              <a:xfrm>
                <a:off x="523152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2" name="Google Shape;1394;p37"/>
              <p:cNvSpPr/>
              <p:nvPr/>
            </p:nvSpPr>
            <p:spPr>
              <a:xfrm>
                <a:off x="523152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3" name="Google Shape;1395;p37"/>
              <p:cNvSpPr/>
              <p:nvPr/>
            </p:nvSpPr>
            <p:spPr>
              <a:xfrm>
                <a:off x="525240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4" name="Google Shape;1396;p37"/>
              <p:cNvSpPr/>
              <p:nvPr/>
            </p:nvSpPr>
            <p:spPr>
              <a:xfrm>
                <a:off x="525240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5" name="Google Shape;1397;p37"/>
              <p:cNvSpPr/>
              <p:nvPr/>
            </p:nvSpPr>
            <p:spPr>
              <a:xfrm>
                <a:off x="5274360" y="3445920"/>
                <a:ext cx="4320" cy="43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6" name="Google Shape;1398;p37"/>
              <p:cNvSpPr/>
              <p:nvPr/>
            </p:nvSpPr>
            <p:spPr>
              <a:xfrm>
                <a:off x="5274360" y="3445920"/>
                <a:ext cx="3960" cy="43920"/>
              </a:xfrm>
              <a:custGeom>
                <a:avLst/>
                <a:gdLst>
                  <a:gd name="textAreaLeft" fmla="*/ 0 w 3960"/>
                  <a:gd name="textAreaRight" fmla="*/ 4320 w 3960"/>
                  <a:gd name="textAreaTop" fmla="*/ 0 h 43920"/>
                  <a:gd name="textAreaBottom" fmla="*/ 44280 h 43920"/>
                </a:gdLst>
                <a:ahLst/>
                <a:cxnLst/>
                <a:rect l="textAreaLeft" t="textAreaTop" r="textAreaRight" b="textAreaBottom"/>
                <a:pathLst>
                  <a:path w="3" h="30">
                    <a:moveTo>
                      <a:pt x="0" y="0"/>
                    </a:moveTo>
                    <a:lnTo>
                      <a:pt x="0" y="30"/>
                    </a:lnTo>
                    <a:lnTo>
                      <a:pt x="3" y="30"/>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7" name="Google Shape;1399;p37"/>
              <p:cNvSpPr/>
              <p:nvPr/>
            </p:nvSpPr>
            <p:spPr>
              <a:xfrm>
                <a:off x="529344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8" name="Google Shape;1400;p37"/>
              <p:cNvSpPr/>
              <p:nvPr/>
            </p:nvSpPr>
            <p:spPr>
              <a:xfrm>
                <a:off x="529344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9" name="Google Shape;1401;p37"/>
              <p:cNvSpPr/>
              <p:nvPr/>
            </p:nvSpPr>
            <p:spPr>
              <a:xfrm>
                <a:off x="531432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0" name="Google Shape;1402;p37"/>
              <p:cNvSpPr/>
              <p:nvPr/>
            </p:nvSpPr>
            <p:spPr>
              <a:xfrm>
                <a:off x="531432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1" name="Google Shape;1403;p37"/>
              <p:cNvSpPr/>
              <p:nvPr/>
            </p:nvSpPr>
            <p:spPr>
              <a:xfrm>
                <a:off x="5333400" y="3435840"/>
                <a:ext cx="4320" cy="5436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2" name="Google Shape;1404;p37"/>
              <p:cNvSpPr/>
              <p:nvPr/>
            </p:nvSpPr>
            <p:spPr>
              <a:xfrm>
                <a:off x="5333400" y="3435840"/>
                <a:ext cx="3960" cy="54360"/>
              </a:xfrm>
              <a:custGeom>
                <a:avLst/>
                <a:gdLst>
                  <a:gd name="textAreaLeft" fmla="*/ 0 w 3960"/>
                  <a:gd name="textAreaRight" fmla="*/ 4320 w 3960"/>
                  <a:gd name="textAreaTop" fmla="*/ 0 h 54360"/>
                  <a:gd name="textAreaBottom" fmla="*/ 54720 h 54360"/>
                </a:gdLst>
                <a:ahLst/>
                <a:cxnLst/>
                <a:rect l="textAreaLeft" t="textAreaTop" r="textAreaRight" b="textAreaBottom"/>
                <a:pathLst>
                  <a:path w="3" h="37">
                    <a:moveTo>
                      <a:pt x="0" y="0"/>
                    </a:moveTo>
                    <a:lnTo>
                      <a:pt x="0" y="37"/>
                    </a:lnTo>
                    <a:lnTo>
                      <a:pt x="3" y="37"/>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3" name="Google Shape;1405;p37"/>
              <p:cNvSpPr/>
              <p:nvPr/>
            </p:nvSpPr>
            <p:spPr>
              <a:xfrm>
                <a:off x="535248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4" name="Google Shape;1406;p37"/>
              <p:cNvSpPr/>
              <p:nvPr/>
            </p:nvSpPr>
            <p:spPr>
              <a:xfrm>
                <a:off x="535248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5" name="Google Shape;1407;p37"/>
              <p:cNvSpPr/>
              <p:nvPr/>
            </p:nvSpPr>
            <p:spPr>
              <a:xfrm>
                <a:off x="537336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6" name="Google Shape;1408;p37"/>
              <p:cNvSpPr/>
              <p:nvPr/>
            </p:nvSpPr>
            <p:spPr>
              <a:xfrm>
                <a:off x="537336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7" name="Google Shape;1409;p37"/>
              <p:cNvSpPr/>
              <p:nvPr/>
            </p:nvSpPr>
            <p:spPr>
              <a:xfrm>
                <a:off x="5395320" y="3445920"/>
                <a:ext cx="4320" cy="43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8" name="Google Shape;1410;p37"/>
              <p:cNvSpPr/>
              <p:nvPr/>
            </p:nvSpPr>
            <p:spPr>
              <a:xfrm>
                <a:off x="5395320" y="3445920"/>
                <a:ext cx="3960" cy="43920"/>
              </a:xfrm>
              <a:custGeom>
                <a:avLst/>
                <a:gdLst>
                  <a:gd name="textAreaLeft" fmla="*/ 0 w 3960"/>
                  <a:gd name="textAreaRight" fmla="*/ 4320 w 3960"/>
                  <a:gd name="textAreaTop" fmla="*/ 0 h 43920"/>
                  <a:gd name="textAreaBottom" fmla="*/ 44280 h 43920"/>
                </a:gdLst>
                <a:ahLst/>
                <a:cxnLst/>
                <a:rect l="textAreaLeft" t="textAreaTop" r="textAreaRight" b="textAreaBottom"/>
                <a:pathLst>
                  <a:path w="3" h="30">
                    <a:moveTo>
                      <a:pt x="0" y="0"/>
                    </a:moveTo>
                    <a:lnTo>
                      <a:pt x="0" y="30"/>
                    </a:lnTo>
                    <a:lnTo>
                      <a:pt x="3" y="30"/>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9" name="Google Shape;1411;p37"/>
              <p:cNvSpPr/>
              <p:nvPr/>
            </p:nvSpPr>
            <p:spPr>
              <a:xfrm>
                <a:off x="541440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0" name="Google Shape;1412;p37"/>
              <p:cNvSpPr/>
              <p:nvPr/>
            </p:nvSpPr>
            <p:spPr>
              <a:xfrm>
                <a:off x="541440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1" name="Google Shape;1413;p37"/>
              <p:cNvSpPr/>
              <p:nvPr/>
            </p:nvSpPr>
            <p:spPr>
              <a:xfrm>
                <a:off x="543384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2" name="Google Shape;1414;p37"/>
              <p:cNvSpPr/>
              <p:nvPr/>
            </p:nvSpPr>
            <p:spPr>
              <a:xfrm>
                <a:off x="543384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3" name="Google Shape;1415;p37"/>
              <p:cNvSpPr/>
              <p:nvPr/>
            </p:nvSpPr>
            <p:spPr>
              <a:xfrm>
                <a:off x="5454360" y="3435840"/>
                <a:ext cx="4320" cy="5436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4" name="Google Shape;1416;p37"/>
              <p:cNvSpPr/>
              <p:nvPr/>
            </p:nvSpPr>
            <p:spPr>
              <a:xfrm>
                <a:off x="5454360" y="3435840"/>
                <a:ext cx="3960" cy="54360"/>
              </a:xfrm>
              <a:custGeom>
                <a:avLst/>
                <a:gdLst>
                  <a:gd name="textAreaLeft" fmla="*/ 0 w 3960"/>
                  <a:gd name="textAreaRight" fmla="*/ 4320 w 3960"/>
                  <a:gd name="textAreaTop" fmla="*/ 0 h 54360"/>
                  <a:gd name="textAreaBottom" fmla="*/ 54720 h 54360"/>
                </a:gdLst>
                <a:ahLst/>
                <a:cxnLst/>
                <a:rect l="textAreaLeft" t="textAreaTop" r="textAreaRight" b="textAreaBottom"/>
                <a:pathLst>
                  <a:path w="3" h="37">
                    <a:moveTo>
                      <a:pt x="0" y="0"/>
                    </a:moveTo>
                    <a:lnTo>
                      <a:pt x="0" y="37"/>
                    </a:lnTo>
                    <a:lnTo>
                      <a:pt x="3" y="37"/>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5" name="Google Shape;1417;p37"/>
              <p:cNvSpPr/>
              <p:nvPr/>
            </p:nvSpPr>
            <p:spPr>
              <a:xfrm>
                <a:off x="4812840" y="3395880"/>
                <a:ext cx="682560" cy="432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tIns="2160" bIns="21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6" name="Google Shape;1418;p37"/>
              <p:cNvSpPr/>
              <p:nvPr/>
            </p:nvSpPr>
            <p:spPr>
              <a:xfrm>
                <a:off x="4812840" y="3395880"/>
                <a:ext cx="682560" cy="3960"/>
              </a:xfrm>
              <a:custGeom>
                <a:avLst/>
                <a:gdLst>
                  <a:gd name="textAreaLeft" fmla="*/ 0 w 682560"/>
                  <a:gd name="textAreaRight" fmla="*/ 682920 w 682560"/>
                  <a:gd name="textAreaTop" fmla="*/ 0 h 3960"/>
                  <a:gd name="textAreaBottom" fmla="*/ 4320 h 3960"/>
                </a:gdLst>
                <a:ahLst/>
                <a:cxnLst/>
                <a:rect l="textAreaLeft" t="textAreaTop" r="textAreaRight" b="textAreaBottom"/>
                <a:pathLst>
                  <a:path w="463" h="3">
                    <a:moveTo>
                      <a:pt x="0" y="3"/>
                    </a:moveTo>
                    <a:lnTo>
                      <a:pt x="463" y="3"/>
                    </a:lnTo>
                    <a:lnTo>
                      <a:pt x="463" y="0"/>
                    </a:lnTo>
                    <a:lnTo>
                      <a:pt x="0" y="0"/>
                    </a:lnTo>
                  </a:path>
                </a:pathLst>
              </a:custGeom>
              <a:noFill/>
              <a:ln w="0">
                <a:noFill/>
              </a:ln>
            </p:spPr>
            <p:style>
              <a:lnRef idx="0">
                <a:scrgbClr r="0" g="0" b="0"/>
              </a:lnRef>
              <a:fillRef idx="0">
                <a:scrgbClr r="0" g="0" b="0"/>
              </a:fillRef>
              <a:effectRef idx="0">
                <a:scrgbClr r="0" g="0" b="0"/>
              </a:effectRef>
              <a:fontRef idx="minor"/>
            </p:style>
            <p:txBody>
              <a:bodyPr tIns="2160" bIns="21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7" name="Google Shape;1419;p37"/>
              <p:cNvSpPr/>
              <p:nvPr/>
            </p:nvSpPr>
            <p:spPr>
              <a:xfrm>
                <a:off x="5100480" y="3382560"/>
                <a:ext cx="93960" cy="133920"/>
              </a:xfrm>
              <a:custGeom>
                <a:avLst/>
                <a:gdLst>
                  <a:gd name="textAreaLeft" fmla="*/ 0 w 93960"/>
                  <a:gd name="textAreaRight" fmla="*/ 94320 w 93960"/>
                  <a:gd name="textAreaTop" fmla="*/ 0 h 133920"/>
                  <a:gd name="textAreaBottom" fmla="*/ 134280 h 133920"/>
                </a:gdLst>
                <a:ahLst/>
                <a:cxnLst/>
                <a:rect l="textAreaLeft" t="textAreaTop" r="textAreaRight" b="textAreaBottom"/>
                <a:pathLst>
                  <a:path w="43" h="61">
                    <a:moveTo>
                      <a:pt x="11" y="0"/>
                    </a:moveTo>
                    <a:cubicBezTo>
                      <a:pt x="34" y="0"/>
                      <a:pt x="34" y="0"/>
                      <a:pt x="34" y="0"/>
                    </a:cubicBezTo>
                    <a:cubicBezTo>
                      <a:pt x="34" y="8"/>
                      <a:pt x="34" y="8"/>
                      <a:pt x="34" y="8"/>
                    </a:cubicBezTo>
                    <a:cubicBezTo>
                      <a:pt x="34" y="8"/>
                      <a:pt x="43" y="29"/>
                      <a:pt x="40" y="43"/>
                    </a:cubicBezTo>
                    <a:cubicBezTo>
                      <a:pt x="37" y="56"/>
                      <a:pt x="31" y="58"/>
                      <a:pt x="30" y="58"/>
                    </a:cubicBezTo>
                    <a:cubicBezTo>
                      <a:pt x="29" y="58"/>
                      <a:pt x="34" y="46"/>
                      <a:pt x="34" y="46"/>
                    </a:cubicBezTo>
                    <a:cubicBezTo>
                      <a:pt x="34" y="46"/>
                      <a:pt x="23" y="61"/>
                      <a:pt x="21" y="61"/>
                    </a:cubicBezTo>
                    <a:cubicBezTo>
                      <a:pt x="19" y="60"/>
                      <a:pt x="26" y="47"/>
                      <a:pt x="26" y="47"/>
                    </a:cubicBezTo>
                    <a:cubicBezTo>
                      <a:pt x="26" y="47"/>
                      <a:pt x="13" y="61"/>
                      <a:pt x="11" y="61"/>
                    </a:cubicBezTo>
                    <a:cubicBezTo>
                      <a:pt x="9" y="61"/>
                      <a:pt x="17" y="47"/>
                      <a:pt x="17" y="47"/>
                    </a:cubicBezTo>
                    <a:cubicBezTo>
                      <a:pt x="17" y="47"/>
                      <a:pt x="3" y="53"/>
                      <a:pt x="1" y="51"/>
                    </a:cubicBezTo>
                    <a:cubicBezTo>
                      <a:pt x="0" y="50"/>
                      <a:pt x="9" y="44"/>
                      <a:pt x="9" y="44"/>
                    </a:cubicBezTo>
                    <a:cubicBezTo>
                      <a:pt x="9" y="44"/>
                      <a:pt x="0" y="22"/>
                      <a:pt x="11" y="8"/>
                    </a:cubicBezTo>
                    <a:lnTo>
                      <a:pt x="11" y="0"/>
                    </a:lnTo>
                    <a:close/>
                  </a:path>
                </a:pathLst>
              </a:custGeom>
              <a:solidFill>
                <a:srgbClr val="8B6E6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8" name="Google Shape;1420;p37"/>
              <p:cNvSpPr/>
              <p:nvPr/>
            </p:nvSpPr>
            <p:spPr>
              <a:xfrm>
                <a:off x="5094360" y="2840040"/>
                <a:ext cx="326880" cy="555480"/>
              </a:xfrm>
              <a:custGeom>
                <a:avLst/>
                <a:gdLst>
                  <a:gd name="textAreaLeft" fmla="*/ 0 w 326880"/>
                  <a:gd name="textAreaRight" fmla="*/ 327240 w 326880"/>
                  <a:gd name="textAreaTop" fmla="*/ 0 h 555480"/>
                  <a:gd name="textAreaBottom" fmla="*/ 555840 h 555480"/>
                </a:gdLst>
                <a:ahLst/>
                <a:cxnLst/>
                <a:rect l="textAreaLeft" t="textAreaTop" r="textAreaRight" b="textAreaBottom"/>
                <a:pathLst>
                  <a:path w="149" h="252">
                    <a:moveTo>
                      <a:pt x="117" y="18"/>
                    </a:moveTo>
                    <a:cubicBezTo>
                      <a:pt x="149" y="44"/>
                      <a:pt x="50" y="144"/>
                      <a:pt x="50" y="144"/>
                    </a:cubicBezTo>
                    <a:cubicBezTo>
                      <a:pt x="41" y="252"/>
                      <a:pt x="41" y="252"/>
                      <a:pt x="41" y="252"/>
                    </a:cubicBezTo>
                    <a:cubicBezTo>
                      <a:pt x="9" y="252"/>
                      <a:pt x="9" y="252"/>
                      <a:pt x="9" y="252"/>
                    </a:cubicBezTo>
                    <a:cubicBezTo>
                      <a:pt x="9" y="252"/>
                      <a:pt x="0" y="189"/>
                      <a:pt x="5" y="148"/>
                    </a:cubicBezTo>
                    <a:cubicBezTo>
                      <a:pt x="10" y="107"/>
                      <a:pt x="95" y="0"/>
                      <a:pt x="117" y="18"/>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9" name="Google Shape;1421;p37"/>
              <p:cNvSpPr/>
              <p:nvPr/>
            </p:nvSpPr>
            <p:spPr>
              <a:xfrm>
                <a:off x="5287680" y="2596680"/>
                <a:ext cx="244440" cy="77760"/>
              </a:xfrm>
              <a:custGeom>
                <a:avLst/>
                <a:gdLst>
                  <a:gd name="textAreaLeft" fmla="*/ 0 w 244440"/>
                  <a:gd name="textAreaRight" fmla="*/ 244800 w 244440"/>
                  <a:gd name="textAreaTop" fmla="*/ 0 h 77760"/>
                  <a:gd name="textAreaBottom" fmla="*/ 78120 h 77760"/>
                </a:gdLst>
                <a:ahLst/>
                <a:cxnLst/>
                <a:rect l="textAreaLeft" t="textAreaTop" r="textAreaRight" b="textAreaBottom"/>
                <a:pathLst>
                  <a:path w="112" h="36">
                    <a:moveTo>
                      <a:pt x="7" y="36"/>
                    </a:moveTo>
                    <a:cubicBezTo>
                      <a:pt x="111" y="36"/>
                      <a:pt x="111" y="36"/>
                      <a:pt x="111" y="36"/>
                    </a:cubicBezTo>
                    <a:cubicBezTo>
                      <a:pt x="112" y="36"/>
                      <a:pt x="112" y="35"/>
                      <a:pt x="111" y="34"/>
                    </a:cubicBezTo>
                    <a:cubicBezTo>
                      <a:pt x="106" y="32"/>
                      <a:pt x="98" y="30"/>
                      <a:pt x="88" y="29"/>
                    </a:cubicBezTo>
                    <a:cubicBezTo>
                      <a:pt x="85" y="28"/>
                      <a:pt x="82" y="26"/>
                      <a:pt x="82" y="23"/>
                    </a:cubicBezTo>
                    <a:cubicBezTo>
                      <a:pt x="80" y="16"/>
                      <a:pt x="76" y="3"/>
                      <a:pt x="62" y="2"/>
                    </a:cubicBezTo>
                    <a:cubicBezTo>
                      <a:pt x="42" y="0"/>
                      <a:pt x="10" y="7"/>
                      <a:pt x="3" y="19"/>
                    </a:cubicBezTo>
                    <a:cubicBezTo>
                      <a:pt x="0" y="26"/>
                      <a:pt x="7" y="36"/>
                      <a:pt x="7" y="36"/>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8880" bIns="388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20" name="Google Shape;1422;p37"/>
            <p:cNvGrpSpPr/>
            <p:nvPr/>
          </p:nvGrpSpPr>
          <p:grpSpPr>
            <a:xfrm>
              <a:off x="6360120" y="957600"/>
              <a:ext cx="326880" cy="328320"/>
              <a:chOff x="6360120" y="957600"/>
              <a:chExt cx="326880" cy="328320"/>
            </a:xfrm>
          </p:grpSpPr>
          <p:sp>
            <p:nvSpPr>
              <p:cNvPr id="1321" name="Google Shape;1423;p37"/>
              <p:cNvSpPr/>
              <p:nvPr/>
            </p:nvSpPr>
            <p:spPr>
              <a:xfrm>
                <a:off x="6501240" y="11167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2" name="Google Shape;1424;p37"/>
              <p:cNvSpPr/>
              <p:nvPr/>
            </p:nvSpPr>
            <p:spPr>
              <a:xfrm>
                <a:off x="6570360" y="11167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3" name="Google Shape;1425;p37"/>
              <p:cNvSpPr/>
              <p:nvPr/>
            </p:nvSpPr>
            <p:spPr>
              <a:xfrm>
                <a:off x="6639120" y="111672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4" name="Google Shape;1426;p37"/>
              <p:cNvSpPr/>
              <p:nvPr/>
            </p:nvSpPr>
            <p:spPr>
              <a:xfrm>
                <a:off x="6431040" y="111672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5" name="Google Shape;1427;p37"/>
              <p:cNvSpPr/>
              <p:nvPr/>
            </p:nvSpPr>
            <p:spPr>
              <a:xfrm>
                <a:off x="6360120" y="11167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6" name="Google Shape;1428;p37"/>
              <p:cNvSpPr/>
              <p:nvPr/>
            </p:nvSpPr>
            <p:spPr>
              <a:xfrm>
                <a:off x="6518520" y="10990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7" name="Google Shape;1429;p37"/>
              <p:cNvSpPr/>
              <p:nvPr/>
            </p:nvSpPr>
            <p:spPr>
              <a:xfrm>
                <a:off x="6518520" y="116856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8" name="Google Shape;1430;p37"/>
              <p:cNvSpPr/>
              <p:nvPr/>
            </p:nvSpPr>
            <p:spPr>
              <a:xfrm>
                <a:off x="6518520" y="12366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9" name="Google Shape;1431;p37"/>
              <p:cNvSpPr/>
              <p:nvPr/>
            </p:nvSpPr>
            <p:spPr>
              <a:xfrm>
                <a:off x="6518520" y="10278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0" name="Google Shape;1432;p37"/>
              <p:cNvSpPr/>
              <p:nvPr/>
            </p:nvSpPr>
            <p:spPr>
              <a:xfrm>
                <a:off x="6518520" y="9576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331" name="Google Shape;1433;p37"/>
          <p:cNvGrpSpPr/>
          <p:nvPr/>
        </p:nvGrpSpPr>
        <p:grpSpPr>
          <a:xfrm>
            <a:off x="1208880" y="3960000"/>
            <a:ext cx="326520" cy="328320"/>
            <a:chOff x="1208880" y="3960000"/>
            <a:chExt cx="326520" cy="328320"/>
          </a:xfrm>
        </p:grpSpPr>
        <p:sp>
          <p:nvSpPr>
            <p:cNvPr id="1332" name="Google Shape;1434;p37"/>
            <p:cNvSpPr/>
            <p:nvPr/>
          </p:nvSpPr>
          <p:spPr>
            <a:xfrm>
              <a:off x="1350000" y="41191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3" name="Google Shape;1435;p37"/>
            <p:cNvSpPr/>
            <p:nvPr/>
          </p:nvSpPr>
          <p:spPr>
            <a:xfrm>
              <a:off x="1418760" y="41191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4" name="Google Shape;1436;p37"/>
            <p:cNvSpPr/>
            <p:nvPr/>
          </p:nvSpPr>
          <p:spPr>
            <a:xfrm>
              <a:off x="1487520" y="411912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5" name="Google Shape;1437;p37"/>
            <p:cNvSpPr/>
            <p:nvPr/>
          </p:nvSpPr>
          <p:spPr>
            <a:xfrm>
              <a:off x="1279440" y="411912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6" name="Google Shape;1438;p37"/>
            <p:cNvSpPr/>
            <p:nvPr/>
          </p:nvSpPr>
          <p:spPr>
            <a:xfrm>
              <a:off x="1208880" y="41191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7" name="Google Shape;1439;p37"/>
            <p:cNvSpPr/>
            <p:nvPr/>
          </p:nvSpPr>
          <p:spPr>
            <a:xfrm>
              <a:off x="1367280" y="410184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8" name="Google Shape;1440;p37"/>
            <p:cNvSpPr/>
            <p:nvPr/>
          </p:nvSpPr>
          <p:spPr>
            <a:xfrm>
              <a:off x="1367280" y="417096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9" name="Google Shape;1441;p37"/>
            <p:cNvSpPr/>
            <p:nvPr/>
          </p:nvSpPr>
          <p:spPr>
            <a:xfrm>
              <a:off x="1367280" y="42390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0" name="Google Shape;1442;p37"/>
            <p:cNvSpPr/>
            <p:nvPr/>
          </p:nvSpPr>
          <p:spPr>
            <a:xfrm>
              <a:off x="1367280" y="40305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1" name="Google Shape;1443;p37"/>
            <p:cNvSpPr/>
            <p:nvPr/>
          </p:nvSpPr>
          <p:spPr>
            <a:xfrm>
              <a:off x="1367280" y="39600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2" name="Google Shape;2004;p51"/>
          <p:cNvPicPr/>
          <p:nvPr/>
        </p:nvPicPr>
        <p:blipFill>
          <a:blip r:embed="rId2"/>
          <a:srcRect l="18780" r="10135"/>
          <a:stretch/>
        </p:blipFill>
        <p:spPr>
          <a:xfrm>
            <a:off x="4784040" y="1071360"/>
            <a:ext cx="3337200" cy="3128760"/>
          </a:xfrm>
          <a:prstGeom prst="rect">
            <a:avLst/>
          </a:prstGeom>
          <a:ln w="0">
            <a:noFill/>
          </a:ln>
        </p:spPr>
      </p:pic>
      <p:sp>
        <p:nvSpPr>
          <p:cNvPr id="1743" name="PlaceHolder 1"/>
          <p:cNvSpPr>
            <a:spLocks noGrp="1"/>
          </p:cNvSpPr>
          <p:nvPr>
            <p:ph type="title"/>
          </p:nvPr>
        </p:nvSpPr>
        <p:spPr>
          <a:xfrm>
            <a:off x="979020" y="1136520"/>
            <a:ext cx="3657240" cy="14569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200" b="0" strike="noStrike" spc="-1" dirty="0">
                <a:solidFill>
                  <a:schemeClr val="dk1"/>
                </a:solidFill>
                <a:latin typeface="Plus Jakarta Sans ExtraBold"/>
                <a:ea typeface="Plus Jakarta Sans ExtraBold"/>
              </a:rPr>
              <a:t>Pie Chart Visualization</a:t>
            </a:r>
            <a:endParaRPr lang="fr-FR" sz="3200" b="0" strike="noStrike" spc="-1" dirty="0">
              <a:solidFill>
                <a:schemeClr val="dk1"/>
              </a:solidFill>
              <a:latin typeface="Arial"/>
            </a:endParaRPr>
          </a:p>
        </p:txBody>
      </p:sp>
      <p:sp>
        <p:nvSpPr>
          <p:cNvPr id="1744" name="PlaceHolder 2"/>
          <p:cNvSpPr>
            <a:spLocks noGrp="1"/>
          </p:cNvSpPr>
          <p:nvPr>
            <p:ph type="subTitle"/>
          </p:nvPr>
        </p:nvSpPr>
        <p:spPr>
          <a:xfrm>
            <a:off x="1009800" y="2990880"/>
            <a:ext cx="3657240" cy="111420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400" b="0" strike="noStrike" spc="-1" dirty="0">
                <a:solidFill>
                  <a:schemeClr val="dk1"/>
                </a:solidFill>
                <a:latin typeface="DM Sans"/>
                <a:ea typeface="DM Sans"/>
              </a:rPr>
              <a:t>The Pie Chart Visualization presents a clear graphical representation of the breakdown of payments. It highlights the percentage of repayment that goes towards principal versus interest, visually engaging users and simplifying the understanding of loan dynamics.</a:t>
            </a:r>
            <a:endParaRPr lang="en-US" sz="1400" b="0" strike="noStrike" spc="-1" dirty="0">
              <a:solidFill>
                <a:srgbClr val="000000"/>
              </a:solidFill>
              <a:latin typeface="OpenSymbol"/>
            </a:endParaRPr>
          </a:p>
        </p:txBody>
      </p:sp>
      <p:grpSp>
        <p:nvGrpSpPr>
          <p:cNvPr id="1745" name="Google Shape;2007;p51"/>
          <p:cNvGrpSpPr/>
          <p:nvPr/>
        </p:nvGrpSpPr>
        <p:grpSpPr>
          <a:xfrm>
            <a:off x="954360" y="947880"/>
            <a:ext cx="187920" cy="188640"/>
            <a:chOff x="954360" y="947880"/>
            <a:chExt cx="187920" cy="188640"/>
          </a:xfrm>
        </p:grpSpPr>
        <p:sp>
          <p:nvSpPr>
            <p:cNvPr id="1746" name="Google Shape;2008;p51"/>
            <p:cNvSpPr/>
            <p:nvPr/>
          </p:nvSpPr>
          <p:spPr>
            <a:xfrm>
              <a:off x="1024560" y="1036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7" name="Google Shape;2009;p51"/>
            <p:cNvSpPr/>
            <p:nvPr/>
          </p:nvSpPr>
          <p:spPr>
            <a:xfrm>
              <a:off x="1093320" y="1036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8" name="Google Shape;2010;p51"/>
            <p:cNvSpPr/>
            <p:nvPr/>
          </p:nvSpPr>
          <p:spPr>
            <a:xfrm>
              <a:off x="954360" y="10364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9" name="Google Shape;2011;p51"/>
            <p:cNvSpPr/>
            <p:nvPr/>
          </p:nvSpPr>
          <p:spPr>
            <a:xfrm>
              <a:off x="1041480" y="1019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0" name="Google Shape;2012;p51"/>
            <p:cNvSpPr/>
            <p:nvPr/>
          </p:nvSpPr>
          <p:spPr>
            <a:xfrm>
              <a:off x="1041480" y="10886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1" name="Google Shape;2013;p51"/>
            <p:cNvSpPr/>
            <p:nvPr/>
          </p:nvSpPr>
          <p:spPr>
            <a:xfrm>
              <a:off x="1041480" y="947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2" name="PlaceHolder 1"/>
          <p:cNvSpPr>
            <a:spLocks noGrp="1"/>
          </p:cNvSpPr>
          <p:nvPr>
            <p:ph type="title"/>
          </p:nvPr>
        </p:nvSpPr>
        <p:spPr>
          <a:xfrm>
            <a:off x="723960" y="447840"/>
            <a:ext cx="7714800" cy="571320"/>
          </a:xfrm>
          <a:prstGeom prst="rect">
            <a:avLst/>
          </a:prstGeom>
          <a:noFill/>
          <a:ln w="0">
            <a:noFill/>
          </a:ln>
        </p:spPr>
        <p:txBody>
          <a:bodyPr lIns="91440" tIns="91440" rIns="91440" bIns="91440" anchor="t">
            <a:normAutofit fontScale="90000"/>
          </a:bodyPr>
          <a:lstStyle/>
          <a:p>
            <a:pPr indent="0" algn="ctr">
              <a:lnSpc>
                <a:spcPct val="100000"/>
              </a:lnSpc>
              <a:buNone/>
              <a:tabLst>
                <a:tab pos="0" algn="l"/>
              </a:tabLst>
            </a:pPr>
            <a:r>
              <a:rPr lang="en" sz="3200" b="0" strike="noStrike" spc="-1">
                <a:solidFill>
                  <a:schemeClr val="dk1"/>
                </a:solidFill>
                <a:latin typeface="Plus Jakarta Sans ExtraBold"/>
                <a:ea typeface="Plus Jakarta Sans ExtraBold"/>
              </a:rPr>
              <a:t>Conclusions</a:t>
            </a:r>
            <a:endParaRPr lang="fr-FR" sz="3200" b="0" strike="noStrike" spc="-1">
              <a:solidFill>
                <a:schemeClr val="dk1"/>
              </a:solidFill>
              <a:latin typeface="Arial"/>
            </a:endParaRPr>
          </a:p>
        </p:txBody>
      </p:sp>
      <p:sp>
        <p:nvSpPr>
          <p:cNvPr id="1753" name="PlaceHolder 2"/>
          <p:cNvSpPr>
            <a:spLocks noGrp="1"/>
          </p:cNvSpPr>
          <p:nvPr>
            <p:ph type="subTitle"/>
          </p:nvPr>
        </p:nvSpPr>
        <p:spPr>
          <a:xfrm>
            <a:off x="2428920" y="1495440"/>
            <a:ext cx="5597480" cy="21618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dirty="0">
                <a:solidFill>
                  <a:schemeClr val="dk1"/>
                </a:solidFill>
                <a:latin typeface="DM Sans"/>
                <a:ea typeface="DM Sans"/>
              </a:rPr>
              <a:t>In conclusion, the Loan EMI Calculator app is an invaluable tool for individuals seeking to understand and manage their loan payments effectively. With an intuitive interface and robust features, including EMI calculation, detailed financial insights, and visual data representations, it empowers users to make informed financial decisions.</a:t>
            </a:r>
            <a:endParaRPr lang="en-US" sz="1400" b="0" strike="noStrike" spc="-1" dirty="0">
              <a:solidFill>
                <a:srgbClr val="000000"/>
              </a:solidFill>
              <a:latin typeface="OpenSymbo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2" name="PlaceHolder 1"/>
          <p:cNvSpPr>
            <a:spLocks noGrp="1"/>
          </p:cNvSpPr>
          <p:nvPr>
            <p:ph type="title"/>
          </p:nvPr>
        </p:nvSpPr>
        <p:spPr>
          <a:xfrm>
            <a:off x="723960" y="447840"/>
            <a:ext cx="7714800" cy="571320"/>
          </a:xfrm>
          <a:prstGeom prst="rect">
            <a:avLst/>
          </a:prstGeom>
          <a:noFill/>
          <a:ln w="0">
            <a:noFill/>
          </a:ln>
        </p:spPr>
        <p:txBody>
          <a:bodyPr lIns="91440" tIns="91440" rIns="91440" bIns="91440" anchor="t">
            <a:normAutofit fontScale="90000"/>
          </a:bodyPr>
          <a:lstStyle/>
          <a:p>
            <a:pPr indent="0" algn="ctr">
              <a:lnSpc>
                <a:spcPct val="100000"/>
              </a:lnSpc>
              <a:buNone/>
              <a:tabLst>
                <a:tab pos="0" algn="l"/>
              </a:tabLst>
            </a:pPr>
            <a:r>
              <a:rPr lang="en" sz="3200" b="0" strike="noStrike" spc="-1">
                <a:solidFill>
                  <a:schemeClr val="dk1"/>
                </a:solidFill>
                <a:latin typeface="Plus Jakarta Sans ExtraBold"/>
                <a:ea typeface="Plus Jakarta Sans ExtraBold"/>
              </a:rPr>
              <a:t>Introduction</a:t>
            </a:r>
            <a:endParaRPr lang="fr-FR" sz="3200" b="0" strike="noStrike" spc="-1">
              <a:solidFill>
                <a:schemeClr val="dk1"/>
              </a:solidFill>
              <a:latin typeface="Arial"/>
            </a:endParaRPr>
          </a:p>
        </p:txBody>
      </p:sp>
      <p:sp>
        <p:nvSpPr>
          <p:cNvPr id="1343" name="PlaceHolder 2"/>
          <p:cNvSpPr>
            <a:spLocks noGrp="1"/>
          </p:cNvSpPr>
          <p:nvPr>
            <p:ph type="subTitle"/>
          </p:nvPr>
        </p:nvSpPr>
        <p:spPr>
          <a:xfrm>
            <a:off x="723960" y="1414160"/>
            <a:ext cx="7608360" cy="216180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400" b="0" strike="noStrike" spc="-1" dirty="0">
                <a:solidFill>
                  <a:schemeClr val="dk1"/>
                </a:solidFill>
                <a:latin typeface="DM Sans"/>
                <a:ea typeface="DM Sans"/>
              </a:rPr>
              <a:t>This presentation showcases the Finance Calculator app, a tool designed to assist users in calculating their loan EMIs effectively. The app is user-friendly and integrates advanced features that cater to both technical and semi-technical users.</a:t>
            </a:r>
          </a:p>
          <a:p>
            <a:pPr indent="0">
              <a:lnSpc>
                <a:spcPct val="100000"/>
              </a:lnSpc>
              <a:buNone/>
              <a:tabLst>
                <a:tab pos="0" algn="l"/>
              </a:tabLst>
            </a:pPr>
            <a:endParaRPr lang="en" sz="1400" spc="-1" dirty="0">
              <a:solidFill>
                <a:schemeClr val="dk1"/>
              </a:solidFill>
              <a:latin typeface="DM Sans"/>
            </a:endParaRPr>
          </a:p>
          <a:p>
            <a:pPr indent="0">
              <a:lnSpc>
                <a:spcPct val="100000"/>
              </a:lnSpc>
              <a:buNone/>
              <a:tabLst>
                <a:tab pos="0" algn="l"/>
              </a:tabLst>
            </a:pPr>
            <a:endParaRPr lang="en-US" sz="1400" b="0" strike="noStrike" spc="-1" dirty="0">
              <a:solidFill>
                <a:srgbClr val="000000"/>
              </a:solidFill>
              <a:latin typeface="OpenSymbol"/>
            </a:endParaRPr>
          </a:p>
          <a:p>
            <a:pPr indent="0">
              <a:lnSpc>
                <a:spcPct val="100000"/>
              </a:lnSpc>
              <a:buNone/>
              <a:tabLst>
                <a:tab pos="0" algn="l"/>
              </a:tabLst>
            </a:pPr>
            <a:r>
              <a:rPr lang="en-US" sz="1400" b="0" strike="noStrike" spc="-1" dirty="0">
                <a:solidFill>
                  <a:srgbClr val="000000"/>
                </a:solidFill>
                <a:latin typeface="OpenSymbol"/>
              </a:rPr>
              <a:t>It ensures high performance and consistent behavior across both Android and iOS devices. The app’s intuitive design and responsive layout provide a smooth user experience. Flutter’s hot reload feature also enabled rapid testing and iteration during development, making the process efficient and developer-friendly.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4" name="PlaceHolder 1"/>
          <p:cNvSpPr>
            <a:spLocks noGrp="1"/>
          </p:cNvSpPr>
          <p:nvPr>
            <p:ph type="title"/>
          </p:nvPr>
        </p:nvSpPr>
        <p:spPr>
          <a:xfrm>
            <a:off x="4648320" y="3029040"/>
            <a:ext cx="3781080" cy="12283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700" b="0" strike="noStrike" spc="-1" dirty="0">
                <a:solidFill>
                  <a:schemeClr val="dk1"/>
                </a:solidFill>
                <a:latin typeface="Plus Jakarta Sans ExtraBold"/>
                <a:ea typeface="Plus Jakarta Sans ExtraBold"/>
              </a:rPr>
              <a:t>Tech Stack</a:t>
            </a:r>
            <a:endParaRPr lang="fr-FR" sz="3700" b="0" strike="noStrike" spc="-1" dirty="0">
              <a:solidFill>
                <a:schemeClr val="dk1"/>
              </a:solidFill>
              <a:latin typeface="Arial"/>
            </a:endParaRPr>
          </a:p>
        </p:txBody>
      </p:sp>
      <p:sp>
        <p:nvSpPr>
          <p:cNvPr id="1345" name="PlaceHolder 2"/>
          <p:cNvSpPr>
            <a:spLocks noGrp="1"/>
          </p:cNvSpPr>
          <p:nvPr>
            <p:ph type="title"/>
          </p:nvPr>
        </p:nvSpPr>
        <p:spPr>
          <a:xfrm>
            <a:off x="4648320" y="2371680"/>
            <a:ext cx="1618920" cy="65700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3700" b="0" strike="noStrike" spc="-1" dirty="0">
                <a:solidFill>
                  <a:schemeClr val="dk1"/>
                </a:solidFill>
                <a:latin typeface="Plus Jakarta Sans ExtraBold"/>
                <a:ea typeface="Plus Jakarta Sans ExtraBold"/>
              </a:rPr>
              <a:t>01</a:t>
            </a:r>
            <a:endParaRPr lang="fr-FR" sz="3700" b="0" strike="noStrike" spc="-1" dirty="0">
              <a:solidFill>
                <a:schemeClr val="dk1"/>
              </a:solidFill>
              <a:latin typeface="Arial"/>
            </a:endParaRPr>
          </a:p>
        </p:txBody>
      </p:sp>
      <p:sp>
        <p:nvSpPr>
          <p:cNvPr id="1346" name="PlaceHolder 3"/>
          <p:cNvSpPr>
            <a:spLocks noGrp="1"/>
          </p:cNvSpPr>
          <p:nvPr>
            <p:ph type="subTitle"/>
          </p:nvPr>
        </p:nvSpPr>
        <p:spPr>
          <a:xfrm>
            <a:off x="4648320" y="4105440"/>
            <a:ext cx="3781080" cy="475920"/>
          </a:xfrm>
          <a:prstGeom prst="rect">
            <a:avLst/>
          </a:prstGeom>
          <a:noFill/>
          <a:ln w="0">
            <a:noFill/>
          </a:ln>
        </p:spPr>
        <p:txBody>
          <a:bodyPr lIns="91440" tIns="91440" rIns="91440" bIns="91440" anchor="ctr">
            <a:normAutofit/>
          </a:bodyPr>
          <a:lstStyle/>
          <a:p>
            <a:pPr indent="0" algn="ctr">
              <a:buNone/>
            </a:pPr>
            <a:endParaRPr lang="en-US" sz="1400" b="0" strike="noStrike" spc="-1" dirty="0">
              <a:solidFill>
                <a:schemeClr val="dk1"/>
              </a:solidFill>
              <a:latin typeface="DM Sans"/>
              <a:ea typeface="DM Sans"/>
            </a:endParaRPr>
          </a:p>
        </p:txBody>
      </p:sp>
      <p:grpSp>
        <p:nvGrpSpPr>
          <p:cNvPr id="1347" name="Google Shape;1567;p41"/>
          <p:cNvGrpSpPr/>
          <p:nvPr/>
        </p:nvGrpSpPr>
        <p:grpSpPr>
          <a:xfrm>
            <a:off x="5102640" y="1183320"/>
            <a:ext cx="326520" cy="328320"/>
            <a:chOff x="5102640" y="1183320"/>
            <a:chExt cx="326520" cy="328320"/>
          </a:xfrm>
        </p:grpSpPr>
        <p:sp>
          <p:nvSpPr>
            <p:cNvPr id="1348" name="Google Shape;1568;p41"/>
            <p:cNvSpPr/>
            <p:nvPr/>
          </p:nvSpPr>
          <p:spPr>
            <a:xfrm>
              <a:off x="5243760" y="134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9" name="Google Shape;1569;p41"/>
            <p:cNvSpPr/>
            <p:nvPr/>
          </p:nvSpPr>
          <p:spPr>
            <a:xfrm>
              <a:off x="5312520" y="13424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0" name="Google Shape;1570;p41"/>
            <p:cNvSpPr/>
            <p:nvPr/>
          </p:nvSpPr>
          <p:spPr>
            <a:xfrm>
              <a:off x="5381280" y="134244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1" name="Google Shape;1571;p41"/>
            <p:cNvSpPr/>
            <p:nvPr/>
          </p:nvSpPr>
          <p:spPr>
            <a:xfrm>
              <a:off x="5173200" y="134244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2" name="Google Shape;1572;p41"/>
            <p:cNvSpPr/>
            <p:nvPr/>
          </p:nvSpPr>
          <p:spPr>
            <a:xfrm>
              <a:off x="5102640" y="134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3" name="Google Shape;1573;p41"/>
            <p:cNvSpPr/>
            <p:nvPr/>
          </p:nvSpPr>
          <p:spPr>
            <a:xfrm>
              <a:off x="5261040" y="13248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4" name="Google Shape;1574;p41"/>
            <p:cNvSpPr/>
            <p:nvPr/>
          </p:nvSpPr>
          <p:spPr>
            <a:xfrm>
              <a:off x="5261040" y="13942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5" name="Google Shape;1575;p41"/>
            <p:cNvSpPr/>
            <p:nvPr/>
          </p:nvSpPr>
          <p:spPr>
            <a:xfrm>
              <a:off x="5261040" y="14623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6" name="Google Shape;1576;p41"/>
            <p:cNvSpPr/>
            <p:nvPr/>
          </p:nvSpPr>
          <p:spPr>
            <a:xfrm>
              <a:off x="5261040" y="12535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7" name="Google Shape;1577;p41"/>
            <p:cNvSpPr/>
            <p:nvPr/>
          </p:nvSpPr>
          <p:spPr>
            <a:xfrm>
              <a:off x="5261040" y="11833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58" name="Google Shape;1578;p41"/>
          <p:cNvGrpSpPr/>
          <p:nvPr/>
        </p:nvGrpSpPr>
        <p:grpSpPr>
          <a:xfrm>
            <a:off x="592200" y="539640"/>
            <a:ext cx="3810240" cy="3237480"/>
            <a:chOff x="592200" y="539640"/>
            <a:chExt cx="3810240" cy="3237480"/>
          </a:xfrm>
        </p:grpSpPr>
        <p:grpSp>
          <p:nvGrpSpPr>
            <p:cNvPr id="1359" name="Google Shape;1579;p41"/>
            <p:cNvGrpSpPr/>
            <p:nvPr/>
          </p:nvGrpSpPr>
          <p:grpSpPr>
            <a:xfrm>
              <a:off x="704160" y="539640"/>
              <a:ext cx="3444480" cy="3237480"/>
              <a:chOff x="704160" y="539640"/>
              <a:chExt cx="3444480" cy="3237480"/>
            </a:xfrm>
          </p:grpSpPr>
          <p:sp>
            <p:nvSpPr>
              <p:cNvPr id="1360" name="Google Shape;1580;p41"/>
              <p:cNvSpPr/>
              <p:nvPr/>
            </p:nvSpPr>
            <p:spPr>
              <a:xfrm flipH="1">
                <a:off x="2124000" y="539640"/>
                <a:ext cx="2024280" cy="3237480"/>
              </a:xfrm>
              <a:custGeom>
                <a:avLst/>
                <a:gdLst>
                  <a:gd name="textAreaLeft" fmla="*/ -360 w 2024280"/>
                  <a:gd name="textAreaRight" fmla="*/ 2024280 w 2024280"/>
                  <a:gd name="textAreaTop" fmla="*/ 0 h 3237480"/>
                  <a:gd name="textAreaBottom" fmla="*/ 3237840 h 3237480"/>
                </a:gdLst>
                <a:ahLst/>
                <a:cxnLst/>
                <a:rect l="textAreaLeft" t="textAreaTop" r="textAreaRight" b="textAreaBottom"/>
                <a:pathLst>
                  <a:path w="637" h="931">
                    <a:moveTo>
                      <a:pt x="584" y="931"/>
                    </a:moveTo>
                    <a:cubicBezTo>
                      <a:pt x="0" y="931"/>
                      <a:pt x="0" y="931"/>
                      <a:pt x="0" y="931"/>
                    </a:cubicBezTo>
                    <a:cubicBezTo>
                      <a:pt x="0" y="319"/>
                      <a:pt x="0" y="319"/>
                      <a:pt x="0" y="319"/>
                    </a:cubicBezTo>
                    <a:cubicBezTo>
                      <a:pt x="0" y="143"/>
                      <a:pt x="142" y="0"/>
                      <a:pt x="318" y="0"/>
                    </a:cubicBezTo>
                    <a:cubicBezTo>
                      <a:pt x="318" y="0"/>
                      <a:pt x="318" y="0"/>
                      <a:pt x="318" y="0"/>
                    </a:cubicBezTo>
                    <a:cubicBezTo>
                      <a:pt x="494" y="0"/>
                      <a:pt x="637" y="143"/>
                      <a:pt x="637" y="319"/>
                    </a:cubicBezTo>
                    <a:cubicBezTo>
                      <a:pt x="637" y="879"/>
                      <a:pt x="637" y="879"/>
                      <a:pt x="637" y="879"/>
                    </a:cubicBezTo>
                    <a:cubicBezTo>
                      <a:pt x="637" y="907"/>
                      <a:pt x="613" y="931"/>
                      <a:pt x="584" y="93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1" name="Google Shape;1581;p41"/>
              <p:cNvSpPr/>
              <p:nvPr/>
            </p:nvSpPr>
            <p:spPr>
              <a:xfrm flipH="1">
                <a:off x="703800" y="539640"/>
                <a:ext cx="2024280" cy="3237480"/>
              </a:xfrm>
              <a:custGeom>
                <a:avLst/>
                <a:gdLst>
                  <a:gd name="textAreaLeft" fmla="*/ -360 w 2024280"/>
                  <a:gd name="textAreaRight" fmla="*/ 2024280 w 2024280"/>
                  <a:gd name="textAreaTop" fmla="*/ 0 h 3237480"/>
                  <a:gd name="textAreaBottom" fmla="*/ 3237840 h 3237480"/>
                </a:gdLst>
                <a:ahLst/>
                <a:cxnLst/>
                <a:rect l="textAreaLeft" t="textAreaTop" r="textAreaRight" b="textAreaBottom"/>
                <a:pathLst>
                  <a:path w="637" h="931">
                    <a:moveTo>
                      <a:pt x="584" y="931"/>
                    </a:moveTo>
                    <a:cubicBezTo>
                      <a:pt x="0" y="931"/>
                      <a:pt x="0" y="931"/>
                      <a:pt x="0" y="931"/>
                    </a:cubicBezTo>
                    <a:cubicBezTo>
                      <a:pt x="0" y="319"/>
                      <a:pt x="0" y="319"/>
                      <a:pt x="0" y="319"/>
                    </a:cubicBezTo>
                    <a:cubicBezTo>
                      <a:pt x="0" y="143"/>
                      <a:pt x="142" y="0"/>
                      <a:pt x="318" y="0"/>
                    </a:cubicBezTo>
                    <a:cubicBezTo>
                      <a:pt x="318" y="0"/>
                      <a:pt x="318" y="0"/>
                      <a:pt x="318" y="0"/>
                    </a:cubicBezTo>
                    <a:cubicBezTo>
                      <a:pt x="494" y="0"/>
                      <a:pt x="637" y="143"/>
                      <a:pt x="637" y="319"/>
                    </a:cubicBezTo>
                    <a:cubicBezTo>
                      <a:pt x="637" y="879"/>
                      <a:pt x="637" y="879"/>
                      <a:pt x="637" y="879"/>
                    </a:cubicBezTo>
                    <a:cubicBezTo>
                      <a:pt x="637" y="907"/>
                      <a:pt x="613" y="931"/>
                      <a:pt x="584" y="93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62" name="Google Shape;1582;p41"/>
            <p:cNvGrpSpPr/>
            <p:nvPr/>
          </p:nvGrpSpPr>
          <p:grpSpPr>
            <a:xfrm>
              <a:off x="1639440" y="1274040"/>
              <a:ext cx="2230920" cy="2223720"/>
              <a:chOff x="1639440" y="1274040"/>
              <a:chExt cx="2230920" cy="2223720"/>
            </a:xfrm>
          </p:grpSpPr>
          <p:sp>
            <p:nvSpPr>
              <p:cNvPr id="1363" name="Google Shape;1583;p41"/>
              <p:cNvSpPr/>
              <p:nvPr/>
            </p:nvSpPr>
            <p:spPr>
              <a:xfrm>
                <a:off x="2010240" y="1954440"/>
                <a:ext cx="73800" cy="748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tIns="37440" bIns="37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4" name="Google Shape;1584;p41"/>
              <p:cNvSpPr/>
              <p:nvPr/>
            </p:nvSpPr>
            <p:spPr>
              <a:xfrm>
                <a:off x="2991960" y="1954440"/>
                <a:ext cx="73800" cy="748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tIns="37440" bIns="37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5" name="Google Shape;1585;p41"/>
              <p:cNvSpPr/>
              <p:nvPr/>
            </p:nvSpPr>
            <p:spPr>
              <a:xfrm>
                <a:off x="2452680" y="2845080"/>
                <a:ext cx="602280" cy="652680"/>
              </a:xfrm>
              <a:custGeom>
                <a:avLst/>
                <a:gdLst>
                  <a:gd name="textAreaLeft" fmla="*/ 0 w 602280"/>
                  <a:gd name="textAreaRight" fmla="*/ 602640 w 602280"/>
                  <a:gd name="textAreaTop" fmla="*/ 0 h 652680"/>
                  <a:gd name="textAreaBottom" fmla="*/ 653040 h 652680"/>
                </a:gdLst>
                <a:ahLst/>
                <a:cxnLst/>
                <a:rect l="textAreaLeft" t="textAreaTop" r="textAreaRight" b="textAreaBottom"/>
                <a:pathLst>
                  <a:path w="504" h="546">
                    <a:moveTo>
                      <a:pt x="504" y="546"/>
                    </a:moveTo>
                    <a:lnTo>
                      <a:pt x="0" y="546"/>
                    </a:lnTo>
                    <a:lnTo>
                      <a:pt x="95" y="0"/>
                    </a:lnTo>
                    <a:lnTo>
                      <a:pt x="411" y="0"/>
                    </a:lnTo>
                    <a:lnTo>
                      <a:pt x="504" y="54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6" name="Google Shape;1586;p41"/>
              <p:cNvSpPr/>
              <p:nvPr/>
            </p:nvSpPr>
            <p:spPr>
              <a:xfrm>
                <a:off x="1639440" y="1274040"/>
                <a:ext cx="2230920" cy="1591200"/>
              </a:xfrm>
              <a:custGeom>
                <a:avLst/>
                <a:gdLst>
                  <a:gd name="textAreaLeft" fmla="*/ 0 w 2230920"/>
                  <a:gd name="textAreaRight" fmla="*/ 2231280 w 2230920"/>
                  <a:gd name="textAreaTop" fmla="*/ 0 h 1591200"/>
                  <a:gd name="textAreaBottom" fmla="*/ 1591560 h 1591200"/>
                </a:gdLst>
                <a:ahLst/>
                <a:cxnLst/>
                <a:rect l="textAreaLeft" t="textAreaTop" r="textAreaRight" b="textAreaBottom"/>
                <a:pathLst>
                  <a:path w="963" h="685">
                    <a:moveTo>
                      <a:pt x="937" y="685"/>
                    </a:moveTo>
                    <a:cubicBezTo>
                      <a:pt x="26" y="685"/>
                      <a:pt x="26" y="685"/>
                      <a:pt x="26" y="685"/>
                    </a:cubicBezTo>
                    <a:cubicBezTo>
                      <a:pt x="11" y="685"/>
                      <a:pt x="0" y="673"/>
                      <a:pt x="0" y="659"/>
                    </a:cubicBezTo>
                    <a:cubicBezTo>
                      <a:pt x="0" y="26"/>
                      <a:pt x="0" y="26"/>
                      <a:pt x="0" y="26"/>
                    </a:cubicBezTo>
                    <a:cubicBezTo>
                      <a:pt x="0" y="12"/>
                      <a:pt x="11" y="0"/>
                      <a:pt x="26" y="0"/>
                    </a:cubicBezTo>
                    <a:cubicBezTo>
                      <a:pt x="937" y="0"/>
                      <a:pt x="937" y="0"/>
                      <a:pt x="937" y="0"/>
                    </a:cubicBezTo>
                    <a:cubicBezTo>
                      <a:pt x="951" y="0"/>
                      <a:pt x="963" y="12"/>
                      <a:pt x="963" y="26"/>
                    </a:cubicBezTo>
                    <a:cubicBezTo>
                      <a:pt x="963" y="659"/>
                      <a:pt x="963" y="659"/>
                      <a:pt x="963" y="659"/>
                    </a:cubicBezTo>
                    <a:cubicBezTo>
                      <a:pt x="963" y="673"/>
                      <a:pt x="951" y="685"/>
                      <a:pt x="937" y="685"/>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7" name="Google Shape;1587;p41"/>
              <p:cNvSpPr/>
              <p:nvPr/>
            </p:nvSpPr>
            <p:spPr>
              <a:xfrm>
                <a:off x="1720800" y="1355400"/>
                <a:ext cx="2066040" cy="142848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8" name="Google Shape;1588;p41"/>
              <p:cNvSpPr/>
              <p:nvPr/>
            </p:nvSpPr>
            <p:spPr>
              <a:xfrm>
                <a:off x="3282480" y="1461960"/>
                <a:ext cx="506520" cy="898920"/>
              </a:xfrm>
              <a:custGeom>
                <a:avLst/>
                <a:gdLst>
                  <a:gd name="textAreaLeft" fmla="*/ 0 w 506520"/>
                  <a:gd name="textAreaRight" fmla="*/ 506880 w 506520"/>
                  <a:gd name="textAreaTop" fmla="*/ 0 h 898920"/>
                  <a:gd name="textAreaBottom" fmla="*/ 899280 h 898920"/>
                </a:gdLst>
                <a:ahLst/>
                <a:cxnLst/>
                <a:rect l="textAreaLeft" t="textAreaTop" r="textAreaRight" b="textAreaBottom"/>
                <a:pathLst>
                  <a:path w="219" h="387">
                    <a:moveTo>
                      <a:pt x="219" y="387"/>
                    </a:moveTo>
                    <a:cubicBezTo>
                      <a:pt x="14" y="387"/>
                      <a:pt x="14" y="387"/>
                      <a:pt x="14" y="387"/>
                    </a:cubicBezTo>
                    <a:cubicBezTo>
                      <a:pt x="6" y="387"/>
                      <a:pt x="0" y="380"/>
                      <a:pt x="0" y="373"/>
                    </a:cubicBezTo>
                    <a:cubicBezTo>
                      <a:pt x="0" y="0"/>
                      <a:pt x="0" y="0"/>
                      <a:pt x="0" y="0"/>
                    </a:cubicBezTo>
                    <a:cubicBezTo>
                      <a:pt x="219" y="0"/>
                      <a:pt x="219" y="0"/>
                      <a:pt x="219" y="0"/>
                    </a:cubicBezTo>
                    <a:lnTo>
                      <a:pt x="219" y="387"/>
                    </a:ln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9" name="Google Shape;1589;p41"/>
              <p:cNvSpPr/>
              <p:nvPr/>
            </p:nvSpPr>
            <p:spPr>
              <a:xfrm>
                <a:off x="1720800" y="1355400"/>
                <a:ext cx="237600" cy="1189440"/>
              </a:xfrm>
              <a:prstGeom prst="rect">
                <a:avLst/>
              </a:pr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0" name="Google Shape;1590;p41"/>
              <p:cNvSpPr/>
              <p:nvPr/>
            </p:nvSpPr>
            <p:spPr>
              <a:xfrm>
                <a:off x="1720800" y="1355400"/>
                <a:ext cx="2066040" cy="1062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1" name="Google Shape;1591;p41"/>
              <p:cNvSpPr/>
              <p:nvPr/>
            </p:nvSpPr>
            <p:spPr>
              <a:xfrm>
                <a:off x="3354120" y="1571760"/>
                <a:ext cx="360720" cy="36180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2" name="Google Shape;1592;p41"/>
              <p:cNvSpPr/>
              <p:nvPr/>
            </p:nvSpPr>
            <p:spPr>
              <a:xfrm>
                <a:off x="3354120" y="2111040"/>
                <a:ext cx="69120" cy="6912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3" name="Google Shape;1593;p41"/>
              <p:cNvSpPr/>
              <p:nvPr/>
            </p:nvSpPr>
            <p:spPr>
              <a:xfrm>
                <a:off x="3450960" y="2111040"/>
                <a:ext cx="69120" cy="6912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4" name="Google Shape;1594;p41"/>
              <p:cNvSpPr/>
              <p:nvPr/>
            </p:nvSpPr>
            <p:spPr>
              <a:xfrm>
                <a:off x="3549240" y="2111040"/>
                <a:ext cx="69120" cy="69120"/>
              </a:xfrm>
              <a:prstGeom prst="ellipse">
                <a:avLst/>
              </a:prstGeom>
              <a:solidFill>
                <a:schemeClr val="accent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5" name="Google Shape;1595;p41"/>
              <p:cNvSpPr/>
              <p:nvPr/>
            </p:nvSpPr>
            <p:spPr>
              <a:xfrm>
                <a:off x="3648240" y="2111040"/>
                <a:ext cx="69120" cy="69120"/>
              </a:xfrm>
              <a:prstGeom prst="ellipse">
                <a:avLst/>
              </a:prstGeom>
              <a:solidFill>
                <a:schemeClr val="accent4"/>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6" name="Google Shape;1596;p41"/>
              <p:cNvSpPr/>
              <p:nvPr/>
            </p:nvSpPr>
            <p:spPr>
              <a:xfrm>
                <a:off x="3354120" y="2207880"/>
                <a:ext cx="69120" cy="69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7" name="Google Shape;1597;p41"/>
              <p:cNvSpPr/>
              <p:nvPr/>
            </p:nvSpPr>
            <p:spPr>
              <a:xfrm>
                <a:off x="3450960" y="2207880"/>
                <a:ext cx="69120" cy="691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8" name="Google Shape;1598;p41"/>
              <p:cNvSpPr/>
              <p:nvPr/>
            </p:nvSpPr>
            <p:spPr>
              <a:xfrm>
                <a:off x="3549240" y="2207880"/>
                <a:ext cx="69120" cy="69120"/>
              </a:xfrm>
              <a:prstGeom prst="ellipse">
                <a:avLst/>
              </a:prstGeom>
              <a:solidFill>
                <a:schemeClr val="accen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9" name="Google Shape;1599;p41"/>
              <p:cNvSpPr/>
              <p:nvPr/>
            </p:nvSpPr>
            <p:spPr>
              <a:xfrm>
                <a:off x="3648240" y="2207880"/>
                <a:ext cx="69120" cy="69120"/>
              </a:xfrm>
              <a:prstGeom prst="ellipse">
                <a:avLst/>
              </a:prstGeom>
              <a:solidFill>
                <a:schemeClr val="accent6"/>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0" name="Google Shape;1600;p41"/>
              <p:cNvSpPr/>
              <p:nvPr/>
            </p:nvSpPr>
            <p:spPr>
              <a:xfrm>
                <a:off x="2388240" y="1810800"/>
                <a:ext cx="733680" cy="226800"/>
              </a:xfrm>
              <a:custGeom>
                <a:avLst/>
                <a:gdLst>
                  <a:gd name="textAreaLeft" fmla="*/ 0 w 733680"/>
                  <a:gd name="textAreaRight" fmla="*/ 734040 w 733680"/>
                  <a:gd name="textAreaTop" fmla="*/ 0 h 226800"/>
                  <a:gd name="textAreaBottom" fmla="*/ 227160 h 226800"/>
                </a:gdLst>
                <a:ahLst/>
                <a:cxnLst/>
                <a:rect l="textAreaLeft" t="textAreaTop" r="textAreaRight" b="textAreaBottom"/>
                <a:pathLst>
                  <a:path w="317" h="98">
                    <a:moveTo>
                      <a:pt x="317" y="98"/>
                    </a:moveTo>
                    <a:cubicBezTo>
                      <a:pt x="0" y="98"/>
                      <a:pt x="0" y="98"/>
                      <a:pt x="0" y="98"/>
                    </a:cubicBezTo>
                    <a:cubicBezTo>
                      <a:pt x="0" y="0"/>
                      <a:pt x="0" y="0"/>
                      <a:pt x="0" y="0"/>
                    </a:cubicBezTo>
                    <a:cubicBezTo>
                      <a:pt x="269" y="0"/>
                      <a:pt x="269" y="0"/>
                      <a:pt x="269" y="0"/>
                    </a:cubicBezTo>
                    <a:cubicBezTo>
                      <a:pt x="295" y="0"/>
                      <a:pt x="317" y="22"/>
                      <a:pt x="317" y="48"/>
                    </a:cubicBezTo>
                    <a:lnTo>
                      <a:pt x="317" y="98"/>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1" name="Google Shape;1601;p41"/>
              <p:cNvSpPr/>
              <p:nvPr/>
            </p:nvSpPr>
            <p:spPr>
              <a:xfrm>
                <a:off x="226728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6" y="0"/>
                    </a:lnTo>
                    <a:lnTo>
                      <a:pt x="0" y="200"/>
                    </a:lnTo>
                    <a:lnTo>
                      <a:pt x="15"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2" name="Google Shape;1602;p41"/>
              <p:cNvSpPr/>
              <p:nvPr/>
            </p:nvSpPr>
            <p:spPr>
              <a:xfrm>
                <a:off x="246456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3" name="Google Shape;1603;p41"/>
              <p:cNvSpPr/>
              <p:nvPr/>
            </p:nvSpPr>
            <p:spPr>
              <a:xfrm>
                <a:off x="230688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6" y="0"/>
                    </a:lnTo>
                    <a:lnTo>
                      <a:pt x="0" y="200"/>
                    </a:lnTo>
                    <a:lnTo>
                      <a:pt x="15"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4" name="Google Shape;1604;p41"/>
              <p:cNvSpPr/>
              <p:nvPr/>
            </p:nvSpPr>
            <p:spPr>
              <a:xfrm>
                <a:off x="242532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5" name="Google Shape;1605;p41"/>
              <p:cNvSpPr/>
              <p:nvPr/>
            </p:nvSpPr>
            <p:spPr>
              <a:xfrm>
                <a:off x="238572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6" name="Google Shape;1606;p41"/>
              <p:cNvSpPr/>
              <p:nvPr/>
            </p:nvSpPr>
            <p:spPr>
              <a:xfrm>
                <a:off x="234612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6" y="0"/>
                    </a:lnTo>
                    <a:lnTo>
                      <a:pt x="0" y="200"/>
                    </a:lnTo>
                    <a:lnTo>
                      <a:pt x="15"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7" name="Google Shape;1607;p41"/>
              <p:cNvSpPr/>
              <p:nvPr/>
            </p:nvSpPr>
            <p:spPr>
              <a:xfrm>
                <a:off x="2248200" y="2038320"/>
                <a:ext cx="137160" cy="232920"/>
              </a:xfrm>
              <a:custGeom>
                <a:avLst/>
                <a:gdLst>
                  <a:gd name="textAreaLeft" fmla="*/ 0 w 137160"/>
                  <a:gd name="textAreaRight" fmla="*/ 137520 w 137160"/>
                  <a:gd name="textAreaTop" fmla="*/ 0 h 232920"/>
                  <a:gd name="textAreaBottom" fmla="*/ 233280 h 232920"/>
                </a:gdLst>
                <a:ahLst/>
                <a:cxnLst/>
                <a:rect l="textAreaLeft" t="textAreaTop" r="textAreaRight" b="textAreaBottom"/>
                <a:pathLst>
                  <a:path w="115" h="195">
                    <a:moveTo>
                      <a:pt x="115" y="0"/>
                    </a:moveTo>
                    <a:lnTo>
                      <a:pt x="99" y="0"/>
                    </a:lnTo>
                    <a:lnTo>
                      <a:pt x="0" y="169"/>
                    </a:lnTo>
                    <a:lnTo>
                      <a:pt x="0" y="195"/>
                    </a:lnTo>
                    <a:lnTo>
                      <a:pt x="115"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8" name="Google Shape;1608;p41"/>
              <p:cNvSpPr/>
              <p:nvPr/>
            </p:nvSpPr>
            <p:spPr>
              <a:xfrm>
                <a:off x="2248200" y="2038320"/>
                <a:ext cx="18720" cy="30600"/>
              </a:xfrm>
              <a:custGeom>
                <a:avLst/>
                <a:gdLst>
                  <a:gd name="textAreaLeft" fmla="*/ 0 w 18720"/>
                  <a:gd name="textAreaRight" fmla="*/ 19080 w 18720"/>
                  <a:gd name="textAreaTop" fmla="*/ 0 h 30600"/>
                  <a:gd name="textAreaBottom" fmla="*/ 30960 h 30600"/>
                </a:gdLst>
                <a:ahLst/>
                <a:cxnLst/>
                <a:rect l="textAreaLeft" t="textAreaTop" r="textAreaRight" b="textAreaBottom"/>
                <a:pathLst>
                  <a:path w="16" h="26">
                    <a:moveTo>
                      <a:pt x="0" y="0"/>
                    </a:moveTo>
                    <a:lnTo>
                      <a:pt x="0" y="26"/>
                    </a:lnTo>
                    <a:lnTo>
                      <a:pt x="16" y="0"/>
                    </a:ln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15480" bIns="15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9" name="Google Shape;1609;p41"/>
              <p:cNvSpPr/>
              <p:nvPr/>
            </p:nvSpPr>
            <p:spPr>
              <a:xfrm>
                <a:off x="2248200" y="2038320"/>
                <a:ext cx="58320" cy="97560"/>
              </a:xfrm>
              <a:custGeom>
                <a:avLst/>
                <a:gdLst>
                  <a:gd name="textAreaLeft" fmla="*/ 0 w 58320"/>
                  <a:gd name="textAreaRight" fmla="*/ 58680 w 58320"/>
                  <a:gd name="textAreaTop" fmla="*/ 0 h 97560"/>
                  <a:gd name="textAreaBottom" fmla="*/ 97920 h 97560"/>
                </a:gdLst>
                <a:ahLst/>
                <a:cxnLst/>
                <a:rect l="textAreaLeft" t="textAreaTop" r="textAreaRight" b="textAreaBottom"/>
                <a:pathLst>
                  <a:path w="49" h="82">
                    <a:moveTo>
                      <a:pt x="49" y="0"/>
                    </a:moveTo>
                    <a:lnTo>
                      <a:pt x="33" y="0"/>
                    </a:lnTo>
                    <a:lnTo>
                      <a:pt x="0" y="57"/>
                    </a:lnTo>
                    <a:lnTo>
                      <a:pt x="0" y="82"/>
                    </a:lnTo>
                    <a:lnTo>
                      <a:pt x="49"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0" name="Google Shape;1610;p41"/>
              <p:cNvSpPr/>
              <p:nvPr/>
            </p:nvSpPr>
            <p:spPr>
              <a:xfrm>
                <a:off x="2248200" y="2038320"/>
                <a:ext cx="97560" cy="164520"/>
              </a:xfrm>
              <a:custGeom>
                <a:avLst/>
                <a:gdLst>
                  <a:gd name="textAreaLeft" fmla="*/ 0 w 97560"/>
                  <a:gd name="textAreaRight" fmla="*/ 97920 w 97560"/>
                  <a:gd name="textAreaTop" fmla="*/ 0 h 164520"/>
                  <a:gd name="textAreaBottom" fmla="*/ 164880 h 164520"/>
                </a:gdLst>
                <a:ahLst/>
                <a:cxnLst/>
                <a:rect l="textAreaLeft" t="textAreaTop" r="textAreaRight" b="textAreaBottom"/>
                <a:pathLst>
                  <a:path w="82" h="138">
                    <a:moveTo>
                      <a:pt x="82" y="0"/>
                    </a:moveTo>
                    <a:lnTo>
                      <a:pt x="66" y="0"/>
                    </a:lnTo>
                    <a:lnTo>
                      <a:pt x="0" y="113"/>
                    </a:lnTo>
                    <a:lnTo>
                      <a:pt x="0" y="138"/>
                    </a:lnTo>
                    <a:lnTo>
                      <a:pt x="8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1" name="Google Shape;1611;p41"/>
              <p:cNvSpPr/>
              <p:nvPr/>
            </p:nvSpPr>
            <p:spPr>
              <a:xfrm>
                <a:off x="2895120" y="2237760"/>
                <a:ext cx="22320" cy="39240"/>
              </a:xfrm>
              <a:custGeom>
                <a:avLst/>
                <a:gdLst>
                  <a:gd name="textAreaLeft" fmla="*/ 0 w 22320"/>
                  <a:gd name="textAreaRight" fmla="*/ 22680 w 22320"/>
                  <a:gd name="textAreaTop" fmla="*/ 0 h 39240"/>
                  <a:gd name="textAreaBottom" fmla="*/ 39600 h 39240"/>
                </a:gdLst>
                <a:ahLst/>
                <a:cxnLst/>
                <a:rect l="textAreaLeft" t="textAreaTop" r="textAreaRight" b="textAreaBottom"/>
                <a:pathLst>
                  <a:path w="19" h="33">
                    <a:moveTo>
                      <a:pt x="19" y="28"/>
                    </a:moveTo>
                    <a:lnTo>
                      <a:pt x="19" y="0"/>
                    </a:lnTo>
                    <a:lnTo>
                      <a:pt x="0" y="33"/>
                    </a:lnTo>
                    <a:lnTo>
                      <a:pt x="16" y="33"/>
                    </a:lnTo>
                    <a:lnTo>
                      <a:pt x="19" y="28"/>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19800" bIns="19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2" name="Google Shape;1612;p41"/>
              <p:cNvSpPr/>
              <p:nvPr/>
            </p:nvSpPr>
            <p:spPr>
              <a:xfrm>
                <a:off x="2739600" y="2038320"/>
                <a:ext cx="155160" cy="238680"/>
              </a:xfrm>
              <a:custGeom>
                <a:avLst/>
                <a:gdLst>
                  <a:gd name="textAreaLeft" fmla="*/ 0 w 155160"/>
                  <a:gd name="textAreaRight" fmla="*/ 155520 w 155160"/>
                  <a:gd name="textAreaTop" fmla="*/ 0 h 238680"/>
                  <a:gd name="textAreaBottom" fmla="*/ 239040 h 238680"/>
                </a:gdLst>
                <a:ahLst/>
                <a:cxnLst/>
                <a:rect l="textAreaLeft" t="textAreaTop" r="textAreaRight" b="textAreaBottom"/>
                <a:pathLst>
                  <a:path w="130" h="200">
                    <a:moveTo>
                      <a:pt x="130" y="0"/>
                    </a:moveTo>
                    <a:lnTo>
                      <a:pt x="116" y="0"/>
                    </a:lnTo>
                    <a:lnTo>
                      <a:pt x="0" y="200"/>
                    </a:lnTo>
                    <a:lnTo>
                      <a:pt x="14" y="200"/>
                    </a:lnTo>
                    <a:lnTo>
                      <a:pt x="13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3" name="Google Shape;1613;p41"/>
              <p:cNvSpPr/>
              <p:nvPr/>
            </p:nvSpPr>
            <p:spPr>
              <a:xfrm>
                <a:off x="250416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4" name="Google Shape;1614;p41"/>
              <p:cNvSpPr/>
              <p:nvPr/>
            </p:nvSpPr>
            <p:spPr>
              <a:xfrm>
                <a:off x="2700000" y="2038320"/>
                <a:ext cx="155160" cy="238680"/>
              </a:xfrm>
              <a:custGeom>
                <a:avLst/>
                <a:gdLst>
                  <a:gd name="textAreaLeft" fmla="*/ 0 w 155160"/>
                  <a:gd name="textAreaRight" fmla="*/ 155520 w 155160"/>
                  <a:gd name="textAreaTop" fmla="*/ 0 h 238680"/>
                  <a:gd name="textAreaBottom" fmla="*/ 239040 h 238680"/>
                </a:gdLst>
                <a:ahLst/>
                <a:cxnLst/>
                <a:rect l="textAreaLeft" t="textAreaTop" r="textAreaRight" b="textAreaBottom"/>
                <a:pathLst>
                  <a:path w="130" h="200">
                    <a:moveTo>
                      <a:pt x="130" y="0"/>
                    </a:moveTo>
                    <a:lnTo>
                      <a:pt x="117" y="0"/>
                    </a:lnTo>
                    <a:lnTo>
                      <a:pt x="0" y="200"/>
                    </a:lnTo>
                    <a:lnTo>
                      <a:pt x="14" y="200"/>
                    </a:lnTo>
                    <a:lnTo>
                      <a:pt x="13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5" name="Google Shape;1615;p41"/>
              <p:cNvSpPr/>
              <p:nvPr/>
            </p:nvSpPr>
            <p:spPr>
              <a:xfrm>
                <a:off x="2816280" y="2103840"/>
                <a:ext cx="101160" cy="173160"/>
              </a:xfrm>
              <a:custGeom>
                <a:avLst/>
                <a:gdLst>
                  <a:gd name="textAreaLeft" fmla="*/ 0 w 101160"/>
                  <a:gd name="textAreaRight" fmla="*/ 101520 w 101160"/>
                  <a:gd name="textAreaTop" fmla="*/ 0 h 173160"/>
                  <a:gd name="textAreaBottom" fmla="*/ 173520 h 173160"/>
                </a:gdLst>
                <a:ahLst/>
                <a:cxnLst/>
                <a:rect l="textAreaLeft" t="textAreaTop" r="textAreaRight" b="textAreaBottom"/>
                <a:pathLst>
                  <a:path w="85" h="145">
                    <a:moveTo>
                      <a:pt x="85" y="27"/>
                    </a:moveTo>
                    <a:lnTo>
                      <a:pt x="85" y="0"/>
                    </a:lnTo>
                    <a:lnTo>
                      <a:pt x="0" y="145"/>
                    </a:lnTo>
                    <a:lnTo>
                      <a:pt x="16" y="145"/>
                    </a:lnTo>
                    <a:lnTo>
                      <a:pt x="85" y="27"/>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6" name="Google Shape;1616;p41"/>
              <p:cNvSpPr/>
              <p:nvPr/>
            </p:nvSpPr>
            <p:spPr>
              <a:xfrm>
                <a:off x="2855520" y="2170800"/>
                <a:ext cx="61920" cy="106200"/>
              </a:xfrm>
              <a:custGeom>
                <a:avLst/>
                <a:gdLst>
                  <a:gd name="textAreaLeft" fmla="*/ 0 w 61920"/>
                  <a:gd name="textAreaRight" fmla="*/ 62280 w 61920"/>
                  <a:gd name="textAreaTop" fmla="*/ 0 h 106200"/>
                  <a:gd name="textAreaBottom" fmla="*/ 106560 h 106200"/>
                </a:gdLst>
                <a:ahLst/>
                <a:cxnLst/>
                <a:rect l="textAreaLeft" t="textAreaTop" r="textAreaRight" b="textAreaBottom"/>
                <a:pathLst>
                  <a:path w="52" h="89">
                    <a:moveTo>
                      <a:pt x="52" y="27"/>
                    </a:moveTo>
                    <a:lnTo>
                      <a:pt x="52" y="0"/>
                    </a:lnTo>
                    <a:lnTo>
                      <a:pt x="0" y="89"/>
                    </a:lnTo>
                    <a:lnTo>
                      <a:pt x="16" y="89"/>
                    </a:lnTo>
                    <a:lnTo>
                      <a:pt x="52" y="27"/>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7" name="Google Shape;1617;p41"/>
              <p:cNvSpPr/>
              <p:nvPr/>
            </p:nvSpPr>
            <p:spPr>
              <a:xfrm>
                <a:off x="2776680" y="2038320"/>
                <a:ext cx="140760" cy="238680"/>
              </a:xfrm>
              <a:custGeom>
                <a:avLst/>
                <a:gdLst>
                  <a:gd name="textAreaLeft" fmla="*/ 0 w 140760"/>
                  <a:gd name="textAreaRight" fmla="*/ 141120 w 140760"/>
                  <a:gd name="textAreaTop" fmla="*/ 0 h 238680"/>
                  <a:gd name="textAreaBottom" fmla="*/ 239040 h 238680"/>
                </a:gdLst>
                <a:ahLst/>
                <a:cxnLst/>
                <a:rect l="textAreaLeft" t="textAreaTop" r="textAreaRight" b="textAreaBottom"/>
                <a:pathLst>
                  <a:path w="118" h="200">
                    <a:moveTo>
                      <a:pt x="118" y="26"/>
                    </a:moveTo>
                    <a:lnTo>
                      <a:pt x="118" y="0"/>
                    </a:lnTo>
                    <a:lnTo>
                      <a:pt x="118" y="0"/>
                    </a:lnTo>
                    <a:lnTo>
                      <a:pt x="0" y="200"/>
                    </a:lnTo>
                    <a:lnTo>
                      <a:pt x="16" y="200"/>
                    </a:lnTo>
                    <a:lnTo>
                      <a:pt x="118" y="26"/>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8" name="Google Shape;1618;p41"/>
              <p:cNvSpPr/>
              <p:nvPr/>
            </p:nvSpPr>
            <p:spPr>
              <a:xfrm>
                <a:off x="254232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6"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9" name="Google Shape;1619;p41"/>
              <p:cNvSpPr/>
              <p:nvPr/>
            </p:nvSpPr>
            <p:spPr>
              <a:xfrm>
                <a:off x="266076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4"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0" name="Google Shape;1620;p41"/>
              <p:cNvSpPr/>
              <p:nvPr/>
            </p:nvSpPr>
            <p:spPr>
              <a:xfrm>
                <a:off x="258192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6"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1" name="Google Shape;1621;p41"/>
              <p:cNvSpPr/>
              <p:nvPr/>
            </p:nvSpPr>
            <p:spPr>
              <a:xfrm>
                <a:off x="262116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6"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2" name="Google Shape;1622;p41"/>
              <p:cNvSpPr/>
              <p:nvPr/>
            </p:nvSpPr>
            <p:spPr>
              <a:xfrm>
                <a:off x="233424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19" y="10"/>
                    </a:moveTo>
                    <a:cubicBezTo>
                      <a:pt x="18" y="10"/>
                      <a:pt x="18" y="10"/>
                      <a:pt x="18" y="10"/>
                    </a:cubicBezTo>
                    <a:cubicBezTo>
                      <a:pt x="18" y="14"/>
                      <a:pt x="15" y="18"/>
                      <a:pt x="10" y="18"/>
                    </a:cubicBezTo>
                    <a:cubicBezTo>
                      <a:pt x="6" y="18"/>
                      <a:pt x="3" y="14"/>
                      <a:pt x="3" y="10"/>
                    </a:cubicBezTo>
                    <a:cubicBezTo>
                      <a:pt x="3" y="6"/>
                      <a:pt x="6" y="3"/>
                      <a:pt x="10" y="3"/>
                    </a:cubicBezTo>
                    <a:cubicBezTo>
                      <a:pt x="15" y="3"/>
                      <a:pt x="18" y="6"/>
                      <a:pt x="18" y="10"/>
                    </a:cubicBezTo>
                    <a:cubicBezTo>
                      <a:pt x="19" y="10"/>
                      <a:pt x="19" y="10"/>
                      <a:pt x="19" y="10"/>
                    </a:cubicBezTo>
                    <a:cubicBezTo>
                      <a:pt x="21" y="10"/>
                      <a:pt x="21" y="10"/>
                      <a:pt x="21" y="10"/>
                    </a:cubicBezTo>
                    <a:cubicBezTo>
                      <a:pt x="21" y="4"/>
                      <a:pt x="16" y="0"/>
                      <a:pt x="10" y="0"/>
                    </a:cubicBezTo>
                    <a:cubicBezTo>
                      <a:pt x="5" y="0"/>
                      <a:pt x="0" y="4"/>
                      <a:pt x="0" y="10"/>
                    </a:cubicBezTo>
                    <a:cubicBezTo>
                      <a:pt x="0" y="16"/>
                      <a:pt x="5" y="21"/>
                      <a:pt x="10" y="21"/>
                    </a:cubicBezTo>
                    <a:cubicBezTo>
                      <a:pt x="16" y="21"/>
                      <a:pt x="21" y="16"/>
                      <a:pt x="21" y="10"/>
                    </a:cubicBezTo>
                    <a:lnTo>
                      <a:pt x="19"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3" name="Google Shape;1623;p41"/>
              <p:cNvSpPr/>
              <p:nvPr/>
            </p:nvSpPr>
            <p:spPr>
              <a:xfrm>
                <a:off x="241812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20" y="10"/>
                    </a:moveTo>
                    <a:cubicBezTo>
                      <a:pt x="18" y="10"/>
                      <a:pt x="18" y="10"/>
                      <a:pt x="18" y="10"/>
                    </a:cubicBezTo>
                    <a:cubicBezTo>
                      <a:pt x="18" y="14"/>
                      <a:pt x="15" y="18"/>
                      <a:pt x="11" y="18"/>
                    </a:cubicBezTo>
                    <a:cubicBezTo>
                      <a:pt x="7" y="18"/>
                      <a:pt x="3" y="14"/>
                      <a:pt x="3" y="10"/>
                    </a:cubicBezTo>
                    <a:cubicBezTo>
                      <a:pt x="3" y="6"/>
                      <a:pt x="7" y="3"/>
                      <a:pt x="11" y="3"/>
                    </a:cubicBezTo>
                    <a:cubicBezTo>
                      <a:pt x="15" y="3"/>
                      <a:pt x="18" y="6"/>
                      <a:pt x="18" y="10"/>
                    </a:cubicBezTo>
                    <a:cubicBezTo>
                      <a:pt x="20" y="10"/>
                      <a:pt x="20" y="10"/>
                      <a:pt x="20" y="10"/>
                    </a:cubicBezTo>
                    <a:cubicBezTo>
                      <a:pt x="21" y="10"/>
                      <a:pt x="21" y="10"/>
                      <a:pt x="21" y="10"/>
                    </a:cubicBezTo>
                    <a:cubicBezTo>
                      <a:pt x="21" y="4"/>
                      <a:pt x="17" y="0"/>
                      <a:pt x="11" y="0"/>
                    </a:cubicBezTo>
                    <a:cubicBezTo>
                      <a:pt x="5" y="0"/>
                      <a:pt x="0" y="4"/>
                      <a:pt x="0" y="10"/>
                    </a:cubicBezTo>
                    <a:cubicBezTo>
                      <a:pt x="0" y="16"/>
                      <a:pt x="5" y="21"/>
                      <a:pt x="11" y="21"/>
                    </a:cubicBezTo>
                    <a:cubicBezTo>
                      <a:pt x="17" y="21"/>
                      <a:pt x="21" y="16"/>
                      <a:pt x="21"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4" name="Google Shape;1624;p41"/>
              <p:cNvSpPr/>
              <p:nvPr/>
            </p:nvSpPr>
            <p:spPr>
              <a:xfrm>
                <a:off x="2501640" y="2326320"/>
                <a:ext cx="50040" cy="48600"/>
              </a:xfrm>
              <a:custGeom>
                <a:avLst/>
                <a:gdLst>
                  <a:gd name="textAreaLeft" fmla="*/ 0 w 50040"/>
                  <a:gd name="textAreaRight" fmla="*/ 50400 w 50040"/>
                  <a:gd name="textAreaTop" fmla="*/ 0 h 48600"/>
                  <a:gd name="textAreaBottom" fmla="*/ 48960 h 48600"/>
                </a:gdLst>
                <a:ahLst/>
                <a:cxnLst/>
                <a:rect l="textAreaLeft" t="textAreaTop" r="textAreaRight" b="textAreaBottom"/>
                <a:pathLst>
                  <a:path w="22" h="21">
                    <a:moveTo>
                      <a:pt x="20" y="10"/>
                    </a:moveTo>
                    <a:cubicBezTo>
                      <a:pt x="18" y="10"/>
                      <a:pt x="18" y="10"/>
                      <a:pt x="18" y="10"/>
                    </a:cubicBezTo>
                    <a:cubicBezTo>
                      <a:pt x="18" y="14"/>
                      <a:pt x="15" y="18"/>
                      <a:pt x="11" y="18"/>
                    </a:cubicBezTo>
                    <a:cubicBezTo>
                      <a:pt x="7" y="18"/>
                      <a:pt x="4" y="14"/>
                      <a:pt x="4" y="10"/>
                    </a:cubicBezTo>
                    <a:cubicBezTo>
                      <a:pt x="4" y="6"/>
                      <a:pt x="7" y="3"/>
                      <a:pt x="11" y="3"/>
                    </a:cubicBezTo>
                    <a:cubicBezTo>
                      <a:pt x="15" y="3"/>
                      <a:pt x="18" y="6"/>
                      <a:pt x="18" y="10"/>
                    </a:cubicBezTo>
                    <a:cubicBezTo>
                      <a:pt x="20" y="10"/>
                      <a:pt x="20" y="10"/>
                      <a:pt x="20" y="10"/>
                    </a:cubicBezTo>
                    <a:cubicBezTo>
                      <a:pt x="22" y="10"/>
                      <a:pt x="22" y="10"/>
                      <a:pt x="22" y="10"/>
                    </a:cubicBezTo>
                    <a:cubicBezTo>
                      <a:pt x="22" y="4"/>
                      <a:pt x="17" y="0"/>
                      <a:pt x="11" y="0"/>
                    </a:cubicBezTo>
                    <a:cubicBezTo>
                      <a:pt x="5" y="0"/>
                      <a:pt x="0" y="4"/>
                      <a:pt x="0" y="10"/>
                    </a:cubicBezTo>
                    <a:cubicBezTo>
                      <a:pt x="0" y="16"/>
                      <a:pt x="5" y="21"/>
                      <a:pt x="11" y="21"/>
                    </a:cubicBezTo>
                    <a:cubicBezTo>
                      <a:pt x="17" y="21"/>
                      <a:pt x="22" y="16"/>
                      <a:pt x="22"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5" name="Google Shape;1625;p41"/>
              <p:cNvSpPr/>
              <p:nvPr/>
            </p:nvSpPr>
            <p:spPr>
              <a:xfrm>
                <a:off x="258660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19" y="10"/>
                    </a:moveTo>
                    <a:cubicBezTo>
                      <a:pt x="18" y="10"/>
                      <a:pt x="18" y="10"/>
                      <a:pt x="18" y="10"/>
                    </a:cubicBezTo>
                    <a:cubicBezTo>
                      <a:pt x="18" y="14"/>
                      <a:pt x="14" y="18"/>
                      <a:pt x="10" y="18"/>
                    </a:cubicBezTo>
                    <a:cubicBezTo>
                      <a:pt x="6" y="18"/>
                      <a:pt x="3" y="14"/>
                      <a:pt x="3" y="10"/>
                    </a:cubicBezTo>
                    <a:cubicBezTo>
                      <a:pt x="3" y="6"/>
                      <a:pt x="6" y="3"/>
                      <a:pt x="10" y="3"/>
                    </a:cubicBezTo>
                    <a:cubicBezTo>
                      <a:pt x="14" y="3"/>
                      <a:pt x="18" y="6"/>
                      <a:pt x="18" y="10"/>
                    </a:cubicBezTo>
                    <a:cubicBezTo>
                      <a:pt x="19" y="10"/>
                      <a:pt x="19" y="10"/>
                      <a:pt x="19" y="10"/>
                    </a:cubicBezTo>
                    <a:cubicBezTo>
                      <a:pt x="21" y="10"/>
                      <a:pt x="21" y="10"/>
                      <a:pt x="21" y="10"/>
                    </a:cubicBezTo>
                    <a:cubicBezTo>
                      <a:pt x="21" y="4"/>
                      <a:pt x="16" y="0"/>
                      <a:pt x="10" y="0"/>
                    </a:cubicBezTo>
                    <a:cubicBezTo>
                      <a:pt x="5" y="0"/>
                      <a:pt x="0" y="4"/>
                      <a:pt x="0" y="10"/>
                    </a:cubicBezTo>
                    <a:cubicBezTo>
                      <a:pt x="0" y="16"/>
                      <a:pt x="5" y="21"/>
                      <a:pt x="10" y="21"/>
                    </a:cubicBezTo>
                    <a:cubicBezTo>
                      <a:pt x="16" y="21"/>
                      <a:pt x="21" y="16"/>
                      <a:pt x="21" y="10"/>
                    </a:cubicBezTo>
                    <a:lnTo>
                      <a:pt x="19"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6" name="Google Shape;1626;p41"/>
              <p:cNvSpPr/>
              <p:nvPr/>
            </p:nvSpPr>
            <p:spPr>
              <a:xfrm>
                <a:off x="267012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20" y="10"/>
                    </a:moveTo>
                    <a:cubicBezTo>
                      <a:pt x="18" y="10"/>
                      <a:pt x="18" y="10"/>
                      <a:pt x="18" y="10"/>
                    </a:cubicBezTo>
                    <a:cubicBezTo>
                      <a:pt x="18" y="14"/>
                      <a:pt x="15" y="18"/>
                      <a:pt x="11" y="18"/>
                    </a:cubicBezTo>
                    <a:cubicBezTo>
                      <a:pt x="7" y="18"/>
                      <a:pt x="3" y="14"/>
                      <a:pt x="3" y="10"/>
                    </a:cubicBezTo>
                    <a:cubicBezTo>
                      <a:pt x="3" y="6"/>
                      <a:pt x="7" y="3"/>
                      <a:pt x="11" y="3"/>
                    </a:cubicBezTo>
                    <a:cubicBezTo>
                      <a:pt x="15" y="3"/>
                      <a:pt x="18" y="6"/>
                      <a:pt x="18" y="10"/>
                    </a:cubicBezTo>
                    <a:cubicBezTo>
                      <a:pt x="20" y="10"/>
                      <a:pt x="20" y="10"/>
                      <a:pt x="20" y="10"/>
                    </a:cubicBezTo>
                    <a:cubicBezTo>
                      <a:pt x="21" y="10"/>
                      <a:pt x="21" y="10"/>
                      <a:pt x="21" y="10"/>
                    </a:cubicBezTo>
                    <a:cubicBezTo>
                      <a:pt x="21" y="4"/>
                      <a:pt x="16" y="0"/>
                      <a:pt x="11" y="0"/>
                    </a:cubicBezTo>
                    <a:cubicBezTo>
                      <a:pt x="5" y="0"/>
                      <a:pt x="0" y="4"/>
                      <a:pt x="0" y="10"/>
                    </a:cubicBezTo>
                    <a:cubicBezTo>
                      <a:pt x="0" y="16"/>
                      <a:pt x="5" y="21"/>
                      <a:pt x="11" y="21"/>
                    </a:cubicBezTo>
                    <a:cubicBezTo>
                      <a:pt x="16" y="21"/>
                      <a:pt x="21" y="16"/>
                      <a:pt x="21"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7" name="Google Shape;1627;p41"/>
              <p:cNvSpPr/>
              <p:nvPr/>
            </p:nvSpPr>
            <p:spPr>
              <a:xfrm>
                <a:off x="2754000" y="2326320"/>
                <a:ext cx="50040" cy="48600"/>
              </a:xfrm>
              <a:custGeom>
                <a:avLst/>
                <a:gdLst>
                  <a:gd name="textAreaLeft" fmla="*/ 0 w 50040"/>
                  <a:gd name="textAreaRight" fmla="*/ 50400 w 50040"/>
                  <a:gd name="textAreaTop" fmla="*/ 0 h 48600"/>
                  <a:gd name="textAreaBottom" fmla="*/ 48960 h 48600"/>
                </a:gdLst>
                <a:ahLst/>
                <a:cxnLst/>
                <a:rect l="textAreaLeft" t="textAreaTop" r="textAreaRight" b="textAreaBottom"/>
                <a:pathLst>
                  <a:path w="22" h="21">
                    <a:moveTo>
                      <a:pt x="20" y="10"/>
                    </a:moveTo>
                    <a:cubicBezTo>
                      <a:pt x="18" y="10"/>
                      <a:pt x="18" y="10"/>
                      <a:pt x="18" y="10"/>
                    </a:cubicBezTo>
                    <a:cubicBezTo>
                      <a:pt x="18" y="14"/>
                      <a:pt x="15" y="18"/>
                      <a:pt x="11" y="18"/>
                    </a:cubicBezTo>
                    <a:cubicBezTo>
                      <a:pt x="7" y="18"/>
                      <a:pt x="4" y="14"/>
                      <a:pt x="4" y="10"/>
                    </a:cubicBezTo>
                    <a:cubicBezTo>
                      <a:pt x="4" y="6"/>
                      <a:pt x="7" y="3"/>
                      <a:pt x="11" y="3"/>
                    </a:cubicBezTo>
                    <a:cubicBezTo>
                      <a:pt x="15" y="3"/>
                      <a:pt x="18" y="6"/>
                      <a:pt x="18" y="10"/>
                    </a:cubicBezTo>
                    <a:cubicBezTo>
                      <a:pt x="20" y="10"/>
                      <a:pt x="20" y="10"/>
                      <a:pt x="20" y="10"/>
                    </a:cubicBezTo>
                    <a:cubicBezTo>
                      <a:pt x="22" y="10"/>
                      <a:pt x="22" y="10"/>
                      <a:pt x="22" y="10"/>
                    </a:cubicBezTo>
                    <a:cubicBezTo>
                      <a:pt x="22" y="4"/>
                      <a:pt x="17" y="0"/>
                      <a:pt x="11" y="0"/>
                    </a:cubicBezTo>
                    <a:cubicBezTo>
                      <a:pt x="5" y="0"/>
                      <a:pt x="0" y="4"/>
                      <a:pt x="0" y="10"/>
                    </a:cubicBezTo>
                    <a:cubicBezTo>
                      <a:pt x="0" y="16"/>
                      <a:pt x="5" y="21"/>
                      <a:pt x="11" y="21"/>
                    </a:cubicBezTo>
                    <a:cubicBezTo>
                      <a:pt x="17" y="21"/>
                      <a:pt x="22" y="16"/>
                      <a:pt x="22"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8" name="Google Shape;1628;p41"/>
              <p:cNvSpPr/>
              <p:nvPr/>
            </p:nvSpPr>
            <p:spPr>
              <a:xfrm>
                <a:off x="2742120" y="2038320"/>
                <a:ext cx="382320" cy="381240"/>
              </a:xfrm>
              <a:custGeom>
                <a:avLst/>
                <a:gdLst>
                  <a:gd name="textAreaLeft" fmla="*/ 0 w 382320"/>
                  <a:gd name="textAreaRight" fmla="*/ 382680 w 382320"/>
                  <a:gd name="textAreaTop" fmla="*/ 0 h 381240"/>
                  <a:gd name="textAreaBottom" fmla="*/ 381600 h 381240"/>
                </a:gdLst>
                <a:ahLst/>
                <a:cxnLst/>
                <a:rect l="textAreaLeft" t="textAreaTop" r="textAreaRight" b="textAreaBottom"/>
                <a:pathLst>
                  <a:path w="165" h="164">
                    <a:moveTo>
                      <a:pt x="165" y="164"/>
                    </a:moveTo>
                    <a:cubicBezTo>
                      <a:pt x="165" y="0"/>
                      <a:pt x="165" y="0"/>
                      <a:pt x="165" y="0"/>
                    </a:cubicBezTo>
                    <a:cubicBezTo>
                      <a:pt x="0" y="0"/>
                      <a:pt x="0" y="0"/>
                      <a:pt x="0" y="0"/>
                    </a:cubicBezTo>
                    <a:cubicBezTo>
                      <a:pt x="0" y="91"/>
                      <a:pt x="74" y="164"/>
                      <a:pt x="165" y="164"/>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9" name="Google Shape;1629;p41"/>
              <p:cNvSpPr/>
              <p:nvPr/>
            </p:nvSpPr>
            <p:spPr>
              <a:xfrm>
                <a:off x="2042640" y="1399680"/>
                <a:ext cx="240120" cy="17640"/>
              </a:xfrm>
              <a:custGeom>
                <a:avLst/>
                <a:gdLst>
                  <a:gd name="textAreaLeft" fmla="*/ 0 w 240120"/>
                  <a:gd name="textAreaRight" fmla="*/ 240480 w 24012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0" name="Google Shape;1630;p41"/>
              <p:cNvSpPr/>
              <p:nvPr/>
            </p:nvSpPr>
            <p:spPr>
              <a:xfrm>
                <a:off x="2371320" y="1399680"/>
                <a:ext cx="241200" cy="17640"/>
              </a:xfrm>
              <a:custGeom>
                <a:avLst/>
                <a:gdLst>
                  <a:gd name="textAreaLeft" fmla="*/ 0 w 241200"/>
                  <a:gd name="textAreaRight" fmla="*/ 241560 w 24120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1" name="Google Shape;1631;p41"/>
              <p:cNvSpPr/>
              <p:nvPr/>
            </p:nvSpPr>
            <p:spPr>
              <a:xfrm>
                <a:off x="2700000" y="1399680"/>
                <a:ext cx="241200" cy="17640"/>
              </a:xfrm>
              <a:custGeom>
                <a:avLst/>
                <a:gdLst>
                  <a:gd name="textAreaLeft" fmla="*/ 0 w 241200"/>
                  <a:gd name="textAreaRight" fmla="*/ 241560 w 24120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2" name="Google Shape;1632;p41"/>
              <p:cNvSpPr/>
              <p:nvPr/>
            </p:nvSpPr>
            <p:spPr>
              <a:xfrm>
                <a:off x="3029040" y="1399680"/>
                <a:ext cx="241200" cy="17640"/>
              </a:xfrm>
              <a:custGeom>
                <a:avLst/>
                <a:gdLst>
                  <a:gd name="textAreaLeft" fmla="*/ 0 w 241200"/>
                  <a:gd name="textAreaRight" fmla="*/ 241560 w 24120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3" name="Google Shape;1633;p41"/>
              <p:cNvSpPr/>
              <p:nvPr/>
            </p:nvSpPr>
            <p:spPr>
              <a:xfrm>
                <a:off x="3359160" y="1399680"/>
                <a:ext cx="240120" cy="17640"/>
              </a:xfrm>
              <a:custGeom>
                <a:avLst/>
                <a:gdLst>
                  <a:gd name="textAreaLeft" fmla="*/ 0 w 240120"/>
                  <a:gd name="textAreaRight" fmla="*/ 240480 w 24012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4" name="Google Shape;1634;p41"/>
              <p:cNvSpPr/>
              <p:nvPr/>
            </p:nvSpPr>
            <p:spPr>
              <a:xfrm>
                <a:off x="1768680" y="1399680"/>
                <a:ext cx="18720" cy="17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5" name="Google Shape;1635;p41"/>
              <p:cNvSpPr/>
              <p:nvPr/>
            </p:nvSpPr>
            <p:spPr>
              <a:xfrm>
                <a:off x="1840320" y="1399680"/>
                <a:ext cx="18720" cy="17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6" name="Google Shape;1636;p41"/>
              <p:cNvSpPr/>
              <p:nvPr/>
            </p:nvSpPr>
            <p:spPr>
              <a:xfrm>
                <a:off x="1912320" y="1399680"/>
                <a:ext cx="18720" cy="17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7" name="Google Shape;1637;p41"/>
              <p:cNvSpPr/>
              <p:nvPr/>
            </p:nvSpPr>
            <p:spPr>
              <a:xfrm>
                <a:off x="3333600" y="2695680"/>
                <a:ext cx="196920" cy="88200"/>
              </a:xfrm>
              <a:custGeom>
                <a:avLst/>
                <a:gdLst>
                  <a:gd name="textAreaLeft" fmla="*/ 0 w 196920"/>
                  <a:gd name="textAreaRight" fmla="*/ 197280 w 196920"/>
                  <a:gd name="textAreaTop" fmla="*/ 0 h 88200"/>
                  <a:gd name="textAreaBottom" fmla="*/ 88560 h 88200"/>
                </a:gdLst>
                <a:ahLst/>
                <a:cxnLst/>
                <a:rect l="textAreaLeft" t="textAreaTop" r="textAreaRight" b="textAreaBottom"/>
                <a:pathLst>
                  <a:path w="85" h="38">
                    <a:moveTo>
                      <a:pt x="85" y="38"/>
                    </a:moveTo>
                    <a:cubicBezTo>
                      <a:pt x="0" y="38"/>
                      <a:pt x="0" y="38"/>
                      <a:pt x="0" y="38"/>
                    </a:cubicBezTo>
                    <a:cubicBezTo>
                      <a:pt x="11" y="8"/>
                      <a:pt x="11" y="8"/>
                      <a:pt x="11" y="8"/>
                    </a:cubicBezTo>
                    <a:cubicBezTo>
                      <a:pt x="13" y="3"/>
                      <a:pt x="18" y="0"/>
                      <a:pt x="23" y="0"/>
                    </a:cubicBezTo>
                    <a:cubicBezTo>
                      <a:pt x="80" y="0"/>
                      <a:pt x="80" y="0"/>
                      <a:pt x="80" y="0"/>
                    </a:cubicBezTo>
                    <a:cubicBezTo>
                      <a:pt x="83" y="0"/>
                      <a:pt x="85" y="2"/>
                      <a:pt x="85" y="4"/>
                    </a:cubicBezTo>
                    <a:lnTo>
                      <a:pt x="85" y="38"/>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8" name="Google Shape;1638;p41"/>
              <p:cNvSpPr/>
              <p:nvPr/>
            </p:nvSpPr>
            <p:spPr>
              <a:xfrm>
                <a:off x="3440520" y="2695680"/>
                <a:ext cx="196920" cy="88200"/>
              </a:xfrm>
              <a:custGeom>
                <a:avLst/>
                <a:gdLst>
                  <a:gd name="textAreaLeft" fmla="*/ 0 w 196920"/>
                  <a:gd name="textAreaRight" fmla="*/ 197280 w 196920"/>
                  <a:gd name="textAreaTop" fmla="*/ 0 h 88200"/>
                  <a:gd name="textAreaBottom" fmla="*/ 88560 h 88200"/>
                </a:gdLst>
                <a:ahLst/>
                <a:cxnLst/>
                <a:rect l="textAreaLeft" t="textAreaTop" r="textAreaRight" b="textAreaBottom"/>
                <a:pathLst>
                  <a:path w="85" h="38">
                    <a:moveTo>
                      <a:pt x="85" y="38"/>
                    </a:moveTo>
                    <a:cubicBezTo>
                      <a:pt x="0" y="38"/>
                      <a:pt x="0" y="38"/>
                      <a:pt x="0" y="38"/>
                    </a:cubicBezTo>
                    <a:cubicBezTo>
                      <a:pt x="11" y="8"/>
                      <a:pt x="11" y="8"/>
                      <a:pt x="11" y="8"/>
                    </a:cubicBezTo>
                    <a:cubicBezTo>
                      <a:pt x="13" y="3"/>
                      <a:pt x="18" y="0"/>
                      <a:pt x="23" y="0"/>
                    </a:cubicBezTo>
                    <a:cubicBezTo>
                      <a:pt x="80" y="0"/>
                      <a:pt x="80" y="0"/>
                      <a:pt x="80" y="0"/>
                    </a:cubicBezTo>
                    <a:cubicBezTo>
                      <a:pt x="83" y="0"/>
                      <a:pt x="85" y="2"/>
                      <a:pt x="85" y="4"/>
                    </a:cubicBezTo>
                    <a:lnTo>
                      <a:pt x="85" y="38"/>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19" name="Google Shape;1639;p41"/>
            <p:cNvGrpSpPr/>
            <p:nvPr/>
          </p:nvGrpSpPr>
          <p:grpSpPr>
            <a:xfrm>
              <a:off x="1461600" y="1706400"/>
              <a:ext cx="883800" cy="1798560"/>
              <a:chOff x="1461600" y="1706400"/>
              <a:chExt cx="883800" cy="1798560"/>
            </a:xfrm>
          </p:grpSpPr>
          <p:sp>
            <p:nvSpPr>
              <p:cNvPr id="1420" name="Google Shape;1640;p41"/>
              <p:cNvSpPr/>
              <p:nvPr/>
            </p:nvSpPr>
            <p:spPr>
              <a:xfrm flipH="1">
                <a:off x="1948320" y="3254400"/>
                <a:ext cx="231480" cy="244080"/>
              </a:xfrm>
              <a:custGeom>
                <a:avLst/>
                <a:gdLst>
                  <a:gd name="textAreaLeft" fmla="*/ -360 w 231480"/>
                  <a:gd name="textAreaRight" fmla="*/ 231480 w 231480"/>
                  <a:gd name="textAreaTop" fmla="*/ 0 h 244080"/>
                  <a:gd name="textAreaBottom" fmla="*/ 244440 h 244080"/>
                </a:gdLst>
                <a:ahLst/>
                <a:cxnLst/>
                <a:rect l="textAreaLeft" t="textAreaTop" r="textAreaRight" b="textAreaBottom"/>
                <a:pathLst>
                  <a:path w="98" h="103">
                    <a:moveTo>
                      <a:pt x="63" y="0"/>
                    </a:moveTo>
                    <a:cubicBezTo>
                      <a:pt x="63" y="0"/>
                      <a:pt x="68" y="57"/>
                      <a:pt x="66" y="66"/>
                    </a:cubicBezTo>
                    <a:cubicBezTo>
                      <a:pt x="64" y="74"/>
                      <a:pt x="2" y="87"/>
                      <a:pt x="1" y="96"/>
                    </a:cubicBezTo>
                    <a:cubicBezTo>
                      <a:pt x="0" y="103"/>
                      <a:pt x="57" y="102"/>
                      <a:pt x="89" y="99"/>
                    </a:cubicBezTo>
                    <a:cubicBezTo>
                      <a:pt x="94" y="98"/>
                      <a:pt x="98" y="93"/>
                      <a:pt x="96" y="89"/>
                    </a:cubicBezTo>
                    <a:cubicBezTo>
                      <a:pt x="94" y="80"/>
                      <a:pt x="90" y="66"/>
                      <a:pt x="90" y="58"/>
                    </a:cubicBezTo>
                    <a:cubicBezTo>
                      <a:pt x="90" y="45"/>
                      <a:pt x="94" y="0"/>
                      <a:pt x="94" y="0"/>
                    </a:cubicBezTo>
                    <a:lnTo>
                      <a:pt x="63" y="0"/>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1" name="Google Shape;1641;p41"/>
              <p:cNvSpPr/>
              <p:nvPr/>
            </p:nvSpPr>
            <p:spPr>
              <a:xfrm flipH="1">
                <a:off x="1948320" y="3422520"/>
                <a:ext cx="231480" cy="75960"/>
              </a:xfrm>
              <a:custGeom>
                <a:avLst/>
                <a:gdLst>
                  <a:gd name="textAreaLeft" fmla="*/ -360 w 231480"/>
                  <a:gd name="textAreaRight" fmla="*/ 231480 w 231480"/>
                  <a:gd name="textAreaTop" fmla="*/ 0 h 75960"/>
                  <a:gd name="textAreaBottom" fmla="*/ 76320 h 75960"/>
                </a:gdLst>
                <a:ahLst/>
                <a:cxnLst/>
                <a:rect l="textAreaLeft" t="textAreaTop" r="textAreaRight" b="textAreaBottom"/>
                <a:pathLst>
                  <a:path w="98" h="32">
                    <a:moveTo>
                      <a:pt x="89" y="28"/>
                    </a:moveTo>
                    <a:cubicBezTo>
                      <a:pt x="94" y="27"/>
                      <a:pt x="98" y="22"/>
                      <a:pt x="96" y="18"/>
                    </a:cubicBezTo>
                    <a:cubicBezTo>
                      <a:pt x="95" y="13"/>
                      <a:pt x="93" y="8"/>
                      <a:pt x="92" y="2"/>
                    </a:cubicBezTo>
                    <a:cubicBezTo>
                      <a:pt x="75" y="5"/>
                      <a:pt x="65" y="2"/>
                      <a:pt x="59" y="0"/>
                    </a:cubicBezTo>
                    <a:cubicBezTo>
                      <a:pt x="43" y="8"/>
                      <a:pt x="2" y="18"/>
                      <a:pt x="1" y="25"/>
                    </a:cubicBezTo>
                    <a:cubicBezTo>
                      <a:pt x="0" y="32"/>
                      <a:pt x="57" y="31"/>
                      <a:pt x="89" y="28"/>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38160" bIns="381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2" name="Google Shape;1642;p41"/>
              <p:cNvSpPr/>
              <p:nvPr/>
            </p:nvSpPr>
            <p:spPr>
              <a:xfrm flipH="1">
                <a:off x="1479240" y="3217680"/>
                <a:ext cx="221760" cy="286920"/>
              </a:xfrm>
              <a:custGeom>
                <a:avLst/>
                <a:gdLst>
                  <a:gd name="textAreaLeft" fmla="*/ 360 w 221760"/>
                  <a:gd name="textAreaRight" fmla="*/ 222480 w 221760"/>
                  <a:gd name="textAreaTop" fmla="*/ 0 h 286920"/>
                  <a:gd name="textAreaBottom" fmla="*/ 287280 h 286920"/>
                </a:gdLst>
                <a:ahLst/>
                <a:cxnLst/>
                <a:rect l="textAreaLeft" t="textAreaTop" r="textAreaRight" b="textAreaBottom"/>
                <a:pathLst>
                  <a:path w="94" h="121">
                    <a:moveTo>
                      <a:pt x="39" y="7"/>
                    </a:moveTo>
                    <a:cubicBezTo>
                      <a:pt x="39" y="7"/>
                      <a:pt x="57" y="61"/>
                      <a:pt x="57" y="70"/>
                    </a:cubicBezTo>
                    <a:cubicBezTo>
                      <a:pt x="57" y="79"/>
                      <a:pt x="0" y="106"/>
                      <a:pt x="1" y="114"/>
                    </a:cubicBezTo>
                    <a:cubicBezTo>
                      <a:pt x="1" y="121"/>
                      <a:pt x="57" y="108"/>
                      <a:pt x="88" y="97"/>
                    </a:cubicBezTo>
                    <a:cubicBezTo>
                      <a:pt x="92" y="95"/>
                      <a:pt x="94" y="90"/>
                      <a:pt x="92" y="86"/>
                    </a:cubicBezTo>
                    <a:cubicBezTo>
                      <a:pt x="87" y="78"/>
                      <a:pt x="81" y="65"/>
                      <a:pt x="79" y="57"/>
                    </a:cubicBezTo>
                    <a:cubicBezTo>
                      <a:pt x="76" y="45"/>
                      <a:pt x="69" y="0"/>
                      <a:pt x="69" y="0"/>
                    </a:cubicBezTo>
                    <a:lnTo>
                      <a:pt x="39" y="7"/>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3" name="Google Shape;1643;p41"/>
              <p:cNvSpPr/>
              <p:nvPr/>
            </p:nvSpPr>
            <p:spPr>
              <a:xfrm flipH="1">
                <a:off x="1479240" y="3389400"/>
                <a:ext cx="221760" cy="115560"/>
              </a:xfrm>
              <a:custGeom>
                <a:avLst/>
                <a:gdLst>
                  <a:gd name="textAreaLeft" fmla="*/ 360 w 221760"/>
                  <a:gd name="textAreaRight" fmla="*/ 222480 w 221760"/>
                  <a:gd name="textAreaTop" fmla="*/ 0 h 115560"/>
                  <a:gd name="textAreaBottom" fmla="*/ 115920 h 115560"/>
                </a:gdLst>
                <a:ahLst/>
                <a:cxnLst/>
                <a:rect l="textAreaLeft" t="textAreaTop" r="textAreaRight" b="textAreaBottom"/>
                <a:pathLst>
                  <a:path w="94" h="49">
                    <a:moveTo>
                      <a:pt x="88" y="25"/>
                    </a:moveTo>
                    <a:cubicBezTo>
                      <a:pt x="92" y="23"/>
                      <a:pt x="94" y="18"/>
                      <a:pt x="92" y="14"/>
                    </a:cubicBezTo>
                    <a:cubicBezTo>
                      <a:pt x="90" y="10"/>
                      <a:pt x="87" y="5"/>
                      <a:pt x="84" y="0"/>
                    </a:cubicBezTo>
                    <a:cubicBezTo>
                      <a:pt x="69" y="6"/>
                      <a:pt x="58" y="6"/>
                      <a:pt x="52" y="5"/>
                    </a:cubicBezTo>
                    <a:cubicBezTo>
                      <a:pt x="38" y="16"/>
                      <a:pt x="0" y="36"/>
                      <a:pt x="1" y="42"/>
                    </a:cubicBezTo>
                    <a:cubicBezTo>
                      <a:pt x="1" y="49"/>
                      <a:pt x="57" y="36"/>
                      <a:pt x="88" y="25"/>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4" name="Google Shape;1644;p41"/>
              <p:cNvSpPr/>
              <p:nvPr/>
            </p:nvSpPr>
            <p:spPr>
              <a:xfrm flipH="1">
                <a:off x="1513440" y="2351160"/>
                <a:ext cx="558360" cy="909360"/>
              </a:xfrm>
              <a:custGeom>
                <a:avLst/>
                <a:gdLst>
                  <a:gd name="textAreaLeft" fmla="*/ -360 w 558360"/>
                  <a:gd name="textAreaRight" fmla="*/ 558360 w 558360"/>
                  <a:gd name="textAreaTop" fmla="*/ 0 h 909360"/>
                  <a:gd name="textAreaBottom" fmla="*/ 909720 h 909360"/>
                </a:gdLst>
                <a:ahLst/>
                <a:cxnLst/>
                <a:rect l="textAreaLeft" t="textAreaTop" r="textAreaRight" b="textAreaBottom"/>
                <a:pathLst>
                  <a:path w="236" h="384">
                    <a:moveTo>
                      <a:pt x="187" y="0"/>
                    </a:moveTo>
                    <a:cubicBezTo>
                      <a:pt x="187" y="0"/>
                      <a:pt x="200" y="71"/>
                      <a:pt x="200" y="138"/>
                    </a:cubicBezTo>
                    <a:cubicBezTo>
                      <a:pt x="200" y="205"/>
                      <a:pt x="223" y="353"/>
                      <a:pt x="236" y="384"/>
                    </a:cubicBezTo>
                    <a:cubicBezTo>
                      <a:pt x="191" y="384"/>
                      <a:pt x="191" y="384"/>
                      <a:pt x="191" y="384"/>
                    </a:cubicBezTo>
                    <a:cubicBezTo>
                      <a:pt x="191" y="384"/>
                      <a:pt x="146" y="293"/>
                      <a:pt x="134" y="217"/>
                    </a:cubicBezTo>
                    <a:cubicBezTo>
                      <a:pt x="126" y="167"/>
                      <a:pt x="118" y="111"/>
                      <a:pt x="118" y="111"/>
                    </a:cubicBezTo>
                    <a:cubicBezTo>
                      <a:pt x="61" y="255"/>
                      <a:pt x="61" y="255"/>
                      <a:pt x="61" y="255"/>
                    </a:cubicBezTo>
                    <a:cubicBezTo>
                      <a:pt x="53" y="384"/>
                      <a:pt x="53" y="384"/>
                      <a:pt x="53" y="384"/>
                    </a:cubicBezTo>
                    <a:cubicBezTo>
                      <a:pt x="12" y="384"/>
                      <a:pt x="12" y="384"/>
                      <a:pt x="12" y="384"/>
                    </a:cubicBezTo>
                    <a:cubicBezTo>
                      <a:pt x="12" y="384"/>
                      <a:pt x="0" y="285"/>
                      <a:pt x="12" y="214"/>
                    </a:cubicBezTo>
                    <a:cubicBezTo>
                      <a:pt x="24" y="144"/>
                      <a:pt x="88" y="0"/>
                      <a:pt x="88" y="0"/>
                    </a:cubicBezTo>
                    <a:lnTo>
                      <a:pt x="187"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5" name="Google Shape;1645;p41"/>
              <p:cNvSpPr/>
              <p:nvPr/>
            </p:nvSpPr>
            <p:spPr>
              <a:xfrm flipH="1">
                <a:off x="1547640" y="2404800"/>
                <a:ext cx="120240" cy="855360"/>
              </a:xfrm>
              <a:custGeom>
                <a:avLst/>
                <a:gdLst>
                  <a:gd name="textAreaLeft" fmla="*/ 360 w 120240"/>
                  <a:gd name="textAreaRight" fmla="*/ 120960 w 120240"/>
                  <a:gd name="textAreaTop" fmla="*/ 0 h 855360"/>
                  <a:gd name="textAreaBottom" fmla="*/ 855720 h 855360"/>
                </a:gdLst>
                <a:ahLst/>
                <a:cxnLst/>
                <a:rect l="textAreaLeft" t="textAreaTop" r="textAreaRight" b="textAreaBottom"/>
                <a:pathLst>
                  <a:path w="51" h="361">
                    <a:moveTo>
                      <a:pt x="0" y="0"/>
                    </a:moveTo>
                    <a:cubicBezTo>
                      <a:pt x="0" y="0"/>
                      <a:pt x="1" y="7"/>
                      <a:pt x="2" y="19"/>
                    </a:cubicBezTo>
                    <a:cubicBezTo>
                      <a:pt x="6" y="55"/>
                      <a:pt x="16" y="134"/>
                      <a:pt x="17" y="197"/>
                    </a:cubicBezTo>
                    <a:cubicBezTo>
                      <a:pt x="17" y="197"/>
                      <a:pt x="17" y="197"/>
                      <a:pt x="17" y="197"/>
                    </a:cubicBezTo>
                    <a:cubicBezTo>
                      <a:pt x="49" y="361"/>
                      <a:pt x="49" y="361"/>
                      <a:pt x="49" y="361"/>
                    </a:cubicBezTo>
                    <a:cubicBezTo>
                      <a:pt x="51" y="361"/>
                      <a:pt x="51" y="361"/>
                      <a:pt x="51" y="361"/>
                    </a:cubicBezTo>
                    <a:cubicBezTo>
                      <a:pt x="19" y="197"/>
                      <a:pt x="19" y="197"/>
                      <a:pt x="19" y="197"/>
                    </a:cubicBezTo>
                    <a:cubicBezTo>
                      <a:pt x="18" y="197"/>
                      <a:pt x="18" y="197"/>
                      <a:pt x="18" y="197"/>
                    </a:cubicBezTo>
                    <a:cubicBezTo>
                      <a:pt x="19" y="197"/>
                      <a:pt x="19" y="197"/>
                      <a:pt x="19" y="197"/>
                    </a:cubicBezTo>
                    <a:cubicBezTo>
                      <a:pt x="17" y="113"/>
                      <a:pt x="2" y="0"/>
                      <a:pt x="2" y="0"/>
                    </a:cubicBezTo>
                    <a:cubicBezTo>
                      <a:pt x="0" y="0"/>
                      <a:pt x="0" y="0"/>
                      <a:pt x="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6" name="Google Shape;1646;p41"/>
              <p:cNvSpPr/>
              <p:nvPr/>
            </p:nvSpPr>
            <p:spPr>
              <a:xfrm flipH="1">
                <a:off x="1852200" y="1977840"/>
                <a:ext cx="493200" cy="379080"/>
              </a:xfrm>
              <a:custGeom>
                <a:avLst/>
                <a:gdLst>
                  <a:gd name="textAreaLeft" fmla="*/ 360 w 493200"/>
                  <a:gd name="textAreaRight" fmla="*/ 493920 w 493200"/>
                  <a:gd name="textAreaTop" fmla="*/ 0 h 379080"/>
                  <a:gd name="textAreaBottom" fmla="*/ 379440 h 379080"/>
                </a:gdLst>
                <a:ahLst/>
                <a:cxnLst/>
                <a:rect l="textAreaLeft" t="textAreaTop" r="textAreaRight" b="textAreaBottom"/>
                <a:pathLst>
                  <a:path w="209" h="160">
                    <a:moveTo>
                      <a:pt x="200" y="0"/>
                    </a:moveTo>
                    <a:cubicBezTo>
                      <a:pt x="144" y="109"/>
                      <a:pt x="144" y="109"/>
                      <a:pt x="144" y="109"/>
                    </a:cubicBezTo>
                    <a:cubicBezTo>
                      <a:pt x="51" y="142"/>
                      <a:pt x="51" y="142"/>
                      <a:pt x="51" y="142"/>
                    </a:cubicBezTo>
                    <a:cubicBezTo>
                      <a:pt x="51" y="142"/>
                      <a:pt x="36" y="129"/>
                      <a:pt x="26" y="128"/>
                    </a:cubicBezTo>
                    <a:cubicBezTo>
                      <a:pt x="15" y="127"/>
                      <a:pt x="0" y="130"/>
                      <a:pt x="1" y="133"/>
                    </a:cubicBezTo>
                    <a:cubicBezTo>
                      <a:pt x="2" y="135"/>
                      <a:pt x="19" y="134"/>
                      <a:pt x="19" y="134"/>
                    </a:cubicBezTo>
                    <a:cubicBezTo>
                      <a:pt x="19" y="134"/>
                      <a:pt x="2" y="141"/>
                      <a:pt x="1" y="146"/>
                    </a:cubicBezTo>
                    <a:cubicBezTo>
                      <a:pt x="1" y="150"/>
                      <a:pt x="9" y="155"/>
                      <a:pt x="16" y="154"/>
                    </a:cubicBezTo>
                    <a:cubicBezTo>
                      <a:pt x="23" y="154"/>
                      <a:pt x="42" y="160"/>
                      <a:pt x="52" y="154"/>
                    </a:cubicBezTo>
                    <a:cubicBezTo>
                      <a:pt x="52" y="154"/>
                      <a:pt x="151" y="146"/>
                      <a:pt x="165" y="131"/>
                    </a:cubicBezTo>
                    <a:cubicBezTo>
                      <a:pt x="180" y="117"/>
                      <a:pt x="209" y="59"/>
                      <a:pt x="209" y="59"/>
                    </a:cubicBezTo>
                    <a:lnTo>
                      <a:pt x="200" y="0"/>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7" name="Google Shape;1647;p41"/>
              <p:cNvSpPr/>
              <p:nvPr/>
            </p:nvSpPr>
            <p:spPr>
              <a:xfrm flipH="1">
                <a:off x="1589760" y="1942920"/>
                <a:ext cx="325080" cy="433080"/>
              </a:xfrm>
              <a:custGeom>
                <a:avLst/>
                <a:gdLst>
                  <a:gd name="textAreaLeft" fmla="*/ -360 w 325080"/>
                  <a:gd name="textAreaRight" fmla="*/ 325080 w 325080"/>
                  <a:gd name="textAreaTop" fmla="*/ 0 h 433080"/>
                  <a:gd name="textAreaBottom" fmla="*/ 433440 h 433080"/>
                </a:gdLst>
                <a:ahLst/>
                <a:cxnLst/>
                <a:rect l="textAreaLeft" t="textAreaTop" r="textAreaRight" b="textAreaBottom"/>
                <a:pathLst>
                  <a:path w="138" h="183">
                    <a:moveTo>
                      <a:pt x="56" y="4"/>
                    </a:moveTo>
                    <a:cubicBezTo>
                      <a:pt x="93" y="0"/>
                      <a:pt x="113" y="13"/>
                      <a:pt x="113" y="13"/>
                    </a:cubicBezTo>
                    <a:cubicBezTo>
                      <a:pt x="113" y="13"/>
                      <a:pt x="115" y="92"/>
                      <a:pt x="122" y="116"/>
                    </a:cubicBezTo>
                    <a:cubicBezTo>
                      <a:pt x="128" y="140"/>
                      <a:pt x="138" y="159"/>
                      <a:pt x="133" y="171"/>
                    </a:cubicBezTo>
                    <a:cubicBezTo>
                      <a:pt x="128" y="183"/>
                      <a:pt x="119" y="183"/>
                      <a:pt x="105" y="183"/>
                    </a:cubicBezTo>
                    <a:cubicBezTo>
                      <a:pt x="92" y="183"/>
                      <a:pt x="54" y="183"/>
                      <a:pt x="35" y="183"/>
                    </a:cubicBezTo>
                    <a:cubicBezTo>
                      <a:pt x="17" y="183"/>
                      <a:pt x="8" y="180"/>
                      <a:pt x="10" y="163"/>
                    </a:cubicBezTo>
                    <a:cubicBezTo>
                      <a:pt x="12" y="145"/>
                      <a:pt x="15" y="100"/>
                      <a:pt x="10" y="86"/>
                    </a:cubicBezTo>
                    <a:cubicBezTo>
                      <a:pt x="5" y="73"/>
                      <a:pt x="0" y="56"/>
                      <a:pt x="6" y="40"/>
                    </a:cubicBezTo>
                    <a:cubicBezTo>
                      <a:pt x="13" y="24"/>
                      <a:pt x="18" y="15"/>
                      <a:pt x="18" y="15"/>
                    </a:cubicBezTo>
                    <a:cubicBezTo>
                      <a:pt x="18" y="15"/>
                      <a:pt x="34" y="7"/>
                      <a:pt x="56" y="4"/>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8" name="Google Shape;1648;p41"/>
              <p:cNvSpPr/>
              <p:nvPr/>
            </p:nvSpPr>
            <p:spPr>
              <a:xfrm flipH="1">
                <a:off x="1494360" y="2146320"/>
                <a:ext cx="269640" cy="26784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9" name="Google Shape;1649;p41"/>
              <p:cNvSpPr/>
              <p:nvPr/>
            </p:nvSpPr>
            <p:spPr>
              <a:xfrm flipH="1">
                <a:off x="1514160" y="2170080"/>
                <a:ext cx="266400" cy="2678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0" name="Google Shape;1650;p41"/>
              <p:cNvSpPr/>
              <p:nvPr/>
            </p:nvSpPr>
            <p:spPr>
              <a:xfrm flipH="1">
                <a:off x="1533240" y="2192400"/>
                <a:ext cx="266400" cy="26784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1" name="Google Shape;1651;p41"/>
              <p:cNvSpPr/>
              <p:nvPr/>
            </p:nvSpPr>
            <p:spPr>
              <a:xfrm flipH="1">
                <a:off x="1461240" y="1971720"/>
                <a:ext cx="277560" cy="509400"/>
              </a:xfrm>
              <a:custGeom>
                <a:avLst/>
                <a:gdLst>
                  <a:gd name="textAreaLeft" fmla="*/ -360 w 277560"/>
                  <a:gd name="textAreaRight" fmla="*/ 277560 w 277560"/>
                  <a:gd name="textAreaTop" fmla="*/ 0 h 509400"/>
                  <a:gd name="textAreaBottom" fmla="*/ 509760 h 509400"/>
                </a:gdLst>
                <a:ahLst/>
                <a:cxnLst/>
                <a:rect l="textAreaLeft" t="textAreaTop" r="textAreaRight" b="textAreaBottom"/>
                <a:pathLst>
                  <a:path w="117" h="215">
                    <a:moveTo>
                      <a:pt x="30" y="4"/>
                    </a:moveTo>
                    <a:cubicBezTo>
                      <a:pt x="32" y="0"/>
                      <a:pt x="38" y="0"/>
                      <a:pt x="41" y="3"/>
                    </a:cubicBezTo>
                    <a:cubicBezTo>
                      <a:pt x="57" y="21"/>
                      <a:pt x="101" y="72"/>
                      <a:pt x="108" y="95"/>
                    </a:cubicBezTo>
                    <a:cubicBezTo>
                      <a:pt x="117" y="123"/>
                      <a:pt x="49" y="197"/>
                      <a:pt x="49" y="197"/>
                    </a:cubicBezTo>
                    <a:cubicBezTo>
                      <a:pt x="49" y="197"/>
                      <a:pt x="31" y="213"/>
                      <a:pt x="18" y="214"/>
                    </a:cubicBezTo>
                    <a:cubicBezTo>
                      <a:pt x="5" y="215"/>
                      <a:pt x="16" y="203"/>
                      <a:pt x="16" y="203"/>
                    </a:cubicBezTo>
                    <a:cubicBezTo>
                      <a:pt x="16" y="203"/>
                      <a:pt x="7" y="208"/>
                      <a:pt x="3" y="207"/>
                    </a:cubicBezTo>
                    <a:cubicBezTo>
                      <a:pt x="0" y="207"/>
                      <a:pt x="23" y="186"/>
                      <a:pt x="36" y="189"/>
                    </a:cubicBezTo>
                    <a:cubicBezTo>
                      <a:pt x="79" y="104"/>
                      <a:pt x="79" y="104"/>
                      <a:pt x="79" y="104"/>
                    </a:cubicBezTo>
                    <a:cubicBezTo>
                      <a:pt x="79" y="104"/>
                      <a:pt x="48" y="65"/>
                      <a:pt x="33" y="47"/>
                    </a:cubicBezTo>
                    <a:cubicBezTo>
                      <a:pt x="20" y="32"/>
                      <a:pt x="24" y="15"/>
                      <a:pt x="30" y="4"/>
                    </a:cubicBez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2" name="Google Shape;1652;p41"/>
              <p:cNvSpPr/>
              <p:nvPr/>
            </p:nvSpPr>
            <p:spPr>
              <a:xfrm flipH="1">
                <a:off x="1743840" y="1765080"/>
                <a:ext cx="155160" cy="221760"/>
              </a:xfrm>
              <a:custGeom>
                <a:avLst/>
                <a:gdLst>
                  <a:gd name="textAreaLeft" fmla="*/ -360 w 155160"/>
                  <a:gd name="textAreaRight" fmla="*/ 155160 w 155160"/>
                  <a:gd name="textAreaTop" fmla="*/ 0 h 221760"/>
                  <a:gd name="textAreaBottom" fmla="*/ 222120 h 221760"/>
                </a:gdLst>
                <a:ahLst/>
                <a:cxnLst/>
                <a:rect l="textAreaLeft" t="textAreaTop" r="textAreaRight" b="textAreaBottom"/>
                <a:pathLst>
                  <a:path w="66" h="94">
                    <a:moveTo>
                      <a:pt x="11" y="8"/>
                    </a:moveTo>
                    <a:cubicBezTo>
                      <a:pt x="10" y="9"/>
                      <a:pt x="8" y="25"/>
                      <a:pt x="0" y="31"/>
                    </a:cubicBezTo>
                    <a:cubicBezTo>
                      <a:pt x="3" y="32"/>
                      <a:pt x="3" y="32"/>
                      <a:pt x="3" y="32"/>
                    </a:cubicBezTo>
                    <a:cubicBezTo>
                      <a:pt x="5" y="32"/>
                      <a:pt x="6" y="34"/>
                      <a:pt x="6" y="36"/>
                    </a:cubicBezTo>
                    <a:cubicBezTo>
                      <a:pt x="5" y="42"/>
                      <a:pt x="4" y="54"/>
                      <a:pt x="7" y="58"/>
                    </a:cubicBezTo>
                    <a:cubicBezTo>
                      <a:pt x="12" y="62"/>
                      <a:pt x="31" y="57"/>
                      <a:pt x="32" y="63"/>
                    </a:cubicBezTo>
                    <a:cubicBezTo>
                      <a:pt x="33" y="68"/>
                      <a:pt x="34" y="82"/>
                      <a:pt x="34" y="89"/>
                    </a:cubicBezTo>
                    <a:cubicBezTo>
                      <a:pt x="34" y="92"/>
                      <a:pt x="35" y="93"/>
                      <a:pt x="38" y="93"/>
                    </a:cubicBezTo>
                    <a:cubicBezTo>
                      <a:pt x="44" y="94"/>
                      <a:pt x="56" y="93"/>
                      <a:pt x="66" y="85"/>
                    </a:cubicBezTo>
                    <a:cubicBezTo>
                      <a:pt x="62" y="38"/>
                      <a:pt x="62" y="38"/>
                      <a:pt x="62" y="38"/>
                    </a:cubicBezTo>
                    <a:cubicBezTo>
                      <a:pt x="41" y="0"/>
                      <a:pt x="41" y="0"/>
                      <a:pt x="41" y="0"/>
                    </a:cubicBezTo>
                    <a:lnTo>
                      <a:pt x="11" y="8"/>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3" name="Google Shape;1653;p41"/>
              <p:cNvSpPr/>
              <p:nvPr/>
            </p:nvSpPr>
            <p:spPr>
              <a:xfrm flipH="1">
                <a:off x="1681920" y="1706400"/>
                <a:ext cx="223560" cy="225000"/>
              </a:xfrm>
              <a:custGeom>
                <a:avLst/>
                <a:gdLst>
                  <a:gd name="textAreaLeft" fmla="*/ -360 w 223560"/>
                  <a:gd name="textAreaRight" fmla="*/ 223560 w 223560"/>
                  <a:gd name="textAreaTop" fmla="*/ 0 h 225000"/>
                  <a:gd name="textAreaBottom" fmla="*/ 225360 h 225000"/>
                </a:gdLst>
                <a:ahLst/>
                <a:cxnLst/>
                <a:rect l="textAreaLeft" t="textAreaTop" r="textAreaRight" b="textAreaBottom"/>
                <a:pathLst>
                  <a:path w="95" h="95">
                    <a:moveTo>
                      <a:pt x="41" y="12"/>
                    </a:moveTo>
                    <a:cubicBezTo>
                      <a:pt x="39" y="13"/>
                      <a:pt x="37" y="13"/>
                      <a:pt x="35" y="12"/>
                    </a:cubicBezTo>
                    <a:cubicBezTo>
                      <a:pt x="26" y="11"/>
                      <a:pt x="0" y="8"/>
                      <a:pt x="2" y="29"/>
                    </a:cubicBezTo>
                    <a:cubicBezTo>
                      <a:pt x="3" y="37"/>
                      <a:pt x="16" y="39"/>
                      <a:pt x="26" y="39"/>
                    </a:cubicBezTo>
                    <a:cubicBezTo>
                      <a:pt x="33" y="39"/>
                      <a:pt x="39" y="45"/>
                      <a:pt x="39" y="52"/>
                    </a:cubicBezTo>
                    <a:cubicBezTo>
                      <a:pt x="38" y="59"/>
                      <a:pt x="38" y="68"/>
                      <a:pt x="39" y="75"/>
                    </a:cubicBezTo>
                    <a:cubicBezTo>
                      <a:pt x="40" y="91"/>
                      <a:pt x="42" y="93"/>
                      <a:pt x="62" y="92"/>
                    </a:cubicBezTo>
                    <a:cubicBezTo>
                      <a:pt x="81" y="92"/>
                      <a:pt x="89" y="95"/>
                      <a:pt x="91" y="82"/>
                    </a:cubicBezTo>
                    <a:cubicBezTo>
                      <a:pt x="95" y="61"/>
                      <a:pt x="89" y="0"/>
                      <a:pt x="41" y="12"/>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1434" name="Google Shape;1654;p41"/>
            <p:cNvCxnSpPr/>
            <p:nvPr/>
          </p:nvCxnSpPr>
          <p:spPr>
            <a:xfrm flipH="1">
              <a:off x="592200" y="3497760"/>
              <a:ext cx="3810600" cy="360"/>
            </a:xfrm>
            <a:prstGeom prst="straightConnector1">
              <a:avLst/>
            </a:prstGeom>
            <a:ln w="9525">
              <a:solidFill>
                <a:srgbClr val="FFFEF4"/>
              </a:solidFill>
              <a:round/>
            </a:ln>
          </p:spPr>
        </p:cxnSp>
        <p:sp>
          <p:nvSpPr>
            <p:cNvPr id="1435" name="Google Shape;1655;p41"/>
            <p:cNvSpPr/>
            <p:nvPr/>
          </p:nvSpPr>
          <p:spPr>
            <a:xfrm>
              <a:off x="1089720" y="135612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436" name="Google Shape;1656;p41"/>
            <p:cNvGrpSpPr/>
            <p:nvPr/>
          </p:nvGrpSpPr>
          <p:grpSpPr>
            <a:xfrm>
              <a:off x="598680" y="2361600"/>
              <a:ext cx="733680" cy="1132920"/>
              <a:chOff x="598680" y="2361600"/>
              <a:chExt cx="733680" cy="1132920"/>
            </a:xfrm>
          </p:grpSpPr>
          <p:sp>
            <p:nvSpPr>
              <p:cNvPr id="1437" name="Google Shape;1657;p41"/>
              <p:cNvSpPr/>
              <p:nvPr/>
            </p:nvSpPr>
            <p:spPr>
              <a:xfrm>
                <a:off x="777240" y="2361600"/>
                <a:ext cx="335160" cy="700920"/>
              </a:xfrm>
              <a:custGeom>
                <a:avLst/>
                <a:gdLst>
                  <a:gd name="textAreaLeft" fmla="*/ 0 w 335160"/>
                  <a:gd name="textAreaRight" fmla="*/ 335520 w 335160"/>
                  <a:gd name="textAreaTop" fmla="*/ 0 h 700920"/>
                  <a:gd name="textAreaBottom" fmla="*/ 701280 h 700920"/>
                </a:gdLst>
                <a:ahLst/>
                <a:cxnLst/>
                <a:rect l="textAreaLeft" t="textAreaTop" r="textAreaRight" b="textAreaBottom"/>
                <a:pathLst>
                  <a:path w="154" h="322">
                    <a:moveTo>
                      <a:pt x="37" y="11"/>
                    </a:moveTo>
                    <a:cubicBezTo>
                      <a:pt x="81" y="0"/>
                      <a:pt x="73" y="52"/>
                      <a:pt x="93" y="72"/>
                    </a:cubicBezTo>
                    <a:cubicBezTo>
                      <a:pt x="113" y="92"/>
                      <a:pt x="122" y="109"/>
                      <a:pt x="118" y="133"/>
                    </a:cubicBezTo>
                    <a:cubicBezTo>
                      <a:pt x="115" y="157"/>
                      <a:pt x="119" y="167"/>
                      <a:pt x="127" y="180"/>
                    </a:cubicBezTo>
                    <a:cubicBezTo>
                      <a:pt x="135" y="193"/>
                      <a:pt x="142" y="222"/>
                      <a:pt x="134" y="238"/>
                    </a:cubicBezTo>
                    <a:cubicBezTo>
                      <a:pt x="126" y="255"/>
                      <a:pt x="154" y="275"/>
                      <a:pt x="132" y="322"/>
                    </a:cubicBezTo>
                    <a:cubicBezTo>
                      <a:pt x="73" y="322"/>
                      <a:pt x="73" y="322"/>
                      <a:pt x="73" y="322"/>
                    </a:cubicBezTo>
                    <a:cubicBezTo>
                      <a:pt x="73" y="322"/>
                      <a:pt x="44" y="297"/>
                      <a:pt x="50" y="267"/>
                    </a:cubicBezTo>
                    <a:cubicBezTo>
                      <a:pt x="57" y="238"/>
                      <a:pt x="41" y="207"/>
                      <a:pt x="32" y="195"/>
                    </a:cubicBezTo>
                    <a:cubicBezTo>
                      <a:pt x="23" y="184"/>
                      <a:pt x="20" y="158"/>
                      <a:pt x="26" y="133"/>
                    </a:cubicBezTo>
                    <a:cubicBezTo>
                      <a:pt x="32" y="108"/>
                      <a:pt x="7" y="98"/>
                      <a:pt x="3" y="67"/>
                    </a:cubicBezTo>
                    <a:cubicBezTo>
                      <a:pt x="0" y="35"/>
                      <a:pt x="15" y="17"/>
                      <a:pt x="37" y="1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8" name="Google Shape;1658;p41"/>
              <p:cNvSpPr/>
              <p:nvPr/>
            </p:nvSpPr>
            <p:spPr>
              <a:xfrm>
                <a:off x="859680" y="2438640"/>
                <a:ext cx="141840" cy="623880"/>
              </a:xfrm>
              <a:custGeom>
                <a:avLst/>
                <a:gdLst>
                  <a:gd name="textAreaLeft" fmla="*/ 0 w 141840"/>
                  <a:gd name="textAreaRight" fmla="*/ 142200 w 141840"/>
                  <a:gd name="textAreaTop" fmla="*/ 0 h 623880"/>
                  <a:gd name="textAreaBottom" fmla="*/ 624240 h 623880"/>
                </a:gdLst>
                <a:ahLst/>
                <a:cxnLst/>
                <a:rect l="textAreaLeft" t="textAreaTop" r="textAreaRight" b="textAreaBottom"/>
                <a:pathLst>
                  <a:path w="65" h="287">
                    <a:moveTo>
                      <a:pt x="0" y="0"/>
                    </a:moveTo>
                    <a:cubicBezTo>
                      <a:pt x="0" y="35"/>
                      <a:pt x="26" y="98"/>
                      <a:pt x="40" y="148"/>
                    </a:cubicBezTo>
                    <a:cubicBezTo>
                      <a:pt x="55" y="197"/>
                      <a:pt x="65" y="257"/>
                      <a:pt x="64" y="287"/>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9" name="Google Shape;1659;p41"/>
              <p:cNvSpPr/>
              <p:nvPr/>
            </p:nvSpPr>
            <p:spPr>
              <a:xfrm>
                <a:off x="818640" y="2493000"/>
                <a:ext cx="102240" cy="134280"/>
              </a:xfrm>
              <a:custGeom>
                <a:avLst/>
                <a:gdLst>
                  <a:gd name="textAreaLeft" fmla="*/ 0 w 102240"/>
                  <a:gd name="textAreaRight" fmla="*/ 102600 w 102240"/>
                  <a:gd name="textAreaTop" fmla="*/ 0 h 134280"/>
                  <a:gd name="textAreaBottom" fmla="*/ 134640 h 134280"/>
                </a:gdLst>
                <a:ahLst/>
                <a:cxnLst/>
                <a:rect l="textAreaLeft" t="textAreaTop" r="textAreaRight" b="textAreaBottom"/>
                <a:pathLst>
                  <a:path w="112" h="147">
                    <a:moveTo>
                      <a:pt x="112" y="0"/>
                    </a:moveTo>
                    <a:lnTo>
                      <a:pt x="95" y="147"/>
                    </a:lnTo>
                    <a:lnTo>
                      <a:pt x="0" y="24"/>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0" name="Google Shape;1660;p41"/>
              <p:cNvSpPr/>
              <p:nvPr/>
            </p:nvSpPr>
            <p:spPr>
              <a:xfrm>
                <a:off x="857880" y="2638440"/>
                <a:ext cx="121680" cy="156240"/>
              </a:xfrm>
              <a:custGeom>
                <a:avLst/>
                <a:gdLst>
                  <a:gd name="textAreaLeft" fmla="*/ 0 w 121680"/>
                  <a:gd name="textAreaRight" fmla="*/ 122040 w 121680"/>
                  <a:gd name="textAreaTop" fmla="*/ 0 h 156240"/>
                  <a:gd name="textAreaBottom" fmla="*/ 156600 h 156240"/>
                </a:gdLst>
                <a:ahLst/>
                <a:cxnLst/>
                <a:rect l="textAreaLeft" t="textAreaTop" r="textAreaRight" b="textAreaBottom"/>
                <a:pathLst>
                  <a:path w="133" h="171">
                    <a:moveTo>
                      <a:pt x="133" y="0"/>
                    </a:moveTo>
                    <a:lnTo>
                      <a:pt x="109" y="171"/>
                    </a:lnTo>
                    <a:lnTo>
                      <a:pt x="0" y="55"/>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1" name="Google Shape;1661;p41"/>
              <p:cNvSpPr/>
              <p:nvPr/>
            </p:nvSpPr>
            <p:spPr>
              <a:xfrm>
                <a:off x="911880" y="2810880"/>
                <a:ext cx="127800" cy="164520"/>
              </a:xfrm>
              <a:custGeom>
                <a:avLst/>
                <a:gdLst>
                  <a:gd name="textAreaLeft" fmla="*/ 0 w 127800"/>
                  <a:gd name="textAreaRight" fmla="*/ 128160 w 127800"/>
                  <a:gd name="textAreaTop" fmla="*/ 0 h 164520"/>
                  <a:gd name="textAreaBottom" fmla="*/ 164880 h 164520"/>
                </a:gdLst>
                <a:ahLst/>
                <a:cxnLst/>
                <a:rect l="textAreaLeft" t="textAreaTop" r="textAreaRight" b="textAreaBottom"/>
                <a:pathLst>
                  <a:path w="140" h="180">
                    <a:moveTo>
                      <a:pt x="140" y="0"/>
                    </a:moveTo>
                    <a:lnTo>
                      <a:pt x="88" y="180"/>
                    </a:lnTo>
                    <a:lnTo>
                      <a:pt x="0" y="47"/>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2" name="Google Shape;1662;p41"/>
              <p:cNvSpPr/>
              <p:nvPr/>
            </p:nvSpPr>
            <p:spPr>
              <a:xfrm>
                <a:off x="1011960" y="2649600"/>
                <a:ext cx="320400" cy="450720"/>
              </a:xfrm>
              <a:custGeom>
                <a:avLst/>
                <a:gdLst>
                  <a:gd name="textAreaLeft" fmla="*/ 0 w 320400"/>
                  <a:gd name="textAreaRight" fmla="*/ 320760 w 320400"/>
                  <a:gd name="textAreaTop" fmla="*/ 0 h 450720"/>
                  <a:gd name="textAreaBottom" fmla="*/ 451080 h 450720"/>
                </a:gdLst>
                <a:ahLst/>
                <a:cxnLst/>
                <a:rect l="textAreaLeft" t="textAreaTop" r="textAreaRight" b="textAreaBottom"/>
                <a:pathLst>
                  <a:path w="147" h="207">
                    <a:moveTo>
                      <a:pt x="9" y="207"/>
                    </a:moveTo>
                    <a:cubicBezTo>
                      <a:pt x="9" y="207"/>
                      <a:pt x="0" y="158"/>
                      <a:pt x="10" y="128"/>
                    </a:cubicBezTo>
                    <a:cubicBezTo>
                      <a:pt x="19" y="98"/>
                      <a:pt x="43" y="92"/>
                      <a:pt x="45" y="66"/>
                    </a:cubicBezTo>
                    <a:cubicBezTo>
                      <a:pt x="48" y="26"/>
                      <a:pt x="72" y="0"/>
                      <a:pt x="103" y="4"/>
                    </a:cubicBezTo>
                    <a:cubicBezTo>
                      <a:pt x="133" y="8"/>
                      <a:pt x="147" y="55"/>
                      <a:pt x="117" y="81"/>
                    </a:cubicBezTo>
                    <a:cubicBezTo>
                      <a:pt x="106" y="91"/>
                      <a:pt x="91" y="115"/>
                      <a:pt x="93" y="135"/>
                    </a:cubicBezTo>
                    <a:cubicBezTo>
                      <a:pt x="97" y="166"/>
                      <a:pt x="58" y="185"/>
                      <a:pt x="58" y="185"/>
                    </a:cubicBezTo>
                    <a:lnTo>
                      <a:pt x="9" y="207"/>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3" name="Google Shape;1663;p41"/>
              <p:cNvSpPr/>
              <p:nvPr/>
            </p:nvSpPr>
            <p:spPr>
              <a:xfrm>
                <a:off x="1084320" y="2732040"/>
                <a:ext cx="153720" cy="345960"/>
              </a:xfrm>
              <a:custGeom>
                <a:avLst/>
                <a:gdLst>
                  <a:gd name="textAreaLeft" fmla="*/ 0 w 153720"/>
                  <a:gd name="textAreaRight" fmla="*/ 154080 w 153720"/>
                  <a:gd name="textAreaTop" fmla="*/ 0 h 345960"/>
                  <a:gd name="textAreaBottom" fmla="*/ 346320 h 345960"/>
                </a:gdLst>
                <a:ahLst/>
                <a:cxnLst/>
                <a:rect l="textAreaLeft" t="textAreaTop" r="textAreaRight" b="textAreaBottom"/>
                <a:pathLst>
                  <a:path w="71" h="159">
                    <a:moveTo>
                      <a:pt x="71" y="0"/>
                    </a:moveTo>
                    <a:cubicBezTo>
                      <a:pt x="23" y="51"/>
                      <a:pt x="0" y="145"/>
                      <a:pt x="0" y="159"/>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4" name="Google Shape;1664;p41"/>
              <p:cNvSpPr/>
              <p:nvPr/>
            </p:nvSpPr>
            <p:spPr>
              <a:xfrm>
                <a:off x="1166760" y="2727360"/>
                <a:ext cx="93240" cy="87480"/>
              </a:xfrm>
              <a:custGeom>
                <a:avLst/>
                <a:gdLst>
                  <a:gd name="textAreaLeft" fmla="*/ 0 w 93240"/>
                  <a:gd name="textAreaRight" fmla="*/ 93600 w 93240"/>
                  <a:gd name="textAreaTop" fmla="*/ 0 h 87480"/>
                  <a:gd name="textAreaBottom" fmla="*/ 87840 h 87480"/>
                </a:gdLst>
                <a:ahLst/>
                <a:cxnLst/>
                <a:rect l="textAreaLeft" t="textAreaTop" r="textAreaRight" b="textAreaBottom"/>
                <a:pathLst>
                  <a:path w="102" h="96">
                    <a:moveTo>
                      <a:pt x="0" y="0"/>
                    </a:moveTo>
                    <a:lnTo>
                      <a:pt x="12" y="96"/>
                    </a:lnTo>
                    <a:lnTo>
                      <a:pt x="102" y="50"/>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3920" bIns="43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5" name="Google Shape;1665;p41"/>
              <p:cNvSpPr/>
              <p:nvPr/>
            </p:nvSpPr>
            <p:spPr>
              <a:xfrm>
                <a:off x="1112760" y="2834640"/>
                <a:ext cx="101520" cy="88560"/>
              </a:xfrm>
              <a:custGeom>
                <a:avLst/>
                <a:gdLst>
                  <a:gd name="textAreaLeft" fmla="*/ 0 w 101520"/>
                  <a:gd name="textAreaRight" fmla="*/ 101880 w 101520"/>
                  <a:gd name="textAreaTop" fmla="*/ 0 h 88560"/>
                  <a:gd name="textAreaBottom" fmla="*/ 88920 h 88560"/>
                </a:gdLst>
                <a:ahLst/>
                <a:cxnLst/>
                <a:rect l="textAreaLeft" t="textAreaTop" r="textAreaRight" b="textAreaBottom"/>
                <a:pathLst>
                  <a:path w="111" h="97">
                    <a:moveTo>
                      <a:pt x="0" y="0"/>
                    </a:moveTo>
                    <a:lnTo>
                      <a:pt x="14" y="97"/>
                    </a:lnTo>
                    <a:lnTo>
                      <a:pt x="111" y="36"/>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6" name="Google Shape;1666;p41"/>
              <p:cNvSpPr/>
              <p:nvPr/>
            </p:nvSpPr>
            <p:spPr>
              <a:xfrm>
                <a:off x="1051200" y="2930040"/>
                <a:ext cx="132480" cy="102240"/>
              </a:xfrm>
              <a:custGeom>
                <a:avLst/>
                <a:gdLst>
                  <a:gd name="textAreaLeft" fmla="*/ 0 w 132480"/>
                  <a:gd name="textAreaRight" fmla="*/ 132840 w 132480"/>
                  <a:gd name="textAreaTop" fmla="*/ 0 h 102240"/>
                  <a:gd name="textAreaBottom" fmla="*/ 102600 h 102240"/>
                </a:gdLst>
                <a:ahLst/>
                <a:cxnLst/>
                <a:rect l="textAreaLeft" t="textAreaTop" r="textAreaRight" b="textAreaBottom"/>
                <a:pathLst>
                  <a:path w="145" h="112">
                    <a:moveTo>
                      <a:pt x="0" y="0"/>
                    </a:moveTo>
                    <a:lnTo>
                      <a:pt x="45" y="112"/>
                    </a:lnTo>
                    <a:lnTo>
                      <a:pt x="145" y="48"/>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7" name="Google Shape;1667;p41"/>
              <p:cNvSpPr/>
              <p:nvPr/>
            </p:nvSpPr>
            <p:spPr>
              <a:xfrm>
                <a:off x="598680" y="2697120"/>
                <a:ext cx="374400" cy="402840"/>
              </a:xfrm>
              <a:custGeom>
                <a:avLst/>
                <a:gdLst>
                  <a:gd name="textAreaLeft" fmla="*/ 0 w 374400"/>
                  <a:gd name="textAreaRight" fmla="*/ 374760 w 374400"/>
                  <a:gd name="textAreaTop" fmla="*/ 0 h 402840"/>
                  <a:gd name="textAreaBottom" fmla="*/ 403200 h 402840"/>
                </a:gdLst>
                <a:ahLst/>
                <a:cxnLst/>
                <a:rect l="textAreaLeft" t="textAreaTop" r="textAreaRight" b="textAreaBottom"/>
                <a:pathLst>
                  <a:path w="172" h="185">
                    <a:moveTo>
                      <a:pt x="172" y="185"/>
                    </a:moveTo>
                    <a:cubicBezTo>
                      <a:pt x="172" y="185"/>
                      <a:pt x="168" y="135"/>
                      <a:pt x="152" y="109"/>
                    </a:cubicBezTo>
                    <a:cubicBezTo>
                      <a:pt x="135" y="82"/>
                      <a:pt x="110" y="82"/>
                      <a:pt x="102" y="57"/>
                    </a:cubicBezTo>
                    <a:cubicBezTo>
                      <a:pt x="89" y="20"/>
                      <a:pt x="59" y="0"/>
                      <a:pt x="31" y="11"/>
                    </a:cubicBezTo>
                    <a:cubicBezTo>
                      <a:pt x="2" y="23"/>
                      <a:pt x="0" y="72"/>
                      <a:pt x="35" y="89"/>
                    </a:cubicBezTo>
                    <a:cubicBezTo>
                      <a:pt x="49" y="96"/>
                      <a:pt x="69" y="117"/>
                      <a:pt x="72" y="136"/>
                    </a:cubicBezTo>
                    <a:cubicBezTo>
                      <a:pt x="76" y="168"/>
                      <a:pt x="119" y="176"/>
                      <a:pt x="119" y="176"/>
                    </a:cubicBezTo>
                    <a:lnTo>
                      <a:pt x="172" y="185"/>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8" name="Google Shape;1668;p41"/>
              <p:cNvSpPr/>
              <p:nvPr/>
            </p:nvSpPr>
            <p:spPr>
              <a:xfrm>
                <a:off x="681840" y="2795400"/>
                <a:ext cx="234360" cy="295560"/>
              </a:xfrm>
              <a:custGeom>
                <a:avLst/>
                <a:gdLst>
                  <a:gd name="textAreaLeft" fmla="*/ 0 w 234360"/>
                  <a:gd name="textAreaRight" fmla="*/ 234720 w 234360"/>
                  <a:gd name="textAreaTop" fmla="*/ 0 h 295560"/>
                  <a:gd name="textAreaBottom" fmla="*/ 295920 h 295560"/>
                </a:gdLst>
                <a:ahLst/>
                <a:cxnLst/>
                <a:rect l="textAreaLeft" t="textAreaTop" r="textAreaRight" b="textAreaBottom"/>
                <a:pathLst>
                  <a:path w="108" h="136">
                    <a:moveTo>
                      <a:pt x="0" y="0"/>
                    </a:moveTo>
                    <a:cubicBezTo>
                      <a:pt x="59" y="37"/>
                      <a:pt x="105" y="123"/>
                      <a:pt x="108" y="136"/>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9" name="Google Shape;1669;p41"/>
              <p:cNvSpPr/>
              <p:nvPr/>
            </p:nvSpPr>
            <p:spPr>
              <a:xfrm>
                <a:off x="671040" y="2773440"/>
                <a:ext cx="88560" cy="86760"/>
              </a:xfrm>
              <a:custGeom>
                <a:avLst/>
                <a:gdLst>
                  <a:gd name="textAreaLeft" fmla="*/ 0 w 88560"/>
                  <a:gd name="textAreaRight" fmla="*/ 88920 w 88560"/>
                  <a:gd name="textAreaTop" fmla="*/ 0 h 86760"/>
                  <a:gd name="textAreaBottom" fmla="*/ 87120 h 86760"/>
                </a:gdLst>
                <a:ahLst/>
                <a:cxnLst/>
                <a:rect l="textAreaLeft" t="textAreaTop" r="textAreaRight" b="textAreaBottom"/>
                <a:pathLst>
                  <a:path w="97" h="95">
                    <a:moveTo>
                      <a:pt x="85" y="0"/>
                    </a:moveTo>
                    <a:lnTo>
                      <a:pt x="97" y="95"/>
                    </a:lnTo>
                    <a:lnTo>
                      <a:pt x="0" y="74"/>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3560" bIns="43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0" name="Google Shape;1670;p41"/>
              <p:cNvSpPr/>
              <p:nvPr/>
            </p:nvSpPr>
            <p:spPr>
              <a:xfrm>
                <a:off x="738000" y="2863080"/>
                <a:ext cx="97560" cy="88560"/>
              </a:xfrm>
              <a:custGeom>
                <a:avLst/>
                <a:gdLst>
                  <a:gd name="textAreaLeft" fmla="*/ 0 w 97560"/>
                  <a:gd name="textAreaRight" fmla="*/ 97920 w 97560"/>
                  <a:gd name="textAreaTop" fmla="*/ 0 h 88560"/>
                  <a:gd name="textAreaBottom" fmla="*/ 88920 h 88560"/>
                </a:gdLst>
                <a:ahLst/>
                <a:cxnLst/>
                <a:rect l="textAreaLeft" t="textAreaTop" r="textAreaRight" b="textAreaBottom"/>
                <a:pathLst>
                  <a:path w="107" h="97">
                    <a:moveTo>
                      <a:pt x="98" y="0"/>
                    </a:moveTo>
                    <a:lnTo>
                      <a:pt x="107" y="97"/>
                    </a:lnTo>
                    <a:lnTo>
                      <a:pt x="0" y="62"/>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1" name="Google Shape;1671;p41"/>
              <p:cNvSpPr/>
              <p:nvPr/>
            </p:nvSpPr>
            <p:spPr>
              <a:xfrm>
                <a:off x="793080" y="2939040"/>
                <a:ext cx="118800" cy="110520"/>
              </a:xfrm>
              <a:custGeom>
                <a:avLst/>
                <a:gdLst>
                  <a:gd name="textAreaLeft" fmla="*/ 0 w 118800"/>
                  <a:gd name="textAreaRight" fmla="*/ 119160 w 118800"/>
                  <a:gd name="textAreaTop" fmla="*/ 0 h 110520"/>
                  <a:gd name="textAreaBottom" fmla="*/ 110880 h 110520"/>
                </a:gdLst>
                <a:ahLst/>
                <a:cxnLst/>
                <a:rect l="textAreaLeft" t="textAreaTop" r="textAreaRight" b="textAreaBottom"/>
                <a:pathLst>
                  <a:path w="130" h="121">
                    <a:moveTo>
                      <a:pt x="130" y="0"/>
                    </a:moveTo>
                    <a:lnTo>
                      <a:pt x="114" y="121"/>
                    </a:lnTo>
                    <a:lnTo>
                      <a:pt x="0" y="83"/>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2" name="Google Shape;1672;p41"/>
              <p:cNvSpPr/>
              <p:nvPr/>
            </p:nvSpPr>
            <p:spPr>
              <a:xfrm>
                <a:off x="748800" y="3045600"/>
                <a:ext cx="454320" cy="448920"/>
              </a:xfrm>
              <a:custGeom>
                <a:avLst/>
                <a:gdLst>
                  <a:gd name="textAreaLeft" fmla="*/ 0 w 454320"/>
                  <a:gd name="textAreaRight" fmla="*/ 454680 w 454320"/>
                  <a:gd name="textAreaTop" fmla="*/ 0 h 448920"/>
                  <a:gd name="textAreaBottom" fmla="*/ 449280 h 448920"/>
                </a:gdLst>
                <a:ahLst/>
                <a:cxnLst/>
                <a:rect l="textAreaLeft" t="textAreaTop" r="textAreaRight" b="textAreaBottom"/>
                <a:pathLst>
                  <a:path w="496" h="490">
                    <a:moveTo>
                      <a:pt x="439" y="490"/>
                    </a:moveTo>
                    <a:lnTo>
                      <a:pt x="57" y="490"/>
                    </a:lnTo>
                    <a:lnTo>
                      <a:pt x="0" y="0"/>
                    </a:lnTo>
                    <a:lnTo>
                      <a:pt x="496" y="0"/>
                    </a:lnTo>
                    <a:lnTo>
                      <a:pt x="439" y="49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3" name="Google Shape;1673;p41"/>
              <p:cNvSpPr/>
              <p:nvPr/>
            </p:nvSpPr>
            <p:spPr>
              <a:xfrm>
                <a:off x="738000" y="3039120"/>
                <a:ext cx="476280" cy="56520"/>
              </a:xfrm>
              <a:custGeom>
                <a:avLst/>
                <a:gdLst>
                  <a:gd name="textAreaLeft" fmla="*/ 0 w 476280"/>
                  <a:gd name="textAreaRight" fmla="*/ 476640 w 476280"/>
                  <a:gd name="textAreaTop" fmla="*/ 0 h 56520"/>
                  <a:gd name="textAreaBottom" fmla="*/ 56880 h 56520"/>
                </a:gdLst>
                <a:ahLst/>
                <a:cxnLst/>
                <a:rect l="textAreaLeft" t="textAreaTop" r="textAreaRight" b="textAreaBottom"/>
                <a:pathLst>
                  <a:path w="520" h="62">
                    <a:moveTo>
                      <a:pt x="7" y="62"/>
                    </a:moveTo>
                    <a:lnTo>
                      <a:pt x="513" y="62"/>
                    </a:lnTo>
                    <a:lnTo>
                      <a:pt x="520" y="0"/>
                    </a:lnTo>
                    <a:lnTo>
                      <a:pt x="0" y="0"/>
                    </a:lnTo>
                    <a:lnTo>
                      <a:pt x="7" y="62"/>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28440" bIns="284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454" name="Google Shape;1674;p41"/>
            <p:cNvSpPr/>
            <p:nvPr/>
          </p:nvSpPr>
          <p:spPr>
            <a:xfrm>
              <a:off x="2880360" y="84276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5" name="Google Shape;1675;p41"/>
            <p:cNvSpPr/>
            <p:nvPr/>
          </p:nvSpPr>
          <p:spPr>
            <a:xfrm>
              <a:off x="965520" y="1855080"/>
              <a:ext cx="408600" cy="409680"/>
            </a:xfrm>
            <a:custGeom>
              <a:avLst/>
              <a:gdLst>
                <a:gd name="textAreaLeft" fmla="*/ 0 w 408600"/>
                <a:gd name="textAreaRight" fmla="*/ 408960 w 408600"/>
                <a:gd name="textAreaTop" fmla="*/ 0 h 409680"/>
                <a:gd name="textAreaBottom" fmla="*/ 410040 h 409680"/>
              </a:gdLst>
              <a:ahLst/>
              <a:cxnLst/>
              <a:rect l="textAreaLeft" t="textAreaTop" r="textAreaRight" b="textAreaBottom"/>
              <a:pathLst>
                <a:path w="571" h="572">
                  <a:moveTo>
                    <a:pt x="566" y="340"/>
                  </a:moveTo>
                  <a:cubicBezTo>
                    <a:pt x="569" y="322"/>
                    <a:pt x="571" y="304"/>
                    <a:pt x="571" y="286"/>
                  </a:cubicBezTo>
                  <a:cubicBezTo>
                    <a:pt x="571" y="267"/>
                    <a:pt x="569" y="249"/>
                    <a:pt x="566" y="232"/>
                  </a:cubicBezTo>
                  <a:cubicBezTo>
                    <a:pt x="496" y="232"/>
                    <a:pt x="496" y="232"/>
                    <a:pt x="496" y="232"/>
                  </a:cubicBezTo>
                  <a:cubicBezTo>
                    <a:pt x="491" y="212"/>
                    <a:pt x="483" y="193"/>
                    <a:pt x="473" y="175"/>
                  </a:cubicBezTo>
                  <a:cubicBezTo>
                    <a:pt x="522" y="126"/>
                    <a:pt x="522" y="126"/>
                    <a:pt x="522" y="126"/>
                  </a:cubicBezTo>
                  <a:cubicBezTo>
                    <a:pt x="502" y="96"/>
                    <a:pt x="476" y="70"/>
                    <a:pt x="446" y="49"/>
                  </a:cubicBezTo>
                  <a:cubicBezTo>
                    <a:pt x="396" y="99"/>
                    <a:pt x="396" y="99"/>
                    <a:pt x="396" y="99"/>
                  </a:cubicBezTo>
                  <a:cubicBezTo>
                    <a:pt x="379" y="88"/>
                    <a:pt x="360" y="80"/>
                    <a:pt x="339" y="75"/>
                  </a:cubicBezTo>
                  <a:cubicBezTo>
                    <a:pt x="339" y="5"/>
                    <a:pt x="339" y="5"/>
                    <a:pt x="339" y="5"/>
                  </a:cubicBezTo>
                  <a:cubicBezTo>
                    <a:pt x="322" y="2"/>
                    <a:pt x="304" y="0"/>
                    <a:pt x="285" y="0"/>
                  </a:cubicBezTo>
                  <a:cubicBezTo>
                    <a:pt x="267" y="0"/>
                    <a:pt x="249" y="2"/>
                    <a:pt x="231" y="5"/>
                  </a:cubicBezTo>
                  <a:cubicBezTo>
                    <a:pt x="231" y="75"/>
                    <a:pt x="231" y="75"/>
                    <a:pt x="231" y="75"/>
                  </a:cubicBezTo>
                  <a:cubicBezTo>
                    <a:pt x="211" y="80"/>
                    <a:pt x="192" y="88"/>
                    <a:pt x="174" y="99"/>
                  </a:cubicBezTo>
                  <a:cubicBezTo>
                    <a:pt x="125" y="49"/>
                    <a:pt x="125" y="49"/>
                    <a:pt x="125" y="49"/>
                  </a:cubicBezTo>
                  <a:cubicBezTo>
                    <a:pt x="95" y="70"/>
                    <a:pt x="69" y="96"/>
                    <a:pt x="49" y="126"/>
                  </a:cubicBezTo>
                  <a:cubicBezTo>
                    <a:pt x="98" y="175"/>
                    <a:pt x="98" y="175"/>
                    <a:pt x="98" y="175"/>
                  </a:cubicBezTo>
                  <a:cubicBezTo>
                    <a:pt x="88" y="193"/>
                    <a:pt x="80" y="212"/>
                    <a:pt x="75" y="232"/>
                  </a:cubicBezTo>
                  <a:cubicBezTo>
                    <a:pt x="5" y="232"/>
                    <a:pt x="5" y="232"/>
                    <a:pt x="5" y="232"/>
                  </a:cubicBezTo>
                  <a:cubicBezTo>
                    <a:pt x="1" y="249"/>
                    <a:pt x="0" y="267"/>
                    <a:pt x="0" y="286"/>
                  </a:cubicBezTo>
                  <a:cubicBezTo>
                    <a:pt x="0" y="304"/>
                    <a:pt x="1" y="322"/>
                    <a:pt x="5" y="340"/>
                  </a:cubicBezTo>
                  <a:cubicBezTo>
                    <a:pt x="75" y="340"/>
                    <a:pt x="75" y="340"/>
                    <a:pt x="75" y="340"/>
                  </a:cubicBezTo>
                  <a:cubicBezTo>
                    <a:pt x="80" y="360"/>
                    <a:pt x="88" y="379"/>
                    <a:pt x="98" y="397"/>
                  </a:cubicBezTo>
                  <a:cubicBezTo>
                    <a:pt x="49" y="446"/>
                    <a:pt x="49" y="446"/>
                    <a:pt x="49" y="446"/>
                  </a:cubicBezTo>
                  <a:cubicBezTo>
                    <a:pt x="69" y="476"/>
                    <a:pt x="95" y="502"/>
                    <a:pt x="125" y="523"/>
                  </a:cubicBezTo>
                  <a:cubicBezTo>
                    <a:pt x="174" y="473"/>
                    <a:pt x="174" y="473"/>
                    <a:pt x="174" y="473"/>
                  </a:cubicBezTo>
                  <a:cubicBezTo>
                    <a:pt x="192" y="484"/>
                    <a:pt x="211" y="492"/>
                    <a:pt x="231" y="497"/>
                  </a:cubicBezTo>
                  <a:cubicBezTo>
                    <a:pt x="231" y="567"/>
                    <a:pt x="231" y="567"/>
                    <a:pt x="231" y="567"/>
                  </a:cubicBezTo>
                  <a:cubicBezTo>
                    <a:pt x="249" y="570"/>
                    <a:pt x="267" y="572"/>
                    <a:pt x="285" y="572"/>
                  </a:cubicBezTo>
                  <a:cubicBezTo>
                    <a:pt x="304" y="572"/>
                    <a:pt x="322" y="570"/>
                    <a:pt x="339" y="567"/>
                  </a:cubicBezTo>
                  <a:cubicBezTo>
                    <a:pt x="339" y="497"/>
                    <a:pt x="339" y="497"/>
                    <a:pt x="339" y="497"/>
                  </a:cubicBezTo>
                  <a:cubicBezTo>
                    <a:pt x="360" y="492"/>
                    <a:pt x="379" y="484"/>
                    <a:pt x="396" y="473"/>
                  </a:cubicBezTo>
                  <a:cubicBezTo>
                    <a:pt x="446" y="523"/>
                    <a:pt x="446" y="523"/>
                    <a:pt x="446" y="523"/>
                  </a:cubicBezTo>
                  <a:cubicBezTo>
                    <a:pt x="476" y="502"/>
                    <a:pt x="502" y="476"/>
                    <a:pt x="522" y="446"/>
                  </a:cubicBezTo>
                  <a:cubicBezTo>
                    <a:pt x="473" y="397"/>
                    <a:pt x="473" y="397"/>
                    <a:pt x="473" y="397"/>
                  </a:cubicBezTo>
                  <a:cubicBezTo>
                    <a:pt x="483" y="379"/>
                    <a:pt x="491" y="360"/>
                    <a:pt x="496" y="340"/>
                  </a:cubicBezTo>
                  <a:lnTo>
                    <a:pt x="566" y="340"/>
                  </a:lnTo>
                  <a:close/>
                  <a:moveTo>
                    <a:pt x="285" y="380"/>
                  </a:moveTo>
                  <a:cubicBezTo>
                    <a:pt x="234" y="380"/>
                    <a:pt x="192" y="338"/>
                    <a:pt x="192" y="286"/>
                  </a:cubicBezTo>
                  <a:cubicBezTo>
                    <a:pt x="192" y="234"/>
                    <a:pt x="234" y="192"/>
                    <a:pt x="285" y="192"/>
                  </a:cubicBezTo>
                  <a:cubicBezTo>
                    <a:pt x="337" y="192"/>
                    <a:pt x="379" y="234"/>
                    <a:pt x="379" y="286"/>
                  </a:cubicBezTo>
                  <a:cubicBezTo>
                    <a:pt x="379" y="338"/>
                    <a:pt x="337" y="380"/>
                    <a:pt x="285" y="38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pic>
        <p:nvPicPr>
          <p:cNvPr id="2" name="Picture 1">
            <a:extLst>
              <a:ext uri="{FF2B5EF4-FFF2-40B4-BE49-F238E27FC236}">
                <a16:creationId xmlns:a16="http://schemas.microsoft.com/office/drawing/2014/main" id="{6B5CB797-06F0-5597-1339-B64148602A80}"/>
              </a:ext>
            </a:extLst>
          </p:cNvPr>
          <p:cNvPicPr>
            <a:picLocks noChangeAspect="1"/>
          </p:cNvPicPr>
          <p:nvPr/>
        </p:nvPicPr>
        <p:blipFill rotWithShape="1">
          <a:blip r:embed="rId2">
            <a:extLst>
              <a:ext uri="{28A0092B-C50C-407E-A947-70E740481C1C}">
                <a14:useLocalDpi xmlns:a14="http://schemas.microsoft.com/office/drawing/2010/main" val="0"/>
              </a:ext>
            </a:extLst>
          </a:blip>
          <a:srcRect l="2684"/>
          <a:stretch/>
        </p:blipFill>
        <p:spPr bwMode="auto">
          <a:xfrm>
            <a:off x="5397120" y="258481"/>
            <a:ext cx="2541091" cy="4626538"/>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7" name="PlaceHolder 1"/>
          <p:cNvSpPr>
            <a:spLocks noGrp="1"/>
          </p:cNvSpPr>
          <p:nvPr>
            <p:ph type="title"/>
          </p:nvPr>
        </p:nvSpPr>
        <p:spPr>
          <a:xfrm>
            <a:off x="1041480" y="562860"/>
            <a:ext cx="3657240" cy="14569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200" b="0" strike="noStrike" spc="-1" dirty="0">
                <a:solidFill>
                  <a:schemeClr val="dk1"/>
                </a:solidFill>
                <a:latin typeface="Plus Jakarta Sans ExtraBold"/>
                <a:ea typeface="Plus Jakarta Sans ExtraBold"/>
              </a:rPr>
              <a:t>Frontend: Flutter</a:t>
            </a:r>
            <a:endParaRPr lang="fr-FR" sz="3200" b="0" strike="noStrike" spc="-1" dirty="0">
              <a:solidFill>
                <a:schemeClr val="dk1"/>
              </a:solidFill>
              <a:latin typeface="Arial"/>
            </a:endParaRPr>
          </a:p>
        </p:txBody>
      </p:sp>
      <p:sp>
        <p:nvSpPr>
          <p:cNvPr id="1458" name="PlaceHolder 2"/>
          <p:cNvSpPr>
            <a:spLocks noGrp="1"/>
          </p:cNvSpPr>
          <p:nvPr>
            <p:ph type="subTitle"/>
          </p:nvPr>
        </p:nvSpPr>
        <p:spPr>
          <a:xfrm>
            <a:off x="307240" y="2082100"/>
            <a:ext cx="5050680" cy="125796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400" b="0" strike="noStrike" spc="-1" dirty="0">
                <a:solidFill>
                  <a:schemeClr val="dk1"/>
                </a:solidFill>
                <a:latin typeface="DM Sans"/>
                <a:ea typeface="DM Sans"/>
              </a:rPr>
              <a:t>The Loan EMI Calculator app is developed using Flutter, a powerful UI toolkit created by Google for building natively compiled applications for mobile from a single codebase. This framework enables rapid development with beautiful UI components, making it an ideal choice for creating visually appealing applications.</a:t>
            </a:r>
          </a:p>
          <a:p>
            <a:pPr indent="0">
              <a:lnSpc>
                <a:spcPct val="100000"/>
              </a:lnSpc>
              <a:buNone/>
              <a:tabLst>
                <a:tab pos="0" algn="l"/>
              </a:tabLst>
            </a:pPr>
            <a:r>
              <a:rPr lang="en-US" sz="1400" b="0" strike="noStrike" spc="-1" dirty="0">
                <a:solidFill>
                  <a:srgbClr val="000000"/>
                </a:solidFill>
                <a:latin typeface="OpenSymbol"/>
              </a:rPr>
              <a:t>Moreover, the app utilizes Flutter's third-party packages like </a:t>
            </a:r>
            <a:r>
              <a:rPr lang="en-US" sz="1400" b="0" strike="noStrike" spc="-1" dirty="0" err="1">
                <a:solidFill>
                  <a:srgbClr val="000000"/>
                </a:solidFill>
                <a:latin typeface="OpenSymbol"/>
              </a:rPr>
              <a:t>fl_chart</a:t>
            </a:r>
            <a:r>
              <a:rPr lang="en-US" sz="1400" b="0" strike="noStrike" spc="-1" dirty="0">
                <a:solidFill>
                  <a:srgbClr val="000000"/>
                </a:solidFill>
                <a:latin typeface="OpenSymbol"/>
              </a:rPr>
              <a:t> to render dynamic pie charts, providing users with a clear visual representation of the loan breakdown. With its cross-platform capabilities and performance efficiency, Flutter ensures that the Loan EMI Calculator app runs smoothly and looks polished on all supported devices</a:t>
            </a:r>
          </a:p>
        </p:txBody>
      </p:sp>
      <p:grpSp>
        <p:nvGrpSpPr>
          <p:cNvPr id="1459" name="Google Shape;2007;p51"/>
          <p:cNvGrpSpPr/>
          <p:nvPr/>
        </p:nvGrpSpPr>
        <p:grpSpPr>
          <a:xfrm>
            <a:off x="954360" y="947880"/>
            <a:ext cx="187920" cy="188640"/>
            <a:chOff x="954360" y="947880"/>
            <a:chExt cx="187920" cy="188640"/>
          </a:xfrm>
        </p:grpSpPr>
        <p:sp>
          <p:nvSpPr>
            <p:cNvPr id="1460" name="Google Shape;2008;p51"/>
            <p:cNvSpPr/>
            <p:nvPr/>
          </p:nvSpPr>
          <p:spPr>
            <a:xfrm>
              <a:off x="1024560" y="1036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1" name="Google Shape;2009;p51"/>
            <p:cNvSpPr/>
            <p:nvPr/>
          </p:nvSpPr>
          <p:spPr>
            <a:xfrm>
              <a:off x="1093320" y="1036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2" name="Google Shape;2010;p51"/>
            <p:cNvSpPr/>
            <p:nvPr/>
          </p:nvSpPr>
          <p:spPr>
            <a:xfrm>
              <a:off x="954360" y="10364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3" name="Google Shape;2011;p51"/>
            <p:cNvSpPr/>
            <p:nvPr/>
          </p:nvSpPr>
          <p:spPr>
            <a:xfrm>
              <a:off x="1041480" y="1019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4" name="Google Shape;2012;p51"/>
            <p:cNvSpPr/>
            <p:nvPr/>
          </p:nvSpPr>
          <p:spPr>
            <a:xfrm>
              <a:off x="1041480" y="10886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5" name="Google Shape;2013;p51"/>
            <p:cNvSpPr/>
            <p:nvPr/>
          </p:nvSpPr>
          <p:spPr>
            <a:xfrm>
              <a:off x="1041480" y="947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pic>
        <p:nvPicPr>
          <p:cNvPr id="2" name="Picture 1">
            <a:extLst>
              <a:ext uri="{FF2B5EF4-FFF2-40B4-BE49-F238E27FC236}">
                <a16:creationId xmlns:a16="http://schemas.microsoft.com/office/drawing/2014/main" id="{C6353387-96D6-AFEE-C45C-4BDF24E2B33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04449" y="407987"/>
            <a:ext cx="2029751" cy="432752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6" name="PlaceHolder 1"/>
          <p:cNvSpPr>
            <a:spLocks noGrp="1"/>
          </p:cNvSpPr>
          <p:nvPr>
            <p:ph type="title"/>
          </p:nvPr>
        </p:nvSpPr>
        <p:spPr>
          <a:xfrm>
            <a:off x="654480" y="699360"/>
            <a:ext cx="4105080" cy="179028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5400" b="0" strike="noStrike" spc="-1" dirty="0">
                <a:solidFill>
                  <a:schemeClr val="dk1"/>
                </a:solidFill>
                <a:latin typeface="Plus Jakarta Sans ExtraBold"/>
                <a:ea typeface="Plus Jakarta Sans ExtraBold"/>
              </a:rPr>
              <a:t>Programming Language: Dart</a:t>
            </a:r>
            <a:endParaRPr lang="fr-FR" sz="5400" b="0" strike="noStrike" spc="-1" dirty="0">
              <a:solidFill>
                <a:schemeClr val="dk1"/>
              </a:solidFill>
              <a:latin typeface="Arial"/>
            </a:endParaRPr>
          </a:p>
        </p:txBody>
      </p:sp>
      <p:sp>
        <p:nvSpPr>
          <p:cNvPr id="1467" name="PlaceHolder 2"/>
          <p:cNvSpPr>
            <a:spLocks noGrp="1"/>
          </p:cNvSpPr>
          <p:nvPr>
            <p:ph type="subTitle"/>
          </p:nvPr>
        </p:nvSpPr>
        <p:spPr>
          <a:xfrm>
            <a:off x="714240" y="2819520"/>
            <a:ext cx="4105080" cy="1599840"/>
          </a:xfrm>
          <a:prstGeom prst="rect">
            <a:avLst/>
          </a:prstGeom>
          <a:noFill/>
          <a:ln w="0">
            <a:noFill/>
          </a:ln>
        </p:spPr>
        <p:txBody>
          <a:bodyPr lIns="91440" tIns="91440" rIns="91440" bIns="91440" anchor="t">
            <a:normAutofit lnSpcReduction="10000"/>
          </a:bodyPr>
          <a:lstStyle/>
          <a:p>
            <a:pPr indent="0">
              <a:lnSpc>
                <a:spcPct val="100000"/>
              </a:lnSpc>
              <a:buNone/>
              <a:tabLst>
                <a:tab pos="0" algn="l"/>
              </a:tabLst>
            </a:pPr>
            <a:r>
              <a:rPr lang="en" sz="1400" b="0" strike="noStrike" spc="-1">
                <a:solidFill>
                  <a:schemeClr val="dk1"/>
                </a:solidFill>
                <a:latin typeface="DM Sans"/>
                <a:ea typeface="DM Sans"/>
              </a:rPr>
              <a:t>Dart is the programming language used in the development of the app. It is an object-oriented, class-based language with a strong foundation in asynchronous programming. Dart's syntax is easy to understand, which allows for effective collaboration and maintenance of the app's codebase.</a:t>
            </a:r>
            <a:endParaRPr lang="en-US" sz="1400" b="0" strike="noStrike" spc="-1">
              <a:solidFill>
                <a:srgbClr val="000000"/>
              </a:solidFill>
              <a:latin typeface="OpenSymbol"/>
            </a:endParaRPr>
          </a:p>
        </p:txBody>
      </p:sp>
      <p:pic>
        <p:nvPicPr>
          <p:cNvPr id="2" name="Picture 1">
            <a:extLst>
              <a:ext uri="{FF2B5EF4-FFF2-40B4-BE49-F238E27FC236}">
                <a16:creationId xmlns:a16="http://schemas.microsoft.com/office/drawing/2014/main" id="{FA0B9BA5-9DB6-1D76-7781-8B77A24F96B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68560" y="32075"/>
            <a:ext cx="2317136" cy="492473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 name="PlaceHolder 1"/>
          <p:cNvSpPr>
            <a:spLocks noGrp="1"/>
          </p:cNvSpPr>
          <p:nvPr>
            <p:ph type="title"/>
          </p:nvPr>
        </p:nvSpPr>
        <p:spPr>
          <a:xfrm>
            <a:off x="723960" y="447840"/>
            <a:ext cx="7714800" cy="571320"/>
          </a:xfrm>
          <a:prstGeom prst="rect">
            <a:avLst/>
          </a:prstGeom>
          <a:noFill/>
          <a:ln w="0">
            <a:noFill/>
          </a:ln>
        </p:spPr>
        <p:txBody>
          <a:bodyPr lIns="91440" tIns="91440" rIns="91440" bIns="91440" anchor="t">
            <a:normAutofit fontScale="90000"/>
          </a:bodyPr>
          <a:lstStyle/>
          <a:p>
            <a:pPr indent="0" algn="ctr">
              <a:lnSpc>
                <a:spcPct val="100000"/>
              </a:lnSpc>
              <a:buNone/>
              <a:tabLst>
                <a:tab pos="0" algn="l"/>
              </a:tabLst>
            </a:pPr>
            <a:r>
              <a:rPr lang="en" sz="3200" b="0" strike="noStrike" spc="-1">
                <a:solidFill>
                  <a:schemeClr val="dk1"/>
                </a:solidFill>
                <a:latin typeface="Plus Jakarta Sans ExtraBold"/>
                <a:ea typeface="Plus Jakarta Sans ExtraBold"/>
              </a:rPr>
              <a:t>Visualization: fl_chart</a:t>
            </a:r>
            <a:endParaRPr lang="fr-FR" sz="3200" b="0" strike="noStrike" spc="-1">
              <a:solidFill>
                <a:schemeClr val="dk1"/>
              </a:solidFill>
              <a:latin typeface="Arial"/>
            </a:endParaRPr>
          </a:p>
        </p:txBody>
      </p:sp>
      <p:sp>
        <p:nvSpPr>
          <p:cNvPr id="1547" name="PlaceHolder 2"/>
          <p:cNvSpPr>
            <a:spLocks noGrp="1"/>
          </p:cNvSpPr>
          <p:nvPr>
            <p:ph type="subTitle"/>
          </p:nvPr>
        </p:nvSpPr>
        <p:spPr>
          <a:xfrm>
            <a:off x="2428920" y="1495440"/>
            <a:ext cx="4295520" cy="21618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dirty="0">
                <a:solidFill>
                  <a:schemeClr val="dk1"/>
                </a:solidFill>
                <a:latin typeface="DM Sans"/>
                <a:ea typeface="DM Sans"/>
              </a:rPr>
              <a:t>fl_chart is a powerful charting library for Flutter that enables the visualization of data through highly customizable charts. In the Loan EMI Calculator app, fl_chart is utilized to create pie chart visualizations that effectively display the proportion of principal versus interest in a loan. This feature enhances user understanding of their repayment structure and aids in financial planning.</a:t>
            </a:r>
            <a:endParaRPr lang="en-US" sz="1400" b="0" strike="noStrike" spc="-1" dirty="0">
              <a:solidFill>
                <a:srgbClr val="000000"/>
              </a:solidFill>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8" name="PlaceHolder 1"/>
          <p:cNvSpPr>
            <a:spLocks noGrp="1"/>
          </p:cNvSpPr>
          <p:nvPr>
            <p:ph type="title"/>
          </p:nvPr>
        </p:nvSpPr>
        <p:spPr>
          <a:xfrm>
            <a:off x="4648320" y="3029040"/>
            <a:ext cx="3781080" cy="12283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700" b="0" strike="noStrike" spc="-1">
                <a:solidFill>
                  <a:schemeClr val="dk1"/>
                </a:solidFill>
                <a:latin typeface="Plus Jakarta Sans ExtraBold"/>
                <a:ea typeface="Plus Jakarta Sans ExtraBold"/>
              </a:rPr>
              <a:t>Key Features</a:t>
            </a:r>
            <a:endParaRPr lang="fr-FR" sz="3700" b="0" strike="noStrike" spc="-1">
              <a:solidFill>
                <a:schemeClr val="dk1"/>
              </a:solidFill>
              <a:latin typeface="Arial"/>
            </a:endParaRPr>
          </a:p>
        </p:txBody>
      </p:sp>
      <p:sp>
        <p:nvSpPr>
          <p:cNvPr id="1549" name="PlaceHolder 2"/>
          <p:cNvSpPr>
            <a:spLocks noGrp="1"/>
          </p:cNvSpPr>
          <p:nvPr>
            <p:ph type="title"/>
          </p:nvPr>
        </p:nvSpPr>
        <p:spPr>
          <a:xfrm>
            <a:off x="4648320" y="2371680"/>
            <a:ext cx="1618920" cy="65700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3700" b="0" strike="noStrike" spc="-1">
                <a:solidFill>
                  <a:schemeClr val="dk1"/>
                </a:solidFill>
                <a:latin typeface="Plus Jakarta Sans ExtraBold"/>
                <a:ea typeface="Plus Jakarta Sans ExtraBold"/>
              </a:rPr>
              <a:t>02</a:t>
            </a:r>
            <a:endParaRPr lang="fr-FR" sz="3700" b="0" strike="noStrike" spc="-1">
              <a:solidFill>
                <a:schemeClr val="dk1"/>
              </a:solidFill>
              <a:latin typeface="Arial"/>
            </a:endParaRPr>
          </a:p>
        </p:txBody>
      </p:sp>
      <p:sp>
        <p:nvSpPr>
          <p:cNvPr id="1550" name="PlaceHolder 3"/>
          <p:cNvSpPr>
            <a:spLocks noGrp="1"/>
          </p:cNvSpPr>
          <p:nvPr>
            <p:ph type="subTitle"/>
          </p:nvPr>
        </p:nvSpPr>
        <p:spPr>
          <a:xfrm>
            <a:off x="4648320" y="4105440"/>
            <a:ext cx="3781080" cy="475920"/>
          </a:xfrm>
          <a:prstGeom prst="rect">
            <a:avLst/>
          </a:prstGeom>
          <a:noFill/>
          <a:ln w="0">
            <a:noFill/>
          </a:ln>
        </p:spPr>
        <p:txBody>
          <a:bodyPr lIns="91440" tIns="91440" rIns="91440" bIns="91440" anchor="ctr">
            <a:normAutofit/>
          </a:bodyPr>
          <a:lstStyle/>
          <a:p>
            <a:pPr indent="0" algn="ctr">
              <a:buNone/>
            </a:pPr>
            <a:endParaRPr lang="en-US" sz="1400" b="0" strike="noStrike" spc="-1">
              <a:solidFill>
                <a:schemeClr val="dk1"/>
              </a:solidFill>
              <a:latin typeface="DM Sans"/>
              <a:ea typeface="DM Sans"/>
            </a:endParaRPr>
          </a:p>
        </p:txBody>
      </p:sp>
      <p:grpSp>
        <p:nvGrpSpPr>
          <p:cNvPr id="1551" name="Google Shape;1567;p41"/>
          <p:cNvGrpSpPr/>
          <p:nvPr/>
        </p:nvGrpSpPr>
        <p:grpSpPr>
          <a:xfrm>
            <a:off x="5102640" y="1183320"/>
            <a:ext cx="326520" cy="328320"/>
            <a:chOff x="5102640" y="1183320"/>
            <a:chExt cx="326520" cy="328320"/>
          </a:xfrm>
        </p:grpSpPr>
        <p:sp>
          <p:nvSpPr>
            <p:cNvPr id="1552" name="Google Shape;1568;p41"/>
            <p:cNvSpPr/>
            <p:nvPr/>
          </p:nvSpPr>
          <p:spPr>
            <a:xfrm>
              <a:off x="5243760" y="134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3" name="Google Shape;1569;p41"/>
            <p:cNvSpPr/>
            <p:nvPr/>
          </p:nvSpPr>
          <p:spPr>
            <a:xfrm>
              <a:off x="5312520" y="13424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4" name="Google Shape;1570;p41"/>
            <p:cNvSpPr/>
            <p:nvPr/>
          </p:nvSpPr>
          <p:spPr>
            <a:xfrm>
              <a:off x="5381280" y="134244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5" name="Google Shape;1571;p41"/>
            <p:cNvSpPr/>
            <p:nvPr/>
          </p:nvSpPr>
          <p:spPr>
            <a:xfrm>
              <a:off x="5173200" y="134244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6" name="Google Shape;1572;p41"/>
            <p:cNvSpPr/>
            <p:nvPr/>
          </p:nvSpPr>
          <p:spPr>
            <a:xfrm>
              <a:off x="5102640" y="134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7" name="Google Shape;1573;p41"/>
            <p:cNvSpPr/>
            <p:nvPr/>
          </p:nvSpPr>
          <p:spPr>
            <a:xfrm>
              <a:off x="5261040" y="13248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8" name="Google Shape;1574;p41"/>
            <p:cNvSpPr/>
            <p:nvPr/>
          </p:nvSpPr>
          <p:spPr>
            <a:xfrm>
              <a:off x="5261040" y="13942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9" name="Google Shape;1575;p41"/>
            <p:cNvSpPr/>
            <p:nvPr/>
          </p:nvSpPr>
          <p:spPr>
            <a:xfrm>
              <a:off x="5261040" y="14623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0" name="Google Shape;1576;p41"/>
            <p:cNvSpPr/>
            <p:nvPr/>
          </p:nvSpPr>
          <p:spPr>
            <a:xfrm>
              <a:off x="5261040" y="12535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1" name="Google Shape;1577;p41"/>
            <p:cNvSpPr/>
            <p:nvPr/>
          </p:nvSpPr>
          <p:spPr>
            <a:xfrm>
              <a:off x="5261040" y="11833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562" name="Google Shape;1578;p41"/>
          <p:cNvGrpSpPr/>
          <p:nvPr/>
        </p:nvGrpSpPr>
        <p:grpSpPr>
          <a:xfrm>
            <a:off x="592200" y="539640"/>
            <a:ext cx="3810240" cy="3237480"/>
            <a:chOff x="592200" y="539640"/>
            <a:chExt cx="3810240" cy="3237480"/>
          </a:xfrm>
        </p:grpSpPr>
        <p:grpSp>
          <p:nvGrpSpPr>
            <p:cNvPr id="1563" name="Google Shape;1579;p41"/>
            <p:cNvGrpSpPr/>
            <p:nvPr/>
          </p:nvGrpSpPr>
          <p:grpSpPr>
            <a:xfrm>
              <a:off x="704160" y="539640"/>
              <a:ext cx="3444480" cy="3237480"/>
              <a:chOff x="704160" y="539640"/>
              <a:chExt cx="3444480" cy="3237480"/>
            </a:xfrm>
          </p:grpSpPr>
          <p:sp>
            <p:nvSpPr>
              <p:cNvPr id="1564" name="Google Shape;1580;p41"/>
              <p:cNvSpPr/>
              <p:nvPr/>
            </p:nvSpPr>
            <p:spPr>
              <a:xfrm flipH="1">
                <a:off x="2124000" y="539640"/>
                <a:ext cx="2024280" cy="3237480"/>
              </a:xfrm>
              <a:custGeom>
                <a:avLst/>
                <a:gdLst>
                  <a:gd name="textAreaLeft" fmla="*/ -360 w 2024280"/>
                  <a:gd name="textAreaRight" fmla="*/ 2024280 w 2024280"/>
                  <a:gd name="textAreaTop" fmla="*/ 0 h 3237480"/>
                  <a:gd name="textAreaBottom" fmla="*/ 3237840 h 3237480"/>
                </a:gdLst>
                <a:ahLst/>
                <a:cxnLst/>
                <a:rect l="textAreaLeft" t="textAreaTop" r="textAreaRight" b="textAreaBottom"/>
                <a:pathLst>
                  <a:path w="637" h="931">
                    <a:moveTo>
                      <a:pt x="584" y="931"/>
                    </a:moveTo>
                    <a:cubicBezTo>
                      <a:pt x="0" y="931"/>
                      <a:pt x="0" y="931"/>
                      <a:pt x="0" y="931"/>
                    </a:cubicBezTo>
                    <a:cubicBezTo>
                      <a:pt x="0" y="319"/>
                      <a:pt x="0" y="319"/>
                      <a:pt x="0" y="319"/>
                    </a:cubicBezTo>
                    <a:cubicBezTo>
                      <a:pt x="0" y="143"/>
                      <a:pt x="142" y="0"/>
                      <a:pt x="318" y="0"/>
                    </a:cubicBezTo>
                    <a:cubicBezTo>
                      <a:pt x="318" y="0"/>
                      <a:pt x="318" y="0"/>
                      <a:pt x="318" y="0"/>
                    </a:cubicBezTo>
                    <a:cubicBezTo>
                      <a:pt x="494" y="0"/>
                      <a:pt x="637" y="143"/>
                      <a:pt x="637" y="319"/>
                    </a:cubicBezTo>
                    <a:cubicBezTo>
                      <a:pt x="637" y="879"/>
                      <a:pt x="637" y="879"/>
                      <a:pt x="637" y="879"/>
                    </a:cubicBezTo>
                    <a:cubicBezTo>
                      <a:pt x="637" y="907"/>
                      <a:pt x="613" y="931"/>
                      <a:pt x="584" y="93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5" name="Google Shape;1581;p41"/>
              <p:cNvSpPr/>
              <p:nvPr/>
            </p:nvSpPr>
            <p:spPr>
              <a:xfrm flipH="1">
                <a:off x="703800" y="539640"/>
                <a:ext cx="2024280" cy="3237480"/>
              </a:xfrm>
              <a:custGeom>
                <a:avLst/>
                <a:gdLst>
                  <a:gd name="textAreaLeft" fmla="*/ -360 w 2024280"/>
                  <a:gd name="textAreaRight" fmla="*/ 2024280 w 2024280"/>
                  <a:gd name="textAreaTop" fmla="*/ 0 h 3237480"/>
                  <a:gd name="textAreaBottom" fmla="*/ 3237840 h 3237480"/>
                </a:gdLst>
                <a:ahLst/>
                <a:cxnLst/>
                <a:rect l="textAreaLeft" t="textAreaTop" r="textAreaRight" b="textAreaBottom"/>
                <a:pathLst>
                  <a:path w="637" h="931">
                    <a:moveTo>
                      <a:pt x="584" y="931"/>
                    </a:moveTo>
                    <a:cubicBezTo>
                      <a:pt x="0" y="931"/>
                      <a:pt x="0" y="931"/>
                      <a:pt x="0" y="931"/>
                    </a:cubicBezTo>
                    <a:cubicBezTo>
                      <a:pt x="0" y="319"/>
                      <a:pt x="0" y="319"/>
                      <a:pt x="0" y="319"/>
                    </a:cubicBezTo>
                    <a:cubicBezTo>
                      <a:pt x="0" y="143"/>
                      <a:pt x="142" y="0"/>
                      <a:pt x="318" y="0"/>
                    </a:cubicBezTo>
                    <a:cubicBezTo>
                      <a:pt x="318" y="0"/>
                      <a:pt x="318" y="0"/>
                      <a:pt x="318" y="0"/>
                    </a:cubicBezTo>
                    <a:cubicBezTo>
                      <a:pt x="494" y="0"/>
                      <a:pt x="637" y="143"/>
                      <a:pt x="637" y="319"/>
                    </a:cubicBezTo>
                    <a:cubicBezTo>
                      <a:pt x="637" y="879"/>
                      <a:pt x="637" y="879"/>
                      <a:pt x="637" y="879"/>
                    </a:cubicBezTo>
                    <a:cubicBezTo>
                      <a:pt x="637" y="907"/>
                      <a:pt x="613" y="931"/>
                      <a:pt x="584" y="93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566" name="Google Shape;1582;p41"/>
            <p:cNvGrpSpPr/>
            <p:nvPr/>
          </p:nvGrpSpPr>
          <p:grpSpPr>
            <a:xfrm>
              <a:off x="1639440" y="1274040"/>
              <a:ext cx="2230920" cy="2223720"/>
              <a:chOff x="1639440" y="1274040"/>
              <a:chExt cx="2230920" cy="2223720"/>
            </a:xfrm>
          </p:grpSpPr>
          <p:sp>
            <p:nvSpPr>
              <p:cNvPr id="1567" name="Google Shape;1583;p41"/>
              <p:cNvSpPr/>
              <p:nvPr/>
            </p:nvSpPr>
            <p:spPr>
              <a:xfrm>
                <a:off x="2010240" y="1954440"/>
                <a:ext cx="73800" cy="748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tIns="37440" bIns="37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8" name="Google Shape;1584;p41"/>
              <p:cNvSpPr/>
              <p:nvPr/>
            </p:nvSpPr>
            <p:spPr>
              <a:xfrm>
                <a:off x="2991960" y="1954440"/>
                <a:ext cx="73800" cy="748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tIns="37440" bIns="37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9" name="Google Shape;1585;p41"/>
              <p:cNvSpPr/>
              <p:nvPr/>
            </p:nvSpPr>
            <p:spPr>
              <a:xfrm>
                <a:off x="2452680" y="2845080"/>
                <a:ext cx="602280" cy="652680"/>
              </a:xfrm>
              <a:custGeom>
                <a:avLst/>
                <a:gdLst>
                  <a:gd name="textAreaLeft" fmla="*/ 0 w 602280"/>
                  <a:gd name="textAreaRight" fmla="*/ 602640 w 602280"/>
                  <a:gd name="textAreaTop" fmla="*/ 0 h 652680"/>
                  <a:gd name="textAreaBottom" fmla="*/ 653040 h 652680"/>
                </a:gdLst>
                <a:ahLst/>
                <a:cxnLst/>
                <a:rect l="textAreaLeft" t="textAreaTop" r="textAreaRight" b="textAreaBottom"/>
                <a:pathLst>
                  <a:path w="504" h="546">
                    <a:moveTo>
                      <a:pt x="504" y="546"/>
                    </a:moveTo>
                    <a:lnTo>
                      <a:pt x="0" y="546"/>
                    </a:lnTo>
                    <a:lnTo>
                      <a:pt x="95" y="0"/>
                    </a:lnTo>
                    <a:lnTo>
                      <a:pt x="411" y="0"/>
                    </a:lnTo>
                    <a:lnTo>
                      <a:pt x="504" y="54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0" name="Google Shape;1586;p41"/>
              <p:cNvSpPr/>
              <p:nvPr/>
            </p:nvSpPr>
            <p:spPr>
              <a:xfrm>
                <a:off x="1639440" y="1274040"/>
                <a:ext cx="2230920" cy="1591200"/>
              </a:xfrm>
              <a:custGeom>
                <a:avLst/>
                <a:gdLst>
                  <a:gd name="textAreaLeft" fmla="*/ 0 w 2230920"/>
                  <a:gd name="textAreaRight" fmla="*/ 2231280 w 2230920"/>
                  <a:gd name="textAreaTop" fmla="*/ 0 h 1591200"/>
                  <a:gd name="textAreaBottom" fmla="*/ 1591560 h 1591200"/>
                </a:gdLst>
                <a:ahLst/>
                <a:cxnLst/>
                <a:rect l="textAreaLeft" t="textAreaTop" r="textAreaRight" b="textAreaBottom"/>
                <a:pathLst>
                  <a:path w="963" h="685">
                    <a:moveTo>
                      <a:pt x="937" y="685"/>
                    </a:moveTo>
                    <a:cubicBezTo>
                      <a:pt x="26" y="685"/>
                      <a:pt x="26" y="685"/>
                      <a:pt x="26" y="685"/>
                    </a:cubicBezTo>
                    <a:cubicBezTo>
                      <a:pt x="11" y="685"/>
                      <a:pt x="0" y="673"/>
                      <a:pt x="0" y="659"/>
                    </a:cubicBezTo>
                    <a:cubicBezTo>
                      <a:pt x="0" y="26"/>
                      <a:pt x="0" y="26"/>
                      <a:pt x="0" y="26"/>
                    </a:cubicBezTo>
                    <a:cubicBezTo>
                      <a:pt x="0" y="12"/>
                      <a:pt x="11" y="0"/>
                      <a:pt x="26" y="0"/>
                    </a:cubicBezTo>
                    <a:cubicBezTo>
                      <a:pt x="937" y="0"/>
                      <a:pt x="937" y="0"/>
                      <a:pt x="937" y="0"/>
                    </a:cubicBezTo>
                    <a:cubicBezTo>
                      <a:pt x="951" y="0"/>
                      <a:pt x="963" y="12"/>
                      <a:pt x="963" y="26"/>
                    </a:cubicBezTo>
                    <a:cubicBezTo>
                      <a:pt x="963" y="659"/>
                      <a:pt x="963" y="659"/>
                      <a:pt x="963" y="659"/>
                    </a:cubicBezTo>
                    <a:cubicBezTo>
                      <a:pt x="963" y="673"/>
                      <a:pt x="951" y="685"/>
                      <a:pt x="937" y="685"/>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1" name="Google Shape;1587;p41"/>
              <p:cNvSpPr/>
              <p:nvPr/>
            </p:nvSpPr>
            <p:spPr>
              <a:xfrm>
                <a:off x="1720800" y="1355400"/>
                <a:ext cx="2066040" cy="142848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2" name="Google Shape;1588;p41"/>
              <p:cNvSpPr/>
              <p:nvPr/>
            </p:nvSpPr>
            <p:spPr>
              <a:xfrm>
                <a:off x="3282480" y="1461960"/>
                <a:ext cx="506520" cy="898920"/>
              </a:xfrm>
              <a:custGeom>
                <a:avLst/>
                <a:gdLst>
                  <a:gd name="textAreaLeft" fmla="*/ 0 w 506520"/>
                  <a:gd name="textAreaRight" fmla="*/ 506880 w 506520"/>
                  <a:gd name="textAreaTop" fmla="*/ 0 h 898920"/>
                  <a:gd name="textAreaBottom" fmla="*/ 899280 h 898920"/>
                </a:gdLst>
                <a:ahLst/>
                <a:cxnLst/>
                <a:rect l="textAreaLeft" t="textAreaTop" r="textAreaRight" b="textAreaBottom"/>
                <a:pathLst>
                  <a:path w="219" h="387">
                    <a:moveTo>
                      <a:pt x="219" y="387"/>
                    </a:moveTo>
                    <a:cubicBezTo>
                      <a:pt x="14" y="387"/>
                      <a:pt x="14" y="387"/>
                      <a:pt x="14" y="387"/>
                    </a:cubicBezTo>
                    <a:cubicBezTo>
                      <a:pt x="6" y="387"/>
                      <a:pt x="0" y="380"/>
                      <a:pt x="0" y="373"/>
                    </a:cubicBezTo>
                    <a:cubicBezTo>
                      <a:pt x="0" y="0"/>
                      <a:pt x="0" y="0"/>
                      <a:pt x="0" y="0"/>
                    </a:cubicBezTo>
                    <a:cubicBezTo>
                      <a:pt x="219" y="0"/>
                      <a:pt x="219" y="0"/>
                      <a:pt x="219" y="0"/>
                    </a:cubicBezTo>
                    <a:lnTo>
                      <a:pt x="219" y="387"/>
                    </a:ln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3" name="Google Shape;1589;p41"/>
              <p:cNvSpPr/>
              <p:nvPr/>
            </p:nvSpPr>
            <p:spPr>
              <a:xfrm>
                <a:off x="1720800" y="1355400"/>
                <a:ext cx="237600" cy="1189440"/>
              </a:xfrm>
              <a:prstGeom prst="rect">
                <a:avLst/>
              </a:pr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4" name="Google Shape;1590;p41"/>
              <p:cNvSpPr/>
              <p:nvPr/>
            </p:nvSpPr>
            <p:spPr>
              <a:xfrm>
                <a:off x="1720800" y="1355400"/>
                <a:ext cx="2066040" cy="1062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5" name="Google Shape;1591;p41"/>
              <p:cNvSpPr/>
              <p:nvPr/>
            </p:nvSpPr>
            <p:spPr>
              <a:xfrm>
                <a:off x="3354120" y="1571760"/>
                <a:ext cx="360720" cy="36180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6" name="Google Shape;1592;p41"/>
              <p:cNvSpPr/>
              <p:nvPr/>
            </p:nvSpPr>
            <p:spPr>
              <a:xfrm>
                <a:off x="3354120" y="2111040"/>
                <a:ext cx="69120" cy="6912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7" name="Google Shape;1593;p41"/>
              <p:cNvSpPr/>
              <p:nvPr/>
            </p:nvSpPr>
            <p:spPr>
              <a:xfrm>
                <a:off x="3450960" y="2111040"/>
                <a:ext cx="69120" cy="6912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8" name="Google Shape;1594;p41"/>
              <p:cNvSpPr/>
              <p:nvPr/>
            </p:nvSpPr>
            <p:spPr>
              <a:xfrm>
                <a:off x="3549240" y="2111040"/>
                <a:ext cx="69120" cy="69120"/>
              </a:xfrm>
              <a:prstGeom prst="ellipse">
                <a:avLst/>
              </a:prstGeom>
              <a:solidFill>
                <a:schemeClr val="accent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9" name="Google Shape;1595;p41"/>
              <p:cNvSpPr/>
              <p:nvPr/>
            </p:nvSpPr>
            <p:spPr>
              <a:xfrm>
                <a:off x="3648240" y="2111040"/>
                <a:ext cx="69120" cy="69120"/>
              </a:xfrm>
              <a:prstGeom prst="ellipse">
                <a:avLst/>
              </a:prstGeom>
              <a:solidFill>
                <a:schemeClr val="accent4"/>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0" name="Google Shape;1596;p41"/>
              <p:cNvSpPr/>
              <p:nvPr/>
            </p:nvSpPr>
            <p:spPr>
              <a:xfrm>
                <a:off x="3354120" y="2207880"/>
                <a:ext cx="69120" cy="69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1" name="Google Shape;1597;p41"/>
              <p:cNvSpPr/>
              <p:nvPr/>
            </p:nvSpPr>
            <p:spPr>
              <a:xfrm>
                <a:off x="3450960" y="2207880"/>
                <a:ext cx="69120" cy="691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2" name="Google Shape;1598;p41"/>
              <p:cNvSpPr/>
              <p:nvPr/>
            </p:nvSpPr>
            <p:spPr>
              <a:xfrm>
                <a:off x="3549240" y="2207880"/>
                <a:ext cx="69120" cy="69120"/>
              </a:xfrm>
              <a:prstGeom prst="ellipse">
                <a:avLst/>
              </a:prstGeom>
              <a:solidFill>
                <a:schemeClr val="accen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3" name="Google Shape;1599;p41"/>
              <p:cNvSpPr/>
              <p:nvPr/>
            </p:nvSpPr>
            <p:spPr>
              <a:xfrm>
                <a:off x="3648240" y="2207880"/>
                <a:ext cx="69120" cy="69120"/>
              </a:xfrm>
              <a:prstGeom prst="ellipse">
                <a:avLst/>
              </a:prstGeom>
              <a:solidFill>
                <a:schemeClr val="accent6"/>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4" name="Google Shape;1600;p41"/>
              <p:cNvSpPr/>
              <p:nvPr/>
            </p:nvSpPr>
            <p:spPr>
              <a:xfrm>
                <a:off x="2388240" y="1810800"/>
                <a:ext cx="733680" cy="226800"/>
              </a:xfrm>
              <a:custGeom>
                <a:avLst/>
                <a:gdLst>
                  <a:gd name="textAreaLeft" fmla="*/ 0 w 733680"/>
                  <a:gd name="textAreaRight" fmla="*/ 734040 w 733680"/>
                  <a:gd name="textAreaTop" fmla="*/ 0 h 226800"/>
                  <a:gd name="textAreaBottom" fmla="*/ 227160 h 226800"/>
                </a:gdLst>
                <a:ahLst/>
                <a:cxnLst/>
                <a:rect l="textAreaLeft" t="textAreaTop" r="textAreaRight" b="textAreaBottom"/>
                <a:pathLst>
                  <a:path w="317" h="98">
                    <a:moveTo>
                      <a:pt x="317" y="98"/>
                    </a:moveTo>
                    <a:cubicBezTo>
                      <a:pt x="0" y="98"/>
                      <a:pt x="0" y="98"/>
                      <a:pt x="0" y="98"/>
                    </a:cubicBezTo>
                    <a:cubicBezTo>
                      <a:pt x="0" y="0"/>
                      <a:pt x="0" y="0"/>
                      <a:pt x="0" y="0"/>
                    </a:cubicBezTo>
                    <a:cubicBezTo>
                      <a:pt x="269" y="0"/>
                      <a:pt x="269" y="0"/>
                      <a:pt x="269" y="0"/>
                    </a:cubicBezTo>
                    <a:cubicBezTo>
                      <a:pt x="295" y="0"/>
                      <a:pt x="317" y="22"/>
                      <a:pt x="317" y="48"/>
                    </a:cubicBezTo>
                    <a:lnTo>
                      <a:pt x="317" y="98"/>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5" name="Google Shape;1601;p41"/>
              <p:cNvSpPr/>
              <p:nvPr/>
            </p:nvSpPr>
            <p:spPr>
              <a:xfrm>
                <a:off x="226728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6" y="0"/>
                    </a:lnTo>
                    <a:lnTo>
                      <a:pt x="0" y="200"/>
                    </a:lnTo>
                    <a:lnTo>
                      <a:pt x="15"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6" name="Google Shape;1602;p41"/>
              <p:cNvSpPr/>
              <p:nvPr/>
            </p:nvSpPr>
            <p:spPr>
              <a:xfrm>
                <a:off x="246456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7" name="Google Shape;1603;p41"/>
              <p:cNvSpPr/>
              <p:nvPr/>
            </p:nvSpPr>
            <p:spPr>
              <a:xfrm>
                <a:off x="230688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6" y="0"/>
                    </a:lnTo>
                    <a:lnTo>
                      <a:pt x="0" y="200"/>
                    </a:lnTo>
                    <a:lnTo>
                      <a:pt x="15"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8" name="Google Shape;1604;p41"/>
              <p:cNvSpPr/>
              <p:nvPr/>
            </p:nvSpPr>
            <p:spPr>
              <a:xfrm>
                <a:off x="242532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9" name="Google Shape;1605;p41"/>
              <p:cNvSpPr/>
              <p:nvPr/>
            </p:nvSpPr>
            <p:spPr>
              <a:xfrm>
                <a:off x="238572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0" name="Google Shape;1606;p41"/>
              <p:cNvSpPr/>
              <p:nvPr/>
            </p:nvSpPr>
            <p:spPr>
              <a:xfrm>
                <a:off x="234612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6" y="0"/>
                    </a:lnTo>
                    <a:lnTo>
                      <a:pt x="0" y="200"/>
                    </a:lnTo>
                    <a:lnTo>
                      <a:pt x="15"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1" name="Google Shape;1607;p41"/>
              <p:cNvSpPr/>
              <p:nvPr/>
            </p:nvSpPr>
            <p:spPr>
              <a:xfrm>
                <a:off x="2248200" y="2038320"/>
                <a:ext cx="137160" cy="232920"/>
              </a:xfrm>
              <a:custGeom>
                <a:avLst/>
                <a:gdLst>
                  <a:gd name="textAreaLeft" fmla="*/ 0 w 137160"/>
                  <a:gd name="textAreaRight" fmla="*/ 137520 w 137160"/>
                  <a:gd name="textAreaTop" fmla="*/ 0 h 232920"/>
                  <a:gd name="textAreaBottom" fmla="*/ 233280 h 232920"/>
                </a:gdLst>
                <a:ahLst/>
                <a:cxnLst/>
                <a:rect l="textAreaLeft" t="textAreaTop" r="textAreaRight" b="textAreaBottom"/>
                <a:pathLst>
                  <a:path w="115" h="195">
                    <a:moveTo>
                      <a:pt x="115" y="0"/>
                    </a:moveTo>
                    <a:lnTo>
                      <a:pt x="99" y="0"/>
                    </a:lnTo>
                    <a:lnTo>
                      <a:pt x="0" y="169"/>
                    </a:lnTo>
                    <a:lnTo>
                      <a:pt x="0" y="195"/>
                    </a:lnTo>
                    <a:lnTo>
                      <a:pt x="115"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2" name="Google Shape;1608;p41"/>
              <p:cNvSpPr/>
              <p:nvPr/>
            </p:nvSpPr>
            <p:spPr>
              <a:xfrm>
                <a:off x="2248200" y="2038320"/>
                <a:ext cx="18720" cy="30600"/>
              </a:xfrm>
              <a:custGeom>
                <a:avLst/>
                <a:gdLst>
                  <a:gd name="textAreaLeft" fmla="*/ 0 w 18720"/>
                  <a:gd name="textAreaRight" fmla="*/ 19080 w 18720"/>
                  <a:gd name="textAreaTop" fmla="*/ 0 h 30600"/>
                  <a:gd name="textAreaBottom" fmla="*/ 30960 h 30600"/>
                </a:gdLst>
                <a:ahLst/>
                <a:cxnLst/>
                <a:rect l="textAreaLeft" t="textAreaTop" r="textAreaRight" b="textAreaBottom"/>
                <a:pathLst>
                  <a:path w="16" h="26">
                    <a:moveTo>
                      <a:pt x="0" y="0"/>
                    </a:moveTo>
                    <a:lnTo>
                      <a:pt x="0" y="26"/>
                    </a:lnTo>
                    <a:lnTo>
                      <a:pt x="16" y="0"/>
                    </a:ln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15480" bIns="15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3" name="Google Shape;1609;p41"/>
              <p:cNvSpPr/>
              <p:nvPr/>
            </p:nvSpPr>
            <p:spPr>
              <a:xfrm>
                <a:off x="2248200" y="2038320"/>
                <a:ext cx="58320" cy="97560"/>
              </a:xfrm>
              <a:custGeom>
                <a:avLst/>
                <a:gdLst>
                  <a:gd name="textAreaLeft" fmla="*/ 0 w 58320"/>
                  <a:gd name="textAreaRight" fmla="*/ 58680 w 58320"/>
                  <a:gd name="textAreaTop" fmla="*/ 0 h 97560"/>
                  <a:gd name="textAreaBottom" fmla="*/ 97920 h 97560"/>
                </a:gdLst>
                <a:ahLst/>
                <a:cxnLst/>
                <a:rect l="textAreaLeft" t="textAreaTop" r="textAreaRight" b="textAreaBottom"/>
                <a:pathLst>
                  <a:path w="49" h="82">
                    <a:moveTo>
                      <a:pt x="49" y="0"/>
                    </a:moveTo>
                    <a:lnTo>
                      <a:pt x="33" y="0"/>
                    </a:lnTo>
                    <a:lnTo>
                      <a:pt x="0" y="57"/>
                    </a:lnTo>
                    <a:lnTo>
                      <a:pt x="0" y="82"/>
                    </a:lnTo>
                    <a:lnTo>
                      <a:pt x="49"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4" name="Google Shape;1610;p41"/>
              <p:cNvSpPr/>
              <p:nvPr/>
            </p:nvSpPr>
            <p:spPr>
              <a:xfrm>
                <a:off x="2248200" y="2038320"/>
                <a:ext cx="97560" cy="164520"/>
              </a:xfrm>
              <a:custGeom>
                <a:avLst/>
                <a:gdLst>
                  <a:gd name="textAreaLeft" fmla="*/ 0 w 97560"/>
                  <a:gd name="textAreaRight" fmla="*/ 97920 w 97560"/>
                  <a:gd name="textAreaTop" fmla="*/ 0 h 164520"/>
                  <a:gd name="textAreaBottom" fmla="*/ 164880 h 164520"/>
                </a:gdLst>
                <a:ahLst/>
                <a:cxnLst/>
                <a:rect l="textAreaLeft" t="textAreaTop" r="textAreaRight" b="textAreaBottom"/>
                <a:pathLst>
                  <a:path w="82" h="138">
                    <a:moveTo>
                      <a:pt x="82" y="0"/>
                    </a:moveTo>
                    <a:lnTo>
                      <a:pt x="66" y="0"/>
                    </a:lnTo>
                    <a:lnTo>
                      <a:pt x="0" y="113"/>
                    </a:lnTo>
                    <a:lnTo>
                      <a:pt x="0" y="138"/>
                    </a:lnTo>
                    <a:lnTo>
                      <a:pt x="8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5" name="Google Shape;1611;p41"/>
              <p:cNvSpPr/>
              <p:nvPr/>
            </p:nvSpPr>
            <p:spPr>
              <a:xfrm>
                <a:off x="2895120" y="2237760"/>
                <a:ext cx="22320" cy="39240"/>
              </a:xfrm>
              <a:custGeom>
                <a:avLst/>
                <a:gdLst>
                  <a:gd name="textAreaLeft" fmla="*/ 0 w 22320"/>
                  <a:gd name="textAreaRight" fmla="*/ 22680 w 22320"/>
                  <a:gd name="textAreaTop" fmla="*/ 0 h 39240"/>
                  <a:gd name="textAreaBottom" fmla="*/ 39600 h 39240"/>
                </a:gdLst>
                <a:ahLst/>
                <a:cxnLst/>
                <a:rect l="textAreaLeft" t="textAreaTop" r="textAreaRight" b="textAreaBottom"/>
                <a:pathLst>
                  <a:path w="19" h="33">
                    <a:moveTo>
                      <a:pt x="19" y="28"/>
                    </a:moveTo>
                    <a:lnTo>
                      <a:pt x="19" y="0"/>
                    </a:lnTo>
                    <a:lnTo>
                      <a:pt x="0" y="33"/>
                    </a:lnTo>
                    <a:lnTo>
                      <a:pt x="16" y="33"/>
                    </a:lnTo>
                    <a:lnTo>
                      <a:pt x="19" y="28"/>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19800" bIns="19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6" name="Google Shape;1612;p41"/>
              <p:cNvSpPr/>
              <p:nvPr/>
            </p:nvSpPr>
            <p:spPr>
              <a:xfrm>
                <a:off x="2739600" y="2038320"/>
                <a:ext cx="155160" cy="238680"/>
              </a:xfrm>
              <a:custGeom>
                <a:avLst/>
                <a:gdLst>
                  <a:gd name="textAreaLeft" fmla="*/ 0 w 155160"/>
                  <a:gd name="textAreaRight" fmla="*/ 155520 w 155160"/>
                  <a:gd name="textAreaTop" fmla="*/ 0 h 238680"/>
                  <a:gd name="textAreaBottom" fmla="*/ 239040 h 238680"/>
                </a:gdLst>
                <a:ahLst/>
                <a:cxnLst/>
                <a:rect l="textAreaLeft" t="textAreaTop" r="textAreaRight" b="textAreaBottom"/>
                <a:pathLst>
                  <a:path w="130" h="200">
                    <a:moveTo>
                      <a:pt x="130" y="0"/>
                    </a:moveTo>
                    <a:lnTo>
                      <a:pt x="116" y="0"/>
                    </a:lnTo>
                    <a:lnTo>
                      <a:pt x="0" y="200"/>
                    </a:lnTo>
                    <a:lnTo>
                      <a:pt x="14" y="200"/>
                    </a:lnTo>
                    <a:lnTo>
                      <a:pt x="13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7" name="Google Shape;1613;p41"/>
              <p:cNvSpPr/>
              <p:nvPr/>
            </p:nvSpPr>
            <p:spPr>
              <a:xfrm>
                <a:off x="250416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8" name="Google Shape;1614;p41"/>
              <p:cNvSpPr/>
              <p:nvPr/>
            </p:nvSpPr>
            <p:spPr>
              <a:xfrm>
                <a:off x="2700000" y="2038320"/>
                <a:ext cx="155160" cy="238680"/>
              </a:xfrm>
              <a:custGeom>
                <a:avLst/>
                <a:gdLst>
                  <a:gd name="textAreaLeft" fmla="*/ 0 w 155160"/>
                  <a:gd name="textAreaRight" fmla="*/ 155520 w 155160"/>
                  <a:gd name="textAreaTop" fmla="*/ 0 h 238680"/>
                  <a:gd name="textAreaBottom" fmla="*/ 239040 h 238680"/>
                </a:gdLst>
                <a:ahLst/>
                <a:cxnLst/>
                <a:rect l="textAreaLeft" t="textAreaTop" r="textAreaRight" b="textAreaBottom"/>
                <a:pathLst>
                  <a:path w="130" h="200">
                    <a:moveTo>
                      <a:pt x="130" y="0"/>
                    </a:moveTo>
                    <a:lnTo>
                      <a:pt x="117" y="0"/>
                    </a:lnTo>
                    <a:lnTo>
                      <a:pt x="0" y="200"/>
                    </a:lnTo>
                    <a:lnTo>
                      <a:pt x="14" y="200"/>
                    </a:lnTo>
                    <a:lnTo>
                      <a:pt x="13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9" name="Google Shape;1615;p41"/>
              <p:cNvSpPr/>
              <p:nvPr/>
            </p:nvSpPr>
            <p:spPr>
              <a:xfrm>
                <a:off x="2816280" y="2103840"/>
                <a:ext cx="101160" cy="173160"/>
              </a:xfrm>
              <a:custGeom>
                <a:avLst/>
                <a:gdLst>
                  <a:gd name="textAreaLeft" fmla="*/ 0 w 101160"/>
                  <a:gd name="textAreaRight" fmla="*/ 101520 w 101160"/>
                  <a:gd name="textAreaTop" fmla="*/ 0 h 173160"/>
                  <a:gd name="textAreaBottom" fmla="*/ 173520 h 173160"/>
                </a:gdLst>
                <a:ahLst/>
                <a:cxnLst/>
                <a:rect l="textAreaLeft" t="textAreaTop" r="textAreaRight" b="textAreaBottom"/>
                <a:pathLst>
                  <a:path w="85" h="145">
                    <a:moveTo>
                      <a:pt x="85" y="27"/>
                    </a:moveTo>
                    <a:lnTo>
                      <a:pt x="85" y="0"/>
                    </a:lnTo>
                    <a:lnTo>
                      <a:pt x="0" y="145"/>
                    </a:lnTo>
                    <a:lnTo>
                      <a:pt x="16" y="145"/>
                    </a:lnTo>
                    <a:lnTo>
                      <a:pt x="85" y="27"/>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0" name="Google Shape;1616;p41"/>
              <p:cNvSpPr/>
              <p:nvPr/>
            </p:nvSpPr>
            <p:spPr>
              <a:xfrm>
                <a:off x="2855520" y="2170800"/>
                <a:ext cx="61920" cy="106200"/>
              </a:xfrm>
              <a:custGeom>
                <a:avLst/>
                <a:gdLst>
                  <a:gd name="textAreaLeft" fmla="*/ 0 w 61920"/>
                  <a:gd name="textAreaRight" fmla="*/ 62280 w 61920"/>
                  <a:gd name="textAreaTop" fmla="*/ 0 h 106200"/>
                  <a:gd name="textAreaBottom" fmla="*/ 106560 h 106200"/>
                </a:gdLst>
                <a:ahLst/>
                <a:cxnLst/>
                <a:rect l="textAreaLeft" t="textAreaTop" r="textAreaRight" b="textAreaBottom"/>
                <a:pathLst>
                  <a:path w="52" h="89">
                    <a:moveTo>
                      <a:pt x="52" y="27"/>
                    </a:moveTo>
                    <a:lnTo>
                      <a:pt x="52" y="0"/>
                    </a:lnTo>
                    <a:lnTo>
                      <a:pt x="0" y="89"/>
                    </a:lnTo>
                    <a:lnTo>
                      <a:pt x="16" y="89"/>
                    </a:lnTo>
                    <a:lnTo>
                      <a:pt x="52" y="27"/>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1" name="Google Shape;1617;p41"/>
              <p:cNvSpPr/>
              <p:nvPr/>
            </p:nvSpPr>
            <p:spPr>
              <a:xfrm>
                <a:off x="2776680" y="2038320"/>
                <a:ext cx="140760" cy="238680"/>
              </a:xfrm>
              <a:custGeom>
                <a:avLst/>
                <a:gdLst>
                  <a:gd name="textAreaLeft" fmla="*/ 0 w 140760"/>
                  <a:gd name="textAreaRight" fmla="*/ 141120 w 140760"/>
                  <a:gd name="textAreaTop" fmla="*/ 0 h 238680"/>
                  <a:gd name="textAreaBottom" fmla="*/ 239040 h 238680"/>
                </a:gdLst>
                <a:ahLst/>
                <a:cxnLst/>
                <a:rect l="textAreaLeft" t="textAreaTop" r="textAreaRight" b="textAreaBottom"/>
                <a:pathLst>
                  <a:path w="118" h="200">
                    <a:moveTo>
                      <a:pt x="118" y="26"/>
                    </a:moveTo>
                    <a:lnTo>
                      <a:pt x="118" y="0"/>
                    </a:lnTo>
                    <a:lnTo>
                      <a:pt x="118" y="0"/>
                    </a:lnTo>
                    <a:lnTo>
                      <a:pt x="0" y="200"/>
                    </a:lnTo>
                    <a:lnTo>
                      <a:pt x="16" y="200"/>
                    </a:lnTo>
                    <a:lnTo>
                      <a:pt x="118" y="26"/>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2" name="Google Shape;1618;p41"/>
              <p:cNvSpPr/>
              <p:nvPr/>
            </p:nvSpPr>
            <p:spPr>
              <a:xfrm>
                <a:off x="254232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6"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3" name="Google Shape;1619;p41"/>
              <p:cNvSpPr/>
              <p:nvPr/>
            </p:nvSpPr>
            <p:spPr>
              <a:xfrm>
                <a:off x="266076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4"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4" name="Google Shape;1620;p41"/>
              <p:cNvSpPr/>
              <p:nvPr/>
            </p:nvSpPr>
            <p:spPr>
              <a:xfrm>
                <a:off x="258192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6"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5" name="Google Shape;1621;p41"/>
              <p:cNvSpPr/>
              <p:nvPr/>
            </p:nvSpPr>
            <p:spPr>
              <a:xfrm>
                <a:off x="262116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6"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6" name="Google Shape;1622;p41"/>
              <p:cNvSpPr/>
              <p:nvPr/>
            </p:nvSpPr>
            <p:spPr>
              <a:xfrm>
                <a:off x="233424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19" y="10"/>
                    </a:moveTo>
                    <a:cubicBezTo>
                      <a:pt x="18" y="10"/>
                      <a:pt x="18" y="10"/>
                      <a:pt x="18" y="10"/>
                    </a:cubicBezTo>
                    <a:cubicBezTo>
                      <a:pt x="18" y="14"/>
                      <a:pt x="15" y="18"/>
                      <a:pt x="10" y="18"/>
                    </a:cubicBezTo>
                    <a:cubicBezTo>
                      <a:pt x="6" y="18"/>
                      <a:pt x="3" y="14"/>
                      <a:pt x="3" y="10"/>
                    </a:cubicBezTo>
                    <a:cubicBezTo>
                      <a:pt x="3" y="6"/>
                      <a:pt x="6" y="3"/>
                      <a:pt x="10" y="3"/>
                    </a:cubicBezTo>
                    <a:cubicBezTo>
                      <a:pt x="15" y="3"/>
                      <a:pt x="18" y="6"/>
                      <a:pt x="18" y="10"/>
                    </a:cubicBezTo>
                    <a:cubicBezTo>
                      <a:pt x="19" y="10"/>
                      <a:pt x="19" y="10"/>
                      <a:pt x="19" y="10"/>
                    </a:cubicBezTo>
                    <a:cubicBezTo>
                      <a:pt x="21" y="10"/>
                      <a:pt x="21" y="10"/>
                      <a:pt x="21" y="10"/>
                    </a:cubicBezTo>
                    <a:cubicBezTo>
                      <a:pt x="21" y="4"/>
                      <a:pt x="16" y="0"/>
                      <a:pt x="10" y="0"/>
                    </a:cubicBezTo>
                    <a:cubicBezTo>
                      <a:pt x="5" y="0"/>
                      <a:pt x="0" y="4"/>
                      <a:pt x="0" y="10"/>
                    </a:cubicBezTo>
                    <a:cubicBezTo>
                      <a:pt x="0" y="16"/>
                      <a:pt x="5" y="21"/>
                      <a:pt x="10" y="21"/>
                    </a:cubicBezTo>
                    <a:cubicBezTo>
                      <a:pt x="16" y="21"/>
                      <a:pt x="21" y="16"/>
                      <a:pt x="21" y="10"/>
                    </a:cubicBezTo>
                    <a:lnTo>
                      <a:pt x="19"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7" name="Google Shape;1623;p41"/>
              <p:cNvSpPr/>
              <p:nvPr/>
            </p:nvSpPr>
            <p:spPr>
              <a:xfrm>
                <a:off x="241812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20" y="10"/>
                    </a:moveTo>
                    <a:cubicBezTo>
                      <a:pt x="18" y="10"/>
                      <a:pt x="18" y="10"/>
                      <a:pt x="18" y="10"/>
                    </a:cubicBezTo>
                    <a:cubicBezTo>
                      <a:pt x="18" y="14"/>
                      <a:pt x="15" y="18"/>
                      <a:pt x="11" y="18"/>
                    </a:cubicBezTo>
                    <a:cubicBezTo>
                      <a:pt x="7" y="18"/>
                      <a:pt x="3" y="14"/>
                      <a:pt x="3" y="10"/>
                    </a:cubicBezTo>
                    <a:cubicBezTo>
                      <a:pt x="3" y="6"/>
                      <a:pt x="7" y="3"/>
                      <a:pt x="11" y="3"/>
                    </a:cubicBezTo>
                    <a:cubicBezTo>
                      <a:pt x="15" y="3"/>
                      <a:pt x="18" y="6"/>
                      <a:pt x="18" y="10"/>
                    </a:cubicBezTo>
                    <a:cubicBezTo>
                      <a:pt x="20" y="10"/>
                      <a:pt x="20" y="10"/>
                      <a:pt x="20" y="10"/>
                    </a:cubicBezTo>
                    <a:cubicBezTo>
                      <a:pt x="21" y="10"/>
                      <a:pt x="21" y="10"/>
                      <a:pt x="21" y="10"/>
                    </a:cubicBezTo>
                    <a:cubicBezTo>
                      <a:pt x="21" y="4"/>
                      <a:pt x="17" y="0"/>
                      <a:pt x="11" y="0"/>
                    </a:cubicBezTo>
                    <a:cubicBezTo>
                      <a:pt x="5" y="0"/>
                      <a:pt x="0" y="4"/>
                      <a:pt x="0" y="10"/>
                    </a:cubicBezTo>
                    <a:cubicBezTo>
                      <a:pt x="0" y="16"/>
                      <a:pt x="5" y="21"/>
                      <a:pt x="11" y="21"/>
                    </a:cubicBezTo>
                    <a:cubicBezTo>
                      <a:pt x="17" y="21"/>
                      <a:pt x="21" y="16"/>
                      <a:pt x="21"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8" name="Google Shape;1624;p41"/>
              <p:cNvSpPr/>
              <p:nvPr/>
            </p:nvSpPr>
            <p:spPr>
              <a:xfrm>
                <a:off x="2501640" y="2326320"/>
                <a:ext cx="50040" cy="48600"/>
              </a:xfrm>
              <a:custGeom>
                <a:avLst/>
                <a:gdLst>
                  <a:gd name="textAreaLeft" fmla="*/ 0 w 50040"/>
                  <a:gd name="textAreaRight" fmla="*/ 50400 w 50040"/>
                  <a:gd name="textAreaTop" fmla="*/ 0 h 48600"/>
                  <a:gd name="textAreaBottom" fmla="*/ 48960 h 48600"/>
                </a:gdLst>
                <a:ahLst/>
                <a:cxnLst/>
                <a:rect l="textAreaLeft" t="textAreaTop" r="textAreaRight" b="textAreaBottom"/>
                <a:pathLst>
                  <a:path w="22" h="21">
                    <a:moveTo>
                      <a:pt x="20" y="10"/>
                    </a:moveTo>
                    <a:cubicBezTo>
                      <a:pt x="18" y="10"/>
                      <a:pt x="18" y="10"/>
                      <a:pt x="18" y="10"/>
                    </a:cubicBezTo>
                    <a:cubicBezTo>
                      <a:pt x="18" y="14"/>
                      <a:pt x="15" y="18"/>
                      <a:pt x="11" y="18"/>
                    </a:cubicBezTo>
                    <a:cubicBezTo>
                      <a:pt x="7" y="18"/>
                      <a:pt x="4" y="14"/>
                      <a:pt x="4" y="10"/>
                    </a:cubicBezTo>
                    <a:cubicBezTo>
                      <a:pt x="4" y="6"/>
                      <a:pt x="7" y="3"/>
                      <a:pt x="11" y="3"/>
                    </a:cubicBezTo>
                    <a:cubicBezTo>
                      <a:pt x="15" y="3"/>
                      <a:pt x="18" y="6"/>
                      <a:pt x="18" y="10"/>
                    </a:cubicBezTo>
                    <a:cubicBezTo>
                      <a:pt x="20" y="10"/>
                      <a:pt x="20" y="10"/>
                      <a:pt x="20" y="10"/>
                    </a:cubicBezTo>
                    <a:cubicBezTo>
                      <a:pt x="22" y="10"/>
                      <a:pt x="22" y="10"/>
                      <a:pt x="22" y="10"/>
                    </a:cubicBezTo>
                    <a:cubicBezTo>
                      <a:pt x="22" y="4"/>
                      <a:pt x="17" y="0"/>
                      <a:pt x="11" y="0"/>
                    </a:cubicBezTo>
                    <a:cubicBezTo>
                      <a:pt x="5" y="0"/>
                      <a:pt x="0" y="4"/>
                      <a:pt x="0" y="10"/>
                    </a:cubicBezTo>
                    <a:cubicBezTo>
                      <a:pt x="0" y="16"/>
                      <a:pt x="5" y="21"/>
                      <a:pt x="11" y="21"/>
                    </a:cubicBezTo>
                    <a:cubicBezTo>
                      <a:pt x="17" y="21"/>
                      <a:pt x="22" y="16"/>
                      <a:pt x="22"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9" name="Google Shape;1625;p41"/>
              <p:cNvSpPr/>
              <p:nvPr/>
            </p:nvSpPr>
            <p:spPr>
              <a:xfrm>
                <a:off x="258660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19" y="10"/>
                    </a:moveTo>
                    <a:cubicBezTo>
                      <a:pt x="18" y="10"/>
                      <a:pt x="18" y="10"/>
                      <a:pt x="18" y="10"/>
                    </a:cubicBezTo>
                    <a:cubicBezTo>
                      <a:pt x="18" y="14"/>
                      <a:pt x="14" y="18"/>
                      <a:pt x="10" y="18"/>
                    </a:cubicBezTo>
                    <a:cubicBezTo>
                      <a:pt x="6" y="18"/>
                      <a:pt x="3" y="14"/>
                      <a:pt x="3" y="10"/>
                    </a:cubicBezTo>
                    <a:cubicBezTo>
                      <a:pt x="3" y="6"/>
                      <a:pt x="6" y="3"/>
                      <a:pt x="10" y="3"/>
                    </a:cubicBezTo>
                    <a:cubicBezTo>
                      <a:pt x="14" y="3"/>
                      <a:pt x="18" y="6"/>
                      <a:pt x="18" y="10"/>
                    </a:cubicBezTo>
                    <a:cubicBezTo>
                      <a:pt x="19" y="10"/>
                      <a:pt x="19" y="10"/>
                      <a:pt x="19" y="10"/>
                    </a:cubicBezTo>
                    <a:cubicBezTo>
                      <a:pt x="21" y="10"/>
                      <a:pt x="21" y="10"/>
                      <a:pt x="21" y="10"/>
                    </a:cubicBezTo>
                    <a:cubicBezTo>
                      <a:pt x="21" y="4"/>
                      <a:pt x="16" y="0"/>
                      <a:pt x="10" y="0"/>
                    </a:cubicBezTo>
                    <a:cubicBezTo>
                      <a:pt x="5" y="0"/>
                      <a:pt x="0" y="4"/>
                      <a:pt x="0" y="10"/>
                    </a:cubicBezTo>
                    <a:cubicBezTo>
                      <a:pt x="0" y="16"/>
                      <a:pt x="5" y="21"/>
                      <a:pt x="10" y="21"/>
                    </a:cubicBezTo>
                    <a:cubicBezTo>
                      <a:pt x="16" y="21"/>
                      <a:pt x="21" y="16"/>
                      <a:pt x="21" y="10"/>
                    </a:cubicBezTo>
                    <a:lnTo>
                      <a:pt x="19"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0" name="Google Shape;1626;p41"/>
              <p:cNvSpPr/>
              <p:nvPr/>
            </p:nvSpPr>
            <p:spPr>
              <a:xfrm>
                <a:off x="267012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20" y="10"/>
                    </a:moveTo>
                    <a:cubicBezTo>
                      <a:pt x="18" y="10"/>
                      <a:pt x="18" y="10"/>
                      <a:pt x="18" y="10"/>
                    </a:cubicBezTo>
                    <a:cubicBezTo>
                      <a:pt x="18" y="14"/>
                      <a:pt x="15" y="18"/>
                      <a:pt x="11" y="18"/>
                    </a:cubicBezTo>
                    <a:cubicBezTo>
                      <a:pt x="7" y="18"/>
                      <a:pt x="3" y="14"/>
                      <a:pt x="3" y="10"/>
                    </a:cubicBezTo>
                    <a:cubicBezTo>
                      <a:pt x="3" y="6"/>
                      <a:pt x="7" y="3"/>
                      <a:pt x="11" y="3"/>
                    </a:cubicBezTo>
                    <a:cubicBezTo>
                      <a:pt x="15" y="3"/>
                      <a:pt x="18" y="6"/>
                      <a:pt x="18" y="10"/>
                    </a:cubicBezTo>
                    <a:cubicBezTo>
                      <a:pt x="20" y="10"/>
                      <a:pt x="20" y="10"/>
                      <a:pt x="20" y="10"/>
                    </a:cubicBezTo>
                    <a:cubicBezTo>
                      <a:pt x="21" y="10"/>
                      <a:pt x="21" y="10"/>
                      <a:pt x="21" y="10"/>
                    </a:cubicBezTo>
                    <a:cubicBezTo>
                      <a:pt x="21" y="4"/>
                      <a:pt x="16" y="0"/>
                      <a:pt x="11" y="0"/>
                    </a:cubicBezTo>
                    <a:cubicBezTo>
                      <a:pt x="5" y="0"/>
                      <a:pt x="0" y="4"/>
                      <a:pt x="0" y="10"/>
                    </a:cubicBezTo>
                    <a:cubicBezTo>
                      <a:pt x="0" y="16"/>
                      <a:pt x="5" y="21"/>
                      <a:pt x="11" y="21"/>
                    </a:cubicBezTo>
                    <a:cubicBezTo>
                      <a:pt x="16" y="21"/>
                      <a:pt x="21" y="16"/>
                      <a:pt x="21"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1" name="Google Shape;1627;p41"/>
              <p:cNvSpPr/>
              <p:nvPr/>
            </p:nvSpPr>
            <p:spPr>
              <a:xfrm>
                <a:off x="2754000" y="2326320"/>
                <a:ext cx="50040" cy="48600"/>
              </a:xfrm>
              <a:custGeom>
                <a:avLst/>
                <a:gdLst>
                  <a:gd name="textAreaLeft" fmla="*/ 0 w 50040"/>
                  <a:gd name="textAreaRight" fmla="*/ 50400 w 50040"/>
                  <a:gd name="textAreaTop" fmla="*/ 0 h 48600"/>
                  <a:gd name="textAreaBottom" fmla="*/ 48960 h 48600"/>
                </a:gdLst>
                <a:ahLst/>
                <a:cxnLst/>
                <a:rect l="textAreaLeft" t="textAreaTop" r="textAreaRight" b="textAreaBottom"/>
                <a:pathLst>
                  <a:path w="22" h="21">
                    <a:moveTo>
                      <a:pt x="20" y="10"/>
                    </a:moveTo>
                    <a:cubicBezTo>
                      <a:pt x="18" y="10"/>
                      <a:pt x="18" y="10"/>
                      <a:pt x="18" y="10"/>
                    </a:cubicBezTo>
                    <a:cubicBezTo>
                      <a:pt x="18" y="14"/>
                      <a:pt x="15" y="18"/>
                      <a:pt x="11" y="18"/>
                    </a:cubicBezTo>
                    <a:cubicBezTo>
                      <a:pt x="7" y="18"/>
                      <a:pt x="4" y="14"/>
                      <a:pt x="4" y="10"/>
                    </a:cubicBezTo>
                    <a:cubicBezTo>
                      <a:pt x="4" y="6"/>
                      <a:pt x="7" y="3"/>
                      <a:pt x="11" y="3"/>
                    </a:cubicBezTo>
                    <a:cubicBezTo>
                      <a:pt x="15" y="3"/>
                      <a:pt x="18" y="6"/>
                      <a:pt x="18" y="10"/>
                    </a:cubicBezTo>
                    <a:cubicBezTo>
                      <a:pt x="20" y="10"/>
                      <a:pt x="20" y="10"/>
                      <a:pt x="20" y="10"/>
                    </a:cubicBezTo>
                    <a:cubicBezTo>
                      <a:pt x="22" y="10"/>
                      <a:pt x="22" y="10"/>
                      <a:pt x="22" y="10"/>
                    </a:cubicBezTo>
                    <a:cubicBezTo>
                      <a:pt x="22" y="4"/>
                      <a:pt x="17" y="0"/>
                      <a:pt x="11" y="0"/>
                    </a:cubicBezTo>
                    <a:cubicBezTo>
                      <a:pt x="5" y="0"/>
                      <a:pt x="0" y="4"/>
                      <a:pt x="0" y="10"/>
                    </a:cubicBezTo>
                    <a:cubicBezTo>
                      <a:pt x="0" y="16"/>
                      <a:pt x="5" y="21"/>
                      <a:pt x="11" y="21"/>
                    </a:cubicBezTo>
                    <a:cubicBezTo>
                      <a:pt x="17" y="21"/>
                      <a:pt x="22" y="16"/>
                      <a:pt x="22"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2" name="Google Shape;1628;p41"/>
              <p:cNvSpPr/>
              <p:nvPr/>
            </p:nvSpPr>
            <p:spPr>
              <a:xfrm>
                <a:off x="2742120" y="2038320"/>
                <a:ext cx="382320" cy="381240"/>
              </a:xfrm>
              <a:custGeom>
                <a:avLst/>
                <a:gdLst>
                  <a:gd name="textAreaLeft" fmla="*/ 0 w 382320"/>
                  <a:gd name="textAreaRight" fmla="*/ 382680 w 382320"/>
                  <a:gd name="textAreaTop" fmla="*/ 0 h 381240"/>
                  <a:gd name="textAreaBottom" fmla="*/ 381600 h 381240"/>
                </a:gdLst>
                <a:ahLst/>
                <a:cxnLst/>
                <a:rect l="textAreaLeft" t="textAreaTop" r="textAreaRight" b="textAreaBottom"/>
                <a:pathLst>
                  <a:path w="165" h="164">
                    <a:moveTo>
                      <a:pt x="165" y="164"/>
                    </a:moveTo>
                    <a:cubicBezTo>
                      <a:pt x="165" y="0"/>
                      <a:pt x="165" y="0"/>
                      <a:pt x="165" y="0"/>
                    </a:cubicBezTo>
                    <a:cubicBezTo>
                      <a:pt x="0" y="0"/>
                      <a:pt x="0" y="0"/>
                      <a:pt x="0" y="0"/>
                    </a:cubicBezTo>
                    <a:cubicBezTo>
                      <a:pt x="0" y="91"/>
                      <a:pt x="74" y="164"/>
                      <a:pt x="165" y="164"/>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3" name="Google Shape;1629;p41"/>
              <p:cNvSpPr/>
              <p:nvPr/>
            </p:nvSpPr>
            <p:spPr>
              <a:xfrm>
                <a:off x="2042640" y="1399680"/>
                <a:ext cx="240120" cy="17640"/>
              </a:xfrm>
              <a:custGeom>
                <a:avLst/>
                <a:gdLst>
                  <a:gd name="textAreaLeft" fmla="*/ 0 w 240120"/>
                  <a:gd name="textAreaRight" fmla="*/ 240480 w 24012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4" name="Google Shape;1630;p41"/>
              <p:cNvSpPr/>
              <p:nvPr/>
            </p:nvSpPr>
            <p:spPr>
              <a:xfrm>
                <a:off x="2371320" y="1399680"/>
                <a:ext cx="241200" cy="17640"/>
              </a:xfrm>
              <a:custGeom>
                <a:avLst/>
                <a:gdLst>
                  <a:gd name="textAreaLeft" fmla="*/ 0 w 241200"/>
                  <a:gd name="textAreaRight" fmla="*/ 241560 w 24120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5" name="Google Shape;1631;p41"/>
              <p:cNvSpPr/>
              <p:nvPr/>
            </p:nvSpPr>
            <p:spPr>
              <a:xfrm>
                <a:off x="2700000" y="1399680"/>
                <a:ext cx="241200" cy="17640"/>
              </a:xfrm>
              <a:custGeom>
                <a:avLst/>
                <a:gdLst>
                  <a:gd name="textAreaLeft" fmla="*/ 0 w 241200"/>
                  <a:gd name="textAreaRight" fmla="*/ 241560 w 24120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6" name="Google Shape;1632;p41"/>
              <p:cNvSpPr/>
              <p:nvPr/>
            </p:nvSpPr>
            <p:spPr>
              <a:xfrm>
                <a:off x="3029040" y="1399680"/>
                <a:ext cx="241200" cy="17640"/>
              </a:xfrm>
              <a:custGeom>
                <a:avLst/>
                <a:gdLst>
                  <a:gd name="textAreaLeft" fmla="*/ 0 w 241200"/>
                  <a:gd name="textAreaRight" fmla="*/ 241560 w 24120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7" name="Google Shape;1633;p41"/>
              <p:cNvSpPr/>
              <p:nvPr/>
            </p:nvSpPr>
            <p:spPr>
              <a:xfrm>
                <a:off x="3359160" y="1399680"/>
                <a:ext cx="240120" cy="17640"/>
              </a:xfrm>
              <a:custGeom>
                <a:avLst/>
                <a:gdLst>
                  <a:gd name="textAreaLeft" fmla="*/ 0 w 240120"/>
                  <a:gd name="textAreaRight" fmla="*/ 240480 w 24012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8" name="Google Shape;1634;p41"/>
              <p:cNvSpPr/>
              <p:nvPr/>
            </p:nvSpPr>
            <p:spPr>
              <a:xfrm>
                <a:off x="1768680" y="1399680"/>
                <a:ext cx="18720" cy="17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9" name="Google Shape;1635;p41"/>
              <p:cNvSpPr/>
              <p:nvPr/>
            </p:nvSpPr>
            <p:spPr>
              <a:xfrm>
                <a:off x="1840320" y="1399680"/>
                <a:ext cx="18720" cy="17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0" name="Google Shape;1636;p41"/>
              <p:cNvSpPr/>
              <p:nvPr/>
            </p:nvSpPr>
            <p:spPr>
              <a:xfrm>
                <a:off x="1912320" y="1399680"/>
                <a:ext cx="18720" cy="17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1" name="Google Shape;1637;p41"/>
              <p:cNvSpPr/>
              <p:nvPr/>
            </p:nvSpPr>
            <p:spPr>
              <a:xfrm>
                <a:off x="3333600" y="2695680"/>
                <a:ext cx="196920" cy="88200"/>
              </a:xfrm>
              <a:custGeom>
                <a:avLst/>
                <a:gdLst>
                  <a:gd name="textAreaLeft" fmla="*/ 0 w 196920"/>
                  <a:gd name="textAreaRight" fmla="*/ 197280 w 196920"/>
                  <a:gd name="textAreaTop" fmla="*/ 0 h 88200"/>
                  <a:gd name="textAreaBottom" fmla="*/ 88560 h 88200"/>
                </a:gdLst>
                <a:ahLst/>
                <a:cxnLst/>
                <a:rect l="textAreaLeft" t="textAreaTop" r="textAreaRight" b="textAreaBottom"/>
                <a:pathLst>
                  <a:path w="85" h="38">
                    <a:moveTo>
                      <a:pt x="85" y="38"/>
                    </a:moveTo>
                    <a:cubicBezTo>
                      <a:pt x="0" y="38"/>
                      <a:pt x="0" y="38"/>
                      <a:pt x="0" y="38"/>
                    </a:cubicBezTo>
                    <a:cubicBezTo>
                      <a:pt x="11" y="8"/>
                      <a:pt x="11" y="8"/>
                      <a:pt x="11" y="8"/>
                    </a:cubicBezTo>
                    <a:cubicBezTo>
                      <a:pt x="13" y="3"/>
                      <a:pt x="18" y="0"/>
                      <a:pt x="23" y="0"/>
                    </a:cubicBezTo>
                    <a:cubicBezTo>
                      <a:pt x="80" y="0"/>
                      <a:pt x="80" y="0"/>
                      <a:pt x="80" y="0"/>
                    </a:cubicBezTo>
                    <a:cubicBezTo>
                      <a:pt x="83" y="0"/>
                      <a:pt x="85" y="2"/>
                      <a:pt x="85" y="4"/>
                    </a:cubicBezTo>
                    <a:lnTo>
                      <a:pt x="85" y="38"/>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2" name="Google Shape;1638;p41"/>
              <p:cNvSpPr/>
              <p:nvPr/>
            </p:nvSpPr>
            <p:spPr>
              <a:xfrm>
                <a:off x="3440520" y="2695680"/>
                <a:ext cx="196920" cy="88200"/>
              </a:xfrm>
              <a:custGeom>
                <a:avLst/>
                <a:gdLst>
                  <a:gd name="textAreaLeft" fmla="*/ 0 w 196920"/>
                  <a:gd name="textAreaRight" fmla="*/ 197280 w 196920"/>
                  <a:gd name="textAreaTop" fmla="*/ 0 h 88200"/>
                  <a:gd name="textAreaBottom" fmla="*/ 88560 h 88200"/>
                </a:gdLst>
                <a:ahLst/>
                <a:cxnLst/>
                <a:rect l="textAreaLeft" t="textAreaTop" r="textAreaRight" b="textAreaBottom"/>
                <a:pathLst>
                  <a:path w="85" h="38">
                    <a:moveTo>
                      <a:pt x="85" y="38"/>
                    </a:moveTo>
                    <a:cubicBezTo>
                      <a:pt x="0" y="38"/>
                      <a:pt x="0" y="38"/>
                      <a:pt x="0" y="38"/>
                    </a:cubicBezTo>
                    <a:cubicBezTo>
                      <a:pt x="11" y="8"/>
                      <a:pt x="11" y="8"/>
                      <a:pt x="11" y="8"/>
                    </a:cubicBezTo>
                    <a:cubicBezTo>
                      <a:pt x="13" y="3"/>
                      <a:pt x="18" y="0"/>
                      <a:pt x="23" y="0"/>
                    </a:cubicBezTo>
                    <a:cubicBezTo>
                      <a:pt x="80" y="0"/>
                      <a:pt x="80" y="0"/>
                      <a:pt x="80" y="0"/>
                    </a:cubicBezTo>
                    <a:cubicBezTo>
                      <a:pt x="83" y="0"/>
                      <a:pt x="85" y="2"/>
                      <a:pt x="85" y="4"/>
                    </a:cubicBezTo>
                    <a:lnTo>
                      <a:pt x="85" y="38"/>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623" name="Google Shape;1639;p41"/>
            <p:cNvGrpSpPr/>
            <p:nvPr/>
          </p:nvGrpSpPr>
          <p:grpSpPr>
            <a:xfrm>
              <a:off x="1461600" y="1706400"/>
              <a:ext cx="883800" cy="1798560"/>
              <a:chOff x="1461600" y="1706400"/>
              <a:chExt cx="883800" cy="1798560"/>
            </a:xfrm>
          </p:grpSpPr>
          <p:sp>
            <p:nvSpPr>
              <p:cNvPr id="1624" name="Google Shape;1640;p41"/>
              <p:cNvSpPr/>
              <p:nvPr/>
            </p:nvSpPr>
            <p:spPr>
              <a:xfrm flipH="1">
                <a:off x="1948320" y="3254400"/>
                <a:ext cx="231480" cy="244080"/>
              </a:xfrm>
              <a:custGeom>
                <a:avLst/>
                <a:gdLst>
                  <a:gd name="textAreaLeft" fmla="*/ -360 w 231480"/>
                  <a:gd name="textAreaRight" fmla="*/ 231480 w 231480"/>
                  <a:gd name="textAreaTop" fmla="*/ 0 h 244080"/>
                  <a:gd name="textAreaBottom" fmla="*/ 244440 h 244080"/>
                </a:gdLst>
                <a:ahLst/>
                <a:cxnLst/>
                <a:rect l="textAreaLeft" t="textAreaTop" r="textAreaRight" b="textAreaBottom"/>
                <a:pathLst>
                  <a:path w="98" h="103">
                    <a:moveTo>
                      <a:pt x="63" y="0"/>
                    </a:moveTo>
                    <a:cubicBezTo>
                      <a:pt x="63" y="0"/>
                      <a:pt x="68" y="57"/>
                      <a:pt x="66" y="66"/>
                    </a:cubicBezTo>
                    <a:cubicBezTo>
                      <a:pt x="64" y="74"/>
                      <a:pt x="2" y="87"/>
                      <a:pt x="1" y="96"/>
                    </a:cubicBezTo>
                    <a:cubicBezTo>
                      <a:pt x="0" y="103"/>
                      <a:pt x="57" y="102"/>
                      <a:pt x="89" y="99"/>
                    </a:cubicBezTo>
                    <a:cubicBezTo>
                      <a:pt x="94" y="98"/>
                      <a:pt x="98" y="93"/>
                      <a:pt x="96" y="89"/>
                    </a:cubicBezTo>
                    <a:cubicBezTo>
                      <a:pt x="94" y="80"/>
                      <a:pt x="90" y="66"/>
                      <a:pt x="90" y="58"/>
                    </a:cubicBezTo>
                    <a:cubicBezTo>
                      <a:pt x="90" y="45"/>
                      <a:pt x="94" y="0"/>
                      <a:pt x="94" y="0"/>
                    </a:cubicBezTo>
                    <a:lnTo>
                      <a:pt x="63" y="0"/>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5" name="Google Shape;1641;p41"/>
              <p:cNvSpPr/>
              <p:nvPr/>
            </p:nvSpPr>
            <p:spPr>
              <a:xfrm flipH="1">
                <a:off x="1948320" y="3422520"/>
                <a:ext cx="231480" cy="75960"/>
              </a:xfrm>
              <a:custGeom>
                <a:avLst/>
                <a:gdLst>
                  <a:gd name="textAreaLeft" fmla="*/ -360 w 231480"/>
                  <a:gd name="textAreaRight" fmla="*/ 231480 w 231480"/>
                  <a:gd name="textAreaTop" fmla="*/ 0 h 75960"/>
                  <a:gd name="textAreaBottom" fmla="*/ 76320 h 75960"/>
                </a:gdLst>
                <a:ahLst/>
                <a:cxnLst/>
                <a:rect l="textAreaLeft" t="textAreaTop" r="textAreaRight" b="textAreaBottom"/>
                <a:pathLst>
                  <a:path w="98" h="32">
                    <a:moveTo>
                      <a:pt x="89" y="28"/>
                    </a:moveTo>
                    <a:cubicBezTo>
                      <a:pt x="94" y="27"/>
                      <a:pt x="98" y="22"/>
                      <a:pt x="96" y="18"/>
                    </a:cubicBezTo>
                    <a:cubicBezTo>
                      <a:pt x="95" y="13"/>
                      <a:pt x="93" y="8"/>
                      <a:pt x="92" y="2"/>
                    </a:cubicBezTo>
                    <a:cubicBezTo>
                      <a:pt x="75" y="5"/>
                      <a:pt x="65" y="2"/>
                      <a:pt x="59" y="0"/>
                    </a:cubicBezTo>
                    <a:cubicBezTo>
                      <a:pt x="43" y="8"/>
                      <a:pt x="2" y="18"/>
                      <a:pt x="1" y="25"/>
                    </a:cubicBezTo>
                    <a:cubicBezTo>
                      <a:pt x="0" y="32"/>
                      <a:pt x="57" y="31"/>
                      <a:pt x="89" y="28"/>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38160" bIns="381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6" name="Google Shape;1642;p41"/>
              <p:cNvSpPr/>
              <p:nvPr/>
            </p:nvSpPr>
            <p:spPr>
              <a:xfrm flipH="1">
                <a:off x="1479240" y="3217680"/>
                <a:ext cx="221760" cy="286920"/>
              </a:xfrm>
              <a:custGeom>
                <a:avLst/>
                <a:gdLst>
                  <a:gd name="textAreaLeft" fmla="*/ 360 w 221760"/>
                  <a:gd name="textAreaRight" fmla="*/ 222480 w 221760"/>
                  <a:gd name="textAreaTop" fmla="*/ 0 h 286920"/>
                  <a:gd name="textAreaBottom" fmla="*/ 287280 h 286920"/>
                </a:gdLst>
                <a:ahLst/>
                <a:cxnLst/>
                <a:rect l="textAreaLeft" t="textAreaTop" r="textAreaRight" b="textAreaBottom"/>
                <a:pathLst>
                  <a:path w="94" h="121">
                    <a:moveTo>
                      <a:pt x="39" y="7"/>
                    </a:moveTo>
                    <a:cubicBezTo>
                      <a:pt x="39" y="7"/>
                      <a:pt x="57" y="61"/>
                      <a:pt x="57" y="70"/>
                    </a:cubicBezTo>
                    <a:cubicBezTo>
                      <a:pt x="57" y="79"/>
                      <a:pt x="0" y="106"/>
                      <a:pt x="1" y="114"/>
                    </a:cubicBezTo>
                    <a:cubicBezTo>
                      <a:pt x="1" y="121"/>
                      <a:pt x="57" y="108"/>
                      <a:pt x="88" y="97"/>
                    </a:cubicBezTo>
                    <a:cubicBezTo>
                      <a:pt x="92" y="95"/>
                      <a:pt x="94" y="90"/>
                      <a:pt x="92" y="86"/>
                    </a:cubicBezTo>
                    <a:cubicBezTo>
                      <a:pt x="87" y="78"/>
                      <a:pt x="81" y="65"/>
                      <a:pt x="79" y="57"/>
                    </a:cubicBezTo>
                    <a:cubicBezTo>
                      <a:pt x="76" y="45"/>
                      <a:pt x="69" y="0"/>
                      <a:pt x="69" y="0"/>
                    </a:cubicBezTo>
                    <a:lnTo>
                      <a:pt x="39" y="7"/>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7" name="Google Shape;1643;p41"/>
              <p:cNvSpPr/>
              <p:nvPr/>
            </p:nvSpPr>
            <p:spPr>
              <a:xfrm flipH="1">
                <a:off x="1479240" y="3389400"/>
                <a:ext cx="221760" cy="115560"/>
              </a:xfrm>
              <a:custGeom>
                <a:avLst/>
                <a:gdLst>
                  <a:gd name="textAreaLeft" fmla="*/ 360 w 221760"/>
                  <a:gd name="textAreaRight" fmla="*/ 222480 w 221760"/>
                  <a:gd name="textAreaTop" fmla="*/ 0 h 115560"/>
                  <a:gd name="textAreaBottom" fmla="*/ 115920 h 115560"/>
                </a:gdLst>
                <a:ahLst/>
                <a:cxnLst/>
                <a:rect l="textAreaLeft" t="textAreaTop" r="textAreaRight" b="textAreaBottom"/>
                <a:pathLst>
                  <a:path w="94" h="49">
                    <a:moveTo>
                      <a:pt x="88" y="25"/>
                    </a:moveTo>
                    <a:cubicBezTo>
                      <a:pt x="92" y="23"/>
                      <a:pt x="94" y="18"/>
                      <a:pt x="92" y="14"/>
                    </a:cubicBezTo>
                    <a:cubicBezTo>
                      <a:pt x="90" y="10"/>
                      <a:pt x="87" y="5"/>
                      <a:pt x="84" y="0"/>
                    </a:cubicBezTo>
                    <a:cubicBezTo>
                      <a:pt x="69" y="6"/>
                      <a:pt x="58" y="6"/>
                      <a:pt x="52" y="5"/>
                    </a:cubicBezTo>
                    <a:cubicBezTo>
                      <a:pt x="38" y="16"/>
                      <a:pt x="0" y="36"/>
                      <a:pt x="1" y="42"/>
                    </a:cubicBezTo>
                    <a:cubicBezTo>
                      <a:pt x="1" y="49"/>
                      <a:pt x="57" y="36"/>
                      <a:pt x="88" y="25"/>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8" name="Google Shape;1644;p41"/>
              <p:cNvSpPr/>
              <p:nvPr/>
            </p:nvSpPr>
            <p:spPr>
              <a:xfrm flipH="1">
                <a:off x="1513440" y="2351160"/>
                <a:ext cx="558360" cy="909360"/>
              </a:xfrm>
              <a:custGeom>
                <a:avLst/>
                <a:gdLst>
                  <a:gd name="textAreaLeft" fmla="*/ -360 w 558360"/>
                  <a:gd name="textAreaRight" fmla="*/ 558360 w 558360"/>
                  <a:gd name="textAreaTop" fmla="*/ 0 h 909360"/>
                  <a:gd name="textAreaBottom" fmla="*/ 909720 h 909360"/>
                </a:gdLst>
                <a:ahLst/>
                <a:cxnLst/>
                <a:rect l="textAreaLeft" t="textAreaTop" r="textAreaRight" b="textAreaBottom"/>
                <a:pathLst>
                  <a:path w="236" h="384">
                    <a:moveTo>
                      <a:pt x="187" y="0"/>
                    </a:moveTo>
                    <a:cubicBezTo>
                      <a:pt x="187" y="0"/>
                      <a:pt x="200" y="71"/>
                      <a:pt x="200" y="138"/>
                    </a:cubicBezTo>
                    <a:cubicBezTo>
                      <a:pt x="200" y="205"/>
                      <a:pt x="223" y="353"/>
                      <a:pt x="236" y="384"/>
                    </a:cubicBezTo>
                    <a:cubicBezTo>
                      <a:pt x="191" y="384"/>
                      <a:pt x="191" y="384"/>
                      <a:pt x="191" y="384"/>
                    </a:cubicBezTo>
                    <a:cubicBezTo>
                      <a:pt x="191" y="384"/>
                      <a:pt x="146" y="293"/>
                      <a:pt x="134" y="217"/>
                    </a:cubicBezTo>
                    <a:cubicBezTo>
                      <a:pt x="126" y="167"/>
                      <a:pt x="118" y="111"/>
                      <a:pt x="118" y="111"/>
                    </a:cubicBezTo>
                    <a:cubicBezTo>
                      <a:pt x="61" y="255"/>
                      <a:pt x="61" y="255"/>
                      <a:pt x="61" y="255"/>
                    </a:cubicBezTo>
                    <a:cubicBezTo>
                      <a:pt x="53" y="384"/>
                      <a:pt x="53" y="384"/>
                      <a:pt x="53" y="384"/>
                    </a:cubicBezTo>
                    <a:cubicBezTo>
                      <a:pt x="12" y="384"/>
                      <a:pt x="12" y="384"/>
                      <a:pt x="12" y="384"/>
                    </a:cubicBezTo>
                    <a:cubicBezTo>
                      <a:pt x="12" y="384"/>
                      <a:pt x="0" y="285"/>
                      <a:pt x="12" y="214"/>
                    </a:cubicBezTo>
                    <a:cubicBezTo>
                      <a:pt x="24" y="144"/>
                      <a:pt x="88" y="0"/>
                      <a:pt x="88" y="0"/>
                    </a:cubicBezTo>
                    <a:lnTo>
                      <a:pt x="187"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9" name="Google Shape;1645;p41"/>
              <p:cNvSpPr/>
              <p:nvPr/>
            </p:nvSpPr>
            <p:spPr>
              <a:xfrm flipH="1">
                <a:off x="1547640" y="2404800"/>
                <a:ext cx="120240" cy="855360"/>
              </a:xfrm>
              <a:custGeom>
                <a:avLst/>
                <a:gdLst>
                  <a:gd name="textAreaLeft" fmla="*/ 360 w 120240"/>
                  <a:gd name="textAreaRight" fmla="*/ 120960 w 120240"/>
                  <a:gd name="textAreaTop" fmla="*/ 0 h 855360"/>
                  <a:gd name="textAreaBottom" fmla="*/ 855720 h 855360"/>
                </a:gdLst>
                <a:ahLst/>
                <a:cxnLst/>
                <a:rect l="textAreaLeft" t="textAreaTop" r="textAreaRight" b="textAreaBottom"/>
                <a:pathLst>
                  <a:path w="51" h="361">
                    <a:moveTo>
                      <a:pt x="0" y="0"/>
                    </a:moveTo>
                    <a:cubicBezTo>
                      <a:pt x="0" y="0"/>
                      <a:pt x="1" y="7"/>
                      <a:pt x="2" y="19"/>
                    </a:cubicBezTo>
                    <a:cubicBezTo>
                      <a:pt x="6" y="55"/>
                      <a:pt x="16" y="134"/>
                      <a:pt x="17" y="197"/>
                    </a:cubicBezTo>
                    <a:cubicBezTo>
                      <a:pt x="17" y="197"/>
                      <a:pt x="17" y="197"/>
                      <a:pt x="17" y="197"/>
                    </a:cubicBezTo>
                    <a:cubicBezTo>
                      <a:pt x="49" y="361"/>
                      <a:pt x="49" y="361"/>
                      <a:pt x="49" y="361"/>
                    </a:cubicBezTo>
                    <a:cubicBezTo>
                      <a:pt x="51" y="361"/>
                      <a:pt x="51" y="361"/>
                      <a:pt x="51" y="361"/>
                    </a:cubicBezTo>
                    <a:cubicBezTo>
                      <a:pt x="19" y="197"/>
                      <a:pt x="19" y="197"/>
                      <a:pt x="19" y="197"/>
                    </a:cubicBezTo>
                    <a:cubicBezTo>
                      <a:pt x="18" y="197"/>
                      <a:pt x="18" y="197"/>
                      <a:pt x="18" y="197"/>
                    </a:cubicBezTo>
                    <a:cubicBezTo>
                      <a:pt x="19" y="197"/>
                      <a:pt x="19" y="197"/>
                      <a:pt x="19" y="197"/>
                    </a:cubicBezTo>
                    <a:cubicBezTo>
                      <a:pt x="17" y="113"/>
                      <a:pt x="2" y="0"/>
                      <a:pt x="2" y="0"/>
                    </a:cubicBezTo>
                    <a:cubicBezTo>
                      <a:pt x="0" y="0"/>
                      <a:pt x="0" y="0"/>
                      <a:pt x="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0" name="Google Shape;1646;p41"/>
              <p:cNvSpPr/>
              <p:nvPr/>
            </p:nvSpPr>
            <p:spPr>
              <a:xfrm flipH="1">
                <a:off x="1852200" y="1977840"/>
                <a:ext cx="493200" cy="379080"/>
              </a:xfrm>
              <a:custGeom>
                <a:avLst/>
                <a:gdLst>
                  <a:gd name="textAreaLeft" fmla="*/ 360 w 493200"/>
                  <a:gd name="textAreaRight" fmla="*/ 493920 w 493200"/>
                  <a:gd name="textAreaTop" fmla="*/ 0 h 379080"/>
                  <a:gd name="textAreaBottom" fmla="*/ 379440 h 379080"/>
                </a:gdLst>
                <a:ahLst/>
                <a:cxnLst/>
                <a:rect l="textAreaLeft" t="textAreaTop" r="textAreaRight" b="textAreaBottom"/>
                <a:pathLst>
                  <a:path w="209" h="160">
                    <a:moveTo>
                      <a:pt x="200" y="0"/>
                    </a:moveTo>
                    <a:cubicBezTo>
                      <a:pt x="144" y="109"/>
                      <a:pt x="144" y="109"/>
                      <a:pt x="144" y="109"/>
                    </a:cubicBezTo>
                    <a:cubicBezTo>
                      <a:pt x="51" y="142"/>
                      <a:pt x="51" y="142"/>
                      <a:pt x="51" y="142"/>
                    </a:cubicBezTo>
                    <a:cubicBezTo>
                      <a:pt x="51" y="142"/>
                      <a:pt x="36" y="129"/>
                      <a:pt x="26" y="128"/>
                    </a:cubicBezTo>
                    <a:cubicBezTo>
                      <a:pt x="15" y="127"/>
                      <a:pt x="0" y="130"/>
                      <a:pt x="1" y="133"/>
                    </a:cubicBezTo>
                    <a:cubicBezTo>
                      <a:pt x="2" y="135"/>
                      <a:pt x="19" y="134"/>
                      <a:pt x="19" y="134"/>
                    </a:cubicBezTo>
                    <a:cubicBezTo>
                      <a:pt x="19" y="134"/>
                      <a:pt x="2" y="141"/>
                      <a:pt x="1" y="146"/>
                    </a:cubicBezTo>
                    <a:cubicBezTo>
                      <a:pt x="1" y="150"/>
                      <a:pt x="9" y="155"/>
                      <a:pt x="16" y="154"/>
                    </a:cubicBezTo>
                    <a:cubicBezTo>
                      <a:pt x="23" y="154"/>
                      <a:pt x="42" y="160"/>
                      <a:pt x="52" y="154"/>
                    </a:cubicBezTo>
                    <a:cubicBezTo>
                      <a:pt x="52" y="154"/>
                      <a:pt x="151" y="146"/>
                      <a:pt x="165" y="131"/>
                    </a:cubicBezTo>
                    <a:cubicBezTo>
                      <a:pt x="180" y="117"/>
                      <a:pt x="209" y="59"/>
                      <a:pt x="209" y="59"/>
                    </a:cubicBezTo>
                    <a:lnTo>
                      <a:pt x="200" y="0"/>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1" name="Google Shape;1647;p41"/>
              <p:cNvSpPr/>
              <p:nvPr/>
            </p:nvSpPr>
            <p:spPr>
              <a:xfrm flipH="1">
                <a:off x="1589760" y="1942920"/>
                <a:ext cx="325080" cy="433080"/>
              </a:xfrm>
              <a:custGeom>
                <a:avLst/>
                <a:gdLst>
                  <a:gd name="textAreaLeft" fmla="*/ -360 w 325080"/>
                  <a:gd name="textAreaRight" fmla="*/ 325080 w 325080"/>
                  <a:gd name="textAreaTop" fmla="*/ 0 h 433080"/>
                  <a:gd name="textAreaBottom" fmla="*/ 433440 h 433080"/>
                </a:gdLst>
                <a:ahLst/>
                <a:cxnLst/>
                <a:rect l="textAreaLeft" t="textAreaTop" r="textAreaRight" b="textAreaBottom"/>
                <a:pathLst>
                  <a:path w="138" h="183">
                    <a:moveTo>
                      <a:pt x="56" y="4"/>
                    </a:moveTo>
                    <a:cubicBezTo>
                      <a:pt x="93" y="0"/>
                      <a:pt x="113" y="13"/>
                      <a:pt x="113" y="13"/>
                    </a:cubicBezTo>
                    <a:cubicBezTo>
                      <a:pt x="113" y="13"/>
                      <a:pt x="115" y="92"/>
                      <a:pt x="122" y="116"/>
                    </a:cubicBezTo>
                    <a:cubicBezTo>
                      <a:pt x="128" y="140"/>
                      <a:pt x="138" y="159"/>
                      <a:pt x="133" y="171"/>
                    </a:cubicBezTo>
                    <a:cubicBezTo>
                      <a:pt x="128" y="183"/>
                      <a:pt x="119" y="183"/>
                      <a:pt x="105" y="183"/>
                    </a:cubicBezTo>
                    <a:cubicBezTo>
                      <a:pt x="92" y="183"/>
                      <a:pt x="54" y="183"/>
                      <a:pt x="35" y="183"/>
                    </a:cubicBezTo>
                    <a:cubicBezTo>
                      <a:pt x="17" y="183"/>
                      <a:pt x="8" y="180"/>
                      <a:pt x="10" y="163"/>
                    </a:cubicBezTo>
                    <a:cubicBezTo>
                      <a:pt x="12" y="145"/>
                      <a:pt x="15" y="100"/>
                      <a:pt x="10" y="86"/>
                    </a:cubicBezTo>
                    <a:cubicBezTo>
                      <a:pt x="5" y="73"/>
                      <a:pt x="0" y="56"/>
                      <a:pt x="6" y="40"/>
                    </a:cubicBezTo>
                    <a:cubicBezTo>
                      <a:pt x="13" y="24"/>
                      <a:pt x="18" y="15"/>
                      <a:pt x="18" y="15"/>
                    </a:cubicBezTo>
                    <a:cubicBezTo>
                      <a:pt x="18" y="15"/>
                      <a:pt x="34" y="7"/>
                      <a:pt x="56" y="4"/>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2" name="Google Shape;1648;p41"/>
              <p:cNvSpPr/>
              <p:nvPr/>
            </p:nvSpPr>
            <p:spPr>
              <a:xfrm flipH="1">
                <a:off x="1494360" y="2146320"/>
                <a:ext cx="269640" cy="26784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3" name="Google Shape;1649;p41"/>
              <p:cNvSpPr/>
              <p:nvPr/>
            </p:nvSpPr>
            <p:spPr>
              <a:xfrm flipH="1">
                <a:off x="1514160" y="2170080"/>
                <a:ext cx="266400" cy="2678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4" name="Google Shape;1650;p41"/>
              <p:cNvSpPr/>
              <p:nvPr/>
            </p:nvSpPr>
            <p:spPr>
              <a:xfrm flipH="1">
                <a:off x="1533240" y="2192400"/>
                <a:ext cx="266400" cy="26784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5" name="Google Shape;1651;p41"/>
              <p:cNvSpPr/>
              <p:nvPr/>
            </p:nvSpPr>
            <p:spPr>
              <a:xfrm flipH="1">
                <a:off x="1461240" y="1971720"/>
                <a:ext cx="277560" cy="509400"/>
              </a:xfrm>
              <a:custGeom>
                <a:avLst/>
                <a:gdLst>
                  <a:gd name="textAreaLeft" fmla="*/ -360 w 277560"/>
                  <a:gd name="textAreaRight" fmla="*/ 277560 w 277560"/>
                  <a:gd name="textAreaTop" fmla="*/ 0 h 509400"/>
                  <a:gd name="textAreaBottom" fmla="*/ 509760 h 509400"/>
                </a:gdLst>
                <a:ahLst/>
                <a:cxnLst/>
                <a:rect l="textAreaLeft" t="textAreaTop" r="textAreaRight" b="textAreaBottom"/>
                <a:pathLst>
                  <a:path w="117" h="215">
                    <a:moveTo>
                      <a:pt x="30" y="4"/>
                    </a:moveTo>
                    <a:cubicBezTo>
                      <a:pt x="32" y="0"/>
                      <a:pt x="38" y="0"/>
                      <a:pt x="41" y="3"/>
                    </a:cubicBezTo>
                    <a:cubicBezTo>
                      <a:pt x="57" y="21"/>
                      <a:pt x="101" y="72"/>
                      <a:pt x="108" y="95"/>
                    </a:cubicBezTo>
                    <a:cubicBezTo>
                      <a:pt x="117" y="123"/>
                      <a:pt x="49" y="197"/>
                      <a:pt x="49" y="197"/>
                    </a:cubicBezTo>
                    <a:cubicBezTo>
                      <a:pt x="49" y="197"/>
                      <a:pt x="31" y="213"/>
                      <a:pt x="18" y="214"/>
                    </a:cubicBezTo>
                    <a:cubicBezTo>
                      <a:pt x="5" y="215"/>
                      <a:pt x="16" y="203"/>
                      <a:pt x="16" y="203"/>
                    </a:cubicBezTo>
                    <a:cubicBezTo>
                      <a:pt x="16" y="203"/>
                      <a:pt x="7" y="208"/>
                      <a:pt x="3" y="207"/>
                    </a:cubicBezTo>
                    <a:cubicBezTo>
                      <a:pt x="0" y="207"/>
                      <a:pt x="23" y="186"/>
                      <a:pt x="36" y="189"/>
                    </a:cubicBezTo>
                    <a:cubicBezTo>
                      <a:pt x="79" y="104"/>
                      <a:pt x="79" y="104"/>
                      <a:pt x="79" y="104"/>
                    </a:cubicBezTo>
                    <a:cubicBezTo>
                      <a:pt x="79" y="104"/>
                      <a:pt x="48" y="65"/>
                      <a:pt x="33" y="47"/>
                    </a:cubicBezTo>
                    <a:cubicBezTo>
                      <a:pt x="20" y="32"/>
                      <a:pt x="24" y="15"/>
                      <a:pt x="30" y="4"/>
                    </a:cubicBez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6" name="Google Shape;1652;p41"/>
              <p:cNvSpPr/>
              <p:nvPr/>
            </p:nvSpPr>
            <p:spPr>
              <a:xfrm flipH="1">
                <a:off x="1743840" y="1765080"/>
                <a:ext cx="155160" cy="221760"/>
              </a:xfrm>
              <a:custGeom>
                <a:avLst/>
                <a:gdLst>
                  <a:gd name="textAreaLeft" fmla="*/ -360 w 155160"/>
                  <a:gd name="textAreaRight" fmla="*/ 155160 w 155160"/>
                  <a:gd name="textAreaTop" fmla="*/ 0 h 221760"/>
                  <a:gd name="textAreaBottom" fmla="*/ 222120 h 221760"/>
                </a:gdLst>
                <a:ahLst/>
                <a:cxnLst/>
                <a:rect l="textAreaLeft" t="textAreaTop" r="textAreaRight" b="textAreaBottom"/>
                <a:pathLst>
                  <a:path w="66" h="94">
                    <a:moveTo>
                      <a:pt x="11" y="8"/>
                    </a:moveTo>
                    <a:cubicBezTo>
                      <a:pt x="10" y="9"/>
                      <a:pt x="8" y="25"/>
                      <a:pt x="0" y="31"/>
                    </a:cubicBezTo>
                    <a:cubicBezTo>
                      <a:pt x="3" y="32"/>
                      <a:pt x="3" y="32"/>
                      <a:pt x="3" y="32"/>
                    </a:cubicBezTo>
                    <a:cubicBezTo>
                      <a:pt x="5" y="32"/>
                      <a:pt x="6" y="34"/>
                      <a:pt x="6" y="36"/>
                    </a:cubicBezTo>
                    <a:cubicBezTo>
                      <a:pt x="5" y="42"/>
                      <a:pt x="4" y="54"/>
                      <a:pt x="7" y="58"/>
                    </a:cubicBezTo>
                    <a:cubicBezTo>
                      <a:pt x="12" y="62"/>
                      <a:pt x="31" y="57"/>
                      <a:pt x="32" y="63"/>
                    </a:cubicBezTo>
                    <a:cubicBezTo>
                      <a:pt x="33" y="68"/>
                      <a:pt x="34" y="82"/>
                      <a:pt x="34" y="89"/>
                    </a:cubicBezTo>
                    <a:cubicBezTo>
                      <a:pt x="34" y="92"/>
                      <a:pt x="35" y="93"/>
                      <a:pt x="38" y="93"/>
                    </a:cubicBezTo>
                    <a:cubicBezTo>
                      <a:pt x="44" y="94"/>
                      <a:pt x="56" y="93"/>
                      <a:pt x="66" y="85"/>
                    </a:cubicBezTo>
                    <a:cubicBezTo>
                      <a:pt x="62" y="38"/>
                      <a:pt x="62" y="38"/>
                      <a:pt x="62" y="38"/>
                    </a:cubicBezTo>
                    <a:cubicBezTo>
                      <a:pt x="41" y="0"/>
                      <a:pt x="41" y="0"/>
                      <a:pt x="41" y="0"/>
                    </a:cubicBezTo>
                    <a:lnTo>
                      <a:pt x="11" y="8"/>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7" name="Google Shape;1653;p41"/>
              <p:cNvSpPr/>
              <p:nvPr/>
            </p:nvSpPr>
            <p:spPr>
              <a:xfrm flipH="1">
                <a:off x="1681920" y="1706400"/>
                <a:ext cx="223560" cy="225000"/>
              </a:xfrm>
              <a:custGeom>
                <a:avLst/>
                <a:gdLst>
                  <a:gd name="textAreaLeft" fmla="*/ -360 w 223560"/>
                  <a:gd name="textAreaRight" fmla="*/ 223560 w 223560"/>
                  <a:gd name="textAreaTop" fmla="*/ 0 h 225000"/>
                  <a:gd name="textAreaBottom" fmla="*/ 225360 h 225000"/>
                </a:gdLst>
                <a:ahLst/>
                <a:cxnLst/>
                <a:rect l="textAreaLeft" t="textAreaTop" r="textAreaRight" b="textAreaBottom"/>
                <a:pathLst>
                  <a:path w="95" h="95">
                    <a:moveTo>
                      <a:pt x="41" y="12"/>
                    </a:moveTo>
                    <a:cubicBezTo>
                      <a:pt x="39" y="13"/>
                      <a:pt x="37" y="13"/>
                      <a:pt x="35" y="12"/>
                    </a:cubicBezTo>
                    <a:cubicBezTo>
                      <a:pt x="26" y="11"/>
                      <a:pt x="0" y="8"/>
                      <a:pt x="2" y="29"/>
                    </a:cubicBezTo>
                    <a:cubicBezTo>
                      <a:pt x="3" y="37"/>
                      <a:pt x="16" y="39"/>
                      <a:pt x="26" y="39"/>
                    </a:cubicBezTo>
                    <a:cubicBezTo>
                      <a:pt x="33" y="39"/>
                      <a:pt x="39" y="45"/>
                      <a:pt x="39" y="52"/>
                    </a:cubicBezTo>
                    <a:cubicBezTo>
                      <a:pt x="38" y="59"/>
                      <a:pt x="38" y="68"/>
                      <a:pt x="39" y="75"/>
                    </a:cubicBezTo>
                    <a:cubicBezTo>
                      <a:pt x="40" y="91"/>
                      <a:pt x="42" y="93"/>
                      <a:pt x="62" y="92"/>
                    </a:cubicBezTo>
                    <a:cubicBezTo>
                      <a:pt x="81" y="92"/>
                      <a:pt x="89" y="95"/>
                      <a:pt x="91" y="82"/>
                    </a:cubicBezTo>
                    <a:cubicBezTo>
                      <a:pt x="95" y="61"/>
                      <a:pt x="89" y="0"/>
                      <a:pt x="41" y="12"/>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1638" name="Google Shape;1654;p41"/>
            <p:cNvCxnSpPr/>
            <p:nvPr/>
          </p:nvCxnSpPr>
          <p:spPr>
            <a:xfrm flipH="1">
              <a:off x="592200" y="3497760"/>
              <a:ext cx="3810600" cy="360"/>
            </a:xfrm>
            <a:prstGeom prst="straightConnector1">
              <a:avLst/>
            </a:prstGeom>
            <a:ln w="9525">
              <a:solidFill>
                <a:srgbClr val="FFFEF4"/>
              </a:solidFill>
              <a:round/>
            </a:ln>
          </p:spPr>
        </p:cxnSp>
        <p:sp>
          <p:nvSpPr>
            <p:cNvPr id="1639" name="Google Shape;1655;p41"/>
            <p:cNvSpPr/>
            <p:nvPr/>
          </p:nvSpPr>
          <p:spPr>
            <a:xfrm>
              <a:off x="1089720" y="135612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640" name="Google Shape;1656;p41"/>
            <p:cNvGrpSpPr/>
            <p:nvPr/>
          </p:nvGrpSpPr>
          <p:grpSpPr>
            <a:xfrm>
              <a:off x="598680" y="2361600"/>
              <a:ext cx="733680" cy="1132920"/>
              <a:chOff x="598680" y="2361600"/>
              <a:chExt cx="733680" cy="1132920"/>
            </a:xfrm>
          </p:grpSpPr>
          <p:sp>
            <p:nvSpPr>
              <p:cNvPr id="1641" name="Google Shape;1657;p41"/>
              <p:cNvSpPr/>
              <p:nvPr/>
            </p:nvSpPr>
            <p:spPr>
              <a:xfrm>
                <a:off x="777240" y="2361600"/>
                <a:ext cx="335160" cy="700920"/>
              </a:xfrm>
              <a:custGeom>
                <a:avLst/>
                <a:gdLst>
                  <a:gd name="textAreaLeft" fmla="*/ 0 w 335160"/>
                  <a:gd name="textAreaRight" fmla="*/ 335520 w 335160"/>
                  <a:gd name="textAreaTop" fmla="*/ 0 h 700920"/>
                  <a:gd name="textAreaBottom" fmla="*/ 701280 h 700920"/>
                </a:gdLst>
                <a:ahLst/>
                <a:cxnLst/>
                <a:rect l="textAreaLeft" t="textAreaTop" r="textAreaRight" b="textAreaBottom"/>
                <a:pathLst>
                  <a:path w="154" h="322">
                    <a:moveTo>
                      <a:pt x="37" y="11"/>
                    </a:moveTo>
                    <a:cubicBezTo>
                      <a:pt x="81" y="0"/>
                      <a:pt x="73" y="52"/>
                      <a:pt x="93" y="72"/>
                    </a:cubicBezTo>
                    <a:cubicBezTo>
                      <a:pt x="113" y="92"/>
                      <a:pt x="122" y="109"/>
                      <a:pt x="118" y="133"/>
                    </a:cubicBezTo>
                    <a:cubicBezTo>
                      <a:pt x="115" y="157"/>
                      <a:pt x="119" y="167"/>
                      <a:pt x="127" y="180"/>
                    </a:cubicBezTo>
                    <a:cubicBezTo>
                      <a:pt x="135" y="193"/>
                      <a:pt x="142" y="222"/>
                      <a:pt x="134" y="238"/>
                    </a:cubicBezTo>
                    <a:cubicBezTo>
                      <a:pt x="126" y="255"/>
                      <a:pt x="154" y="275"/>
                      <a:pt x="132" y="322"/>
                    </a:cubicBezTo>
                    <a:cubicBezTo>
                      <a:pt x="73" y="322"/>
                      <a:pt x="73" y="322"/>
                      <a:pt x="73" y="322"/>
                    </a:cubicBezTo>
                    <a:cubicBezTo>
                      <a:pt x="73" y="322"/>
                      <a:pt x="44" y="297"/>
                      <a:pt x="50" y="267"/>
                    </a:cubicBezTo>
                    <a:cubicBezTo>
                      <a:pt x="57" y="238"/>
                      <a:pt x="41" y="207"/>
                      <a:pt x="32" y="195"/>
                    </a:cubicBezTo>
                    <a:cubicBezTo>
                      <a:pt x="23" y="184"/>
                      <a:pt x="20" y="158"/>
                      <a:pt x="26" y="133"/>
                    </a:cubicBezTo>
                    <a:cubicBezTo>
                      <a:pt x="32" y="108"/>
                      <a:pt x="7" y="98"/>
                      <a:pt x="3" y="67"/>
                    </a:cubicBezTo>
                    <a:cubicBezTo>
                      <a:pt x="0" y="35"/>
                      <a:pt x="15" y="17"/>
                      <a:pt x="37" y="1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2" name="Google Shape;1658;p41"/>
              <p:cNvSpPr/>
              <p:nvPr/>
            </p:nvSpPr>
            <p:spPr>
              <a:xfrm>
                <a:off x="859680" y="2438640"/>
                <a:ext cx="141840" cy="623880"/>
              </a:xfrm>
              <a:custGeom>
                <a:avLst/>
                <a:gdLst>
                  <a:gd name="textAreaLeft" fmla="*/ 0 w 141840"/>
                  <a:gd name="textAreaRight" fmla="*/ 142200 w 141840"/>
                  <a:gd name="textAreaTop" fmla="*/ 0 h 623880"/>
                  <a:gd name="textAreaBottom" fmla="*/ 624240 h 623880"/>
                </a:gdLst>
                <a:ahLst/>
                <a:cxnLst/>
                <a:rect l="textAreaLeft" t="textAreaTop" r="textAreaRight" b="textAreaBottom"/>
                <a:pathLst>
                  <a:path w="65" h="287">
                    <a:moveTo>
                      <a:pt x="0" y="0"/>
                    </a:moveTo>
                    <a:cubicBezTo>
                      <a:pt x="0" y="35"/>
                      <a:pt x="26" y="98"/>
                      <a:pt x="40" y="148"/>
                    </a:cubicBezTo>
                    <a:cubicBezTo>
                      <a:pt x="55" y="197"/>
                      <a:pt x="65" y="257"/>
                      <a:pt x="64" y="287"/>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3" name="Google Shape;1659;p41"/>
              <p:cNvSpPr/>
              <p:nvPr/>
            </p:nvSpPr>
            <p:spPr>
              <a:xfrm>
                <a:off x="818640" y="2493000"/>
                <a:ext cx="102240" cy="134280"/>
              </a:xfrm>
              <a:custGeom>
                <a:avLst/>
                <a:gdLst>
                  <a:gd name="textAreaLeft" fmla="*/ 0 w 102240"/>
                  <a:gd name="textAreaRight" fmla="*/ 102600 w 102240"/>
                  <a:gd name="textAreaTop" fmla="*/ 0 h 134280"/>
                  <a:gd name="textAreaBottom" fmla="*/ 134640 h 134280"/>
                </a:gdLst>
                <a:ahLst/>
                <a:cxnLst/>
                <a:rect l="textAreaLeft" t="textAreaTop" r="textAreaRight" b="textAreaBottom"/>
                <a:pathLst>
                  <a:path w="112" h="147">
                    <a:moveTo>
                      <a:pt x="112" y="0"/>
                    </a:moveTo>
                    <a:lnTo>
                      <a:pt x="95" y="147"/>
                    </a:lnTo>
                    <a:lnTo>
                      <a:pt x="0" y="24"/>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4" name="Google Shape;1660;p41"/>
              <p:cNvSpPr/>
              <p:nvPr/>
            </p:nvSpPr>
            <p:spPr>
              <a:xfrm>
                <a:off x="857880" y="2638440"/>
                <a:ext cx="121680" cy="156240"/>
              </a:xfrm>
              <a:custGeom>
                <a:avLst/>
                <a:gdLst>
                  <a:gd name="textAreaLeft" fmla="*/ 0 w 121680"/>
                  <a:gd name="textAreaRight" fmla="*/ 122040 w 121680"/>
                  <a:gd name="textAreaTop" fmla="*/ 0 h 156240"/>
                  <a:gd name="textAreaBottom" fmla="*/ 156600 h 156240"/>
                </a:gdLst>
                <a:ahLst/>
                <a:cxnLst/>
                <a:rect l="textAreaLeft" t="textAreaTop" r="textAreaRight" b="textAreaBottom"/>
                <a:pathLst>
                  <a:path w="133" h="171">
                    <a:moveTo>
                      <a:pt x="133" y="0"/>
                    </a:moveTo>
                    <a:lnTo>
                      <a:pt x="109" y="171"/>
                    </a:lnTo>
                    <a:lnTo>
                      <a:pt x="0" y="55"/>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5" name="Google Shape;1661;p41"/>
              <p:cNvSpPr/>
              <p:nvPr/>
            </p:nvSpPr>
            <p:spPr>
              <a:xfrm>
                <a:off x="911880" y="2810880"/>
                <a:ext cx="127800" cy="164520"/>
              </a:xfrm>
              <a:custGeom>
                <a:avLst/>
                <a:gdLst>
                  <a:gd name="textAreaLeft" fmla="*/ 0 w 127800"/>
                  <a:gd name="textAreaRight" fmla="*/ 128160 w 127800"/>
                  <a:gd name="textAreaTop" fmla="*/ 0 h 164520"/>
                  <a:gd name="textAreaBottom" fmla="*/ 164880 h 164520"/>
                </a:gdLst>
                <a:ahLst/>
                <a:cxnLst/>
                <a:rect l="textAreaLeft" t="textAreaTop" r="textAreaRight" b="textAreaBottom"/>
                <a:pathLst>
                  <a:path w="140" h="180">
                    <a:moveTo>
                      <a:pt x="140" y="0"/>
                    </a:moveTo>
                    <a:lnTo>
                      <a:pt x="88" y="180"/>
                    </a:lnTo>
                    <a:lnTo>
                      <a:pt x="0" y="47"/>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6" name="Google Shape;1662;p41"/>
              <p:cNvSpPr/>
              <p:nvPr/>
            </p:nvSpPr>
            <p:spPr>
              <a:xfrm>
                <a:off x="1011960" y="2649600"/>
                <a:ext cx="320400" cy="450720"/>
              </a:xfrm>
              <a:custGeom>
                <a:avLst/>
                <a:gdLst>
                  <a:gd name="textAreaLeft" fmla="*/ 0 w 320400"/>
                  <a:gd name="textAreaRight" fmla="*/ 320760 w 320400"/>
                  <a:gd name="textAreaTop" fmla="*/ 0 h 450720"/>
                  <a:gd name="textAreaBottom" fmla="*/ 451080 h 450720"/>
                </a:gdLst>
                <a:ahLst/>
                <a:cxnLst/>
                <a:rect l="textAreaLeft" t="textAreaTop" r="textAreaRight" b="textAreaBottom"/>
                <a:pathLst>
                  <a:path w="147" h="207">
                    <a:moveTo>
                      <a:pt x="9" y="207"/>
                    </a:moveTo>
                    <a:cubicBezTo>
                      <a:pt x="9" y="207"/>
                      <a:pt x="0" y="158"/>
                      <a:pt x="10" y="128"/>
                    </a:cubicBezTo>
                    <a:cubicBezTo>
                      <a:pt x="19" y="98"/>
                      <a:pt x="43" y="92"/>
                      <a:pt x="45" y="66"/>
                    </a:cubicBezTo>
                    <a:cubicBezTo>
                      <a:pt x="48" y="26"/>
                      <a:pt x="72" y="0"/>
                      <a:pt x="103" y="4"/>
                    </a:cubicBezTo>
                    <a:cubicBezTo>
                      <a:pt x="133" y="8"/>
                      <a:pt x="147" y="55"/>
                      <a:pt x="117" y="81"/>
                    </a:cubicBezTo>
                    <a:cubicBezTo>
                      <a:pt x="106" y="91"/>
                      <a:pt x="91" y="115"/>
                      <a:pt x="93" y="135"/>
                    </a:cubicBezTo>
                    <a:cubicBezTo>
                      <a:pt x="97" y="166"/>
                      <a:pt x="58" y="185"/>
                      <a:pt x="58" y="185"/>
                    </a:cubicBezTo>
                    <a:lnTo>
                      <a:pt x="9" y="207"/>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7" name="Google Shape;1663;p41"/>
              <p:cNvSpPr/>
              <p:nvPr/>
            </p:nvSpPr>
            <p:spPr>
              <a:xfrm>
                <a:off x="1084320" y="2732040"/>
                <a:ext cx="153720" cy="345960"/>
              </a:xfrm>
              <a:custGeom>
                <a:avLst/>
                <a:gdLst>
                  <a:gd name="textAreaLeft" fmla="*/ 0 w 153720"/>
                  <a:gd name="textAreaRight" fmla="*/ 154080 w 153720"/>
                  <a:gd name="textAreaTop" fmla="*/ 0 h 345960"/>
                  <a:gd name="textAreaBottom" fmla="*/ 346320 h 345960"/>
                </a:gdLst>
                <a:ahLst/>
                <a:cxnLst/>
                <a:rect l="textAreaLeft" t="textAreaTop" r="textAreaRight" b="textAreaBottom"/>
                <a:pathLst>
                  <a:path w="71" h="159">
                    <a:moveTo>
                      <a:pt x="71" y="0"/>
                    </a:moveTo>
                    <a:cubicBezTo>
                      <a:pt x="23" y="51"/>
                      <a:pt x="0" y="145"/>
                      <a:pt x="0" y="159"/>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8" name="Google Shape;1664;p41"/>
              <p:cNvSpPr/>
              <p:nvPr/>
            </p:nvSpPr>
            <p:spPr>
              <a:xfrm>
                <a:off x="1166760" y="2727360"/>
                <a:ext cx="93240" cy="87480"/>
              </a:xfrm>
              <a:custGeom>
                <a:avLst/>
                <a:gdLst>
                  <a:gd name="textAreaLeft" fmla="*/ 0 w 93240"/>
                  <a:gd name="textAreaRight" fmla="*/ 93600 w 93240"/>
                  <a:gd name="textAreaTop" fmla="*/ 0 h 87480"/>
                  <a:gd name="textAreaBottom" fmla="*/ 87840 h 87480"/>
                </a:gdLst>
                <a:ahLst/>
                <a:cxnLst/>
                <a:rect l="textAreaLeft" t="textAreaTop" r="textAreaRight" b="textAreaBottom"/>
                <a:pathLst>
                  <a:path w="102" h="96">
                    <a:moveTo>
                      <a:pt x="0" y="0"/>
                    </a:moveTo>
                    <a:lnTo>
                      <a:pt x="12" y="96"/>
                    </a:lnTo>
                    <a:lnTo>
                      <a:pt x="102" y="50"/>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3920" bIns="43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9" name="Google Shape;1665;p41"/>
              <p:cNvSpPr/>
              <p:nvPr/>
            </p:nvSpPr>
            <p:spPr>
              <a:xfrm>
                <a:off x="1112760" y="2834640"/>
                <a:ext cx="101520" cy="88560"/>
              </a:xfrm>
              <a:custGeom>
                <a:avLst/>
                <a:gdLst>
                  <a:gd name="textAreaLeft" fmla="*/ 0 w 101520"/>
                  <a:gd name="textAreaRight" fmla="*/ 101880 w 101520"/>
                  <a:gd name="textAreaTop" fmla="*/ 0 h 88560"/>
                  <a:gd name="textAreaBottom" fmla="*/ 88920 h 88560"/>
                </a:gdLst>
                <a:ahLst/>
                <a:cxnLst/>
                <a:rect l="textAreaLeft" t="textAreaTop" r="textAreaRight" b="textAreaBottom"/>
                <a:pathLst>
                  <a:path w="111" h="97">
                    <a:moveTo>
                      <a:pt x="0" y="0"/>
                    </a:moveTo>
                    <a:lnTo>
                      <a:pt x="14" y="97"/>
                    </a:lnTo>
                    <a:lnTo>
                      <a:pt x="111" y="36"/>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0" name="Google Shape;1666;p41"/>
              <p:cNvSpPr/>
              <p:nvPr/>
            </p:nvSpPr>
            <p:spPr>
              <a:xfrm>
                <a:off x="1051200" y="2930040"/>
                <a:ext cx="132480" cy="102240"/>
              </a:xfrm>
              <a:custGeom>
                <a:avLst/>
                <a:gdLst>
                  <a:gd name="textAreaLeft" fmla="*/ 0 w 132480"/>
                  <a:gd name="textAreaRight" fmla="*/ 132840 w 132480"/>
                  <a:gd name="textAreaTop" fmla="*/ 0 h 102240"/>
                  <a:gd name="textAreaBottom" fmla="*/ 102600 h 102240"/>
                </a:gdLst>
                <a:ahLst/>
                <a:cxnLst/>
                <a:rect l="textAreaLeft" t="textAreaTop" r="textAreaRight" b="textAreaBottom"/>
                <a:pathLst>
                  <a:path w="145" h="112">
                    <a:moveTo>
                      <a:pt x="0" y="0"/>
                    </a:moveTo>
                    <a:lnTo>
                      <a:pt x="45" y="112"/>
                    </a:lnTo>
                    <a:lnTo>
                      <a:pt x="145" y="48"/>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1" name="Google Shape;1667;p41"/>
              <p:cNvSpPr/>
              <p:nvPr/>
            </p:nvSpPr>
            <p:spPr>
              <a:xfrm>
                <a:off x="598680" y="2697120"/>
                <a:ext cx="374400" cy="402840"/>
              </a:xfrm>
              <a:custGeom>
                <a:avLst/>
                <a:gdLst>
                  <a:gd name="textAreaLeft" fmla="*/ 0 w 374400"/>
                  <a:gd name="textAreaRight" fmla="*/ 374760 w 374400"/>
                  <a:gd name="textAreaTop" fmla="*/ 0 h 402840"/>
                  <a:gd name="textAreaBottom" fmla="*/ 403200 h 402840"/>
                </a:gdLst>
                <a:ahLst/>
                <a:cxnLst/>
                <a:rect l="textAreaLeft" t="textAreaTop" r="textAreaRight" b="textAreaBottom"/>
                <a:pathLst>
                  <a:path w="172" h="185">
                    <a:moveTo>
                      <a:pt x="172" y="185"/>
                    </a:moveTo>
                    <a:cubicBezTo>
                      <a:pt x="172" y="185"/>
                      <a:pt x="168" y="135"/>
                      <a:pt x="152" y="109"/>
                    </a:cubicBezTo>
                    <a:cubicBezTo>
                      <a:pt x="135" y="82"/>
                      <a:pt x="110" y="82"/>
                      <a:pt x="102" y="57"/>
                    </a:cubicBezTo>
                    <a:cubicBezTo>
                      <a:pt x="89" y="20"/>
                      <a:pt x="59" y="0"/>
                      <a:pt x="31" y="11"/>
                    </a:cubicBezTo>
                    <a:cubicBezTo>
                      <a:pt x="2" y="23"/>
                      <a:pt x="0" y="72"/>
                      <a:pt x="35" y="89"/>
                    </a:cubicBezTo>
                    <a:cubicBezTo>
                      <a:pt x="49" y="96"/>
                      <a:pt x="69" y="117"/>
                      <a:pt x="72" y="136"/>
                    </a:cubicBezTo>
                    <a:cubicBezTo>
                      <a:pt x="76" y="168"/>
                      <a:pt x="119" y="176"/>
                      <a:pt x="119" y="176"/>
                    </a:cubicBezTo>
                    <a:lnTo>
                      <a:pt x="172" y="185"/>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2" name="Google Shape;1668;p41"/>
              <p:cNvSpPr/>
              <p:nvPr/>
            </p:nvSpPr>
            <p:spPr>
              <a:xfrm>
                <a:off x="681840" y="2795400"/>
                <a:ext cx="234360" cy="295560"/>
              </a:xfrm>
              <a:custGeom>
                <a:avLst/>
                <a:gdLst>
                  <a:gd name="textAreaLeft" fmla="*/ 0 w 234360"/>
                  <a:gd name="textAreaRight" fmla="*/ 234720 w 234360"/>
                  <a:gd name="textAreaTop" fmla="*/ 0 h 295560"/>
                  <a:gd name="textAreaBottom" fmla="*/ 295920 h 295560"/>
                </a:gdLst>
                <a:ahLst/>
                <a:cxnLst/>
                <a:rect l="textAreaLeft" t="textAreaTop" r="textAreaRight" b="textAreaBottom"/>
                <a:pathLst>
                  <a:path w="108" h="136">
                    <a:moveTo>
                      <a:pt x="0" y="0"/>
                    </a:moveTo>
                    <a:cubicBezTo>
                      <a:pt x="59" y="37"/>
                      <a:pt x="105" y="123"/>
                      <a:pt x="108" y="136"/>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3" name="Google Shape;1669;p41"/>
              <p:cNvSpPr/>
              <p:nvPr/>
            </p:nvSpPr>
            <p:spPr>
              <a:xfrm>
                <a:off x="671040" y="2773440"/>
                <a:ext cx="88560" cy="86760"/>
              </a:xfrm>
              <a:custGeom>
                <a:avLst/>
                <a:gdLst>
                  <a:gd name="textAreaLeft" fmla="*/ 0 w 88560"/>
                  <a:gd name="textAreaRight" fmla="*/ 88920 w 88560"/>
                  <a:gd name="textAreaTop" fmla="*/ 0 h 86760"/>
                  <a:gd name="textAreaBottom" fmla="*/ 87120 h 86760"/>
                </a:gdLst>
                <a:ahLst/>
                <a:cxnLst/>
                <a:rect l="textAreaLeft" t="textAreaTop" r="textAreaRight" b="textAreaBottom"/>
                <a:pathLst>
                  <a:path w="97" h="95">
                    <a:moveTo>
                      <a:pt x="85" y="0"/>
                    </a:moveTo>
                    <a:lnTo>
                      <a:pt x="97" y="95"/>
                    </a:lnTo>
                    <a:lnTo>
                      <a:pt x="0" y="74"/>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3560" bIns="43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4" name="Google Shape;1670;p41"/>
              <p:cNvSpPr/>
              <p:nvPr/>
            </p:nvSpPr>
            <p:spPr>
              <a:xfrm>
                <a:off x="738000" y="2863080"/>
                <a:ext cx="97560" cy="88560"/>
              </a:xfrm>
              <a:custGeom>
                <a:avLst/>
                <a:gdLst>
                  <a:gd name="textAreaLeft" fmla="*/ 0 w 97560"/>
                  <a:gd name="textAreaRight" fmla="*/ 97920 w 97560"/>
                  <a:gd name="textAreaTop" fmla="*/ 0 h 88560"/>
                  <a:gd name="textAreaBottom" fmla="*/ 88920 h 88560"/>
                </a:gdLst>
                <a:ahLst/>
                <a:cxnLst/>
                <a:rect l="textAreaLeft" t="textAreaTop" r="textAreaRight" b="textAreaBottom"/>
                <a:pathLst>
                  <a:path w="107" h="97">
                    <a:moveTo>
                      <a:pt x="98" y="0"/>
                    </a:moveTo>
                    <a:lnTo>
                      <a:pt x="107" y="97"/>
                    </a:lnTo>
                    <a:lnTo>
                      <a:pt x="0" y="62"/>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5" name="Google Shape;1671;p41"/>
              <p:cNvSpPr/>
              <p:nvPr/>
            </p:nvSpPr>
            <p:spPr>
              <a:xfrm>
                <a:off x="793080" y="2939040"/>
                <a:ext cx="118800" cy="110520"/>
              </a:xfrm>
              <a:custGeom>
                <a:avLst/>
                <a:gdLst>
                  <a:gd name="textAreaLeft" fmla="*/ 0 w 118800"/>
                  <a:gd name="textAreaRight" fmla="*/ 119160 w 118800"/>
                  <a:gd name="textAreaTop" fmla="*/ 0 h 110520"/>
                  <a:gd name="textAreaBottom" fmla="*/ 110880 h 110520"/>
                </a:gdLst>
                <a:ahLst/>
                <a:cxnLst/>
                <a:rect l="textAreaLeft" t="textAreaTop" r="textAreaRight" b="textAreaBottom"/>
                <a:pathLst>
                  <a:path w="130" h="121">
                    <a:moveTo>
                      <a:pt x="130" y="0"/>
                    </a:moveTo>
                    <a:lnTo>
                      <a:pt x="114" y="121"/>
                    </a:lnTo>
                    <a:lnTo>
                      <a:pt x="0" y="83"/>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6" name="Google Shape;1672;p41"/>
              <p:cNvSpPr/>
              <p:nvPr/>
            </p:nvSpPr>
            <p:spPr>
              <a:xfrm>
                <a:off x="748800" y="3045600"/>
                <a:ext cx="454320" cy="448920"/>
              </a:xfrm>
              <a:custGeom>
                <a:avLst/>
                <a:gdLst>
                  <a:gd name="textAreaLeft" fmla="*/ 0 w 454320"/>
                  <a:gd name="textAreaRight" fmla="*/ 454680 w 454320"/>
                  <a:gd name="textAreaTop" fmla="*/ 0 h 448920"/>
                  <a:gd name="textAreaBottom" fmla="*/ 449280 h 448920"/>
                </a:gdLst>
                <a:ahLst/>
                <a:cxnLst/>
                <a:rect l="textAreaLeft" t="textAreaTop" r="textAreaRight" b="textAreaBottom"/>
                <a:pathLst>
                  <a:path w="496" h="490">
                    <a:moveTo>
                      <a:pt x="439" y="490"/>
                    </a:moveTo>
                    <a:lnTo>
                      <a:pt x="57" y="490"/>
                    </a:lnTo>
                    <a:lnTo>
                      <a:pt x="0" y="0"/>
                    </a:lnTo>
                    <a:lnTo>
                      <a:pt x="496" y="0"/>
                    </a:lnTo>
                    <a:lnTo>
                      <a:pt x="439" y="49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7" name="Google Shape;1673;p41"/>
              <p:cNvSpPr/>
              <p:nvPr/>
            </p:nvSpPr>
            <p:spPr>
              <a:xfrm>
                <a:off x="738000" y="3039120"/>
                <a:ext cx="476280" cy="56520"/>
              </a:xfrm>
              <a:custGeom>
                <a:avLst/>
                <a:gdLst>
                  <a:gd name="textAreaLeft" fmla="*/ 0 w 476280"/>
                  <a:gd name="textAreaRight" fmla="*/ 476640 w 476280"/>
                  <a:gd name="textAreaTop" fmla="*/ 0 h 56520"/>
                  <a:gd name="textAreaBottom" fmla="*/ 56880 h 56520"/>
                </a:gdLst>
                <a:ahLst/>
                <a:cxnLst/>
                <a:rect l="textAreaLeft" t="textAreaTop" r="textAreaRight" b="textAreaBottom"/>
                <a:pathLst>
                  <a:path w="520" h="62">
                    <a:moveTo>
                      <a:pt x="7" y="62"/>
                    </a:moveTo>
                    <a:lnTo>
                      <a:pt x="513" y="62"/>
                    </a:lnTo>
                    <a:lnTo>
                      <a:pt x="520" y="0"/>
                    </a:lnTo>
                    <a:lnTo>
                      <a:pt x="0" y="0"/>
                    </a:lnTo>
                    <a:lnTo>
                      <a:pt x="7" y="62"/>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28440" bIns="284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658" name="Google Shape;1674;p41"/>
            <p:cNvSpPr/>
            <p:nvPr/>
          </p:nvSpPr>
          <p:spPr>
            <a:xfrm>
              <a:off x="2880360" y="84276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9" name="Google Shape;1675;p41"/>
            <p:cNvSpPr/>
            <p:nvPr/>
          </p:nvSpPr>
          <p:spPr>
            <a:xfrm>
              <a:off x="965520" y="1855080"/>
              <a:ext cx="408600" cy="409680"/>
            </a:xfrm>
            <a:custGeom>
              <a:avLst/>
              <a:gdLst>
                <a:gd name="textAreaLeft" fmla="*/ 0 w 408600"/>
                <a:gd name="textAreaRight" fmla="*/ 408960 w 408600"/>
                <a:gd name="textAreaTop" fmla="*/ 0 h 409680"/>
                <a:gd name="textAreaBottom" fmla="*/ 410040 h 409680"/>
              </a:gdLst>
              <a:ahLst/>
              <a:cxnLst/>
              <a:rect l="textAreaLeft" t="textAreaTop" r="textAreaRight" b="textAreaBottom"/>
              <a:pathLst>
                <a:path w="571" h="572">
                  <a:moveTo>
                    <a:pt x="566" y="340"/>
                  </a:moveTo>
                  <a:cubicBezTo>
                    <a:pt x="569" y="322"/>
                    <a:pt x="571" y="304"/>
                    <a:pt x="571" y="286"/>
                  </a:cubicBezTo>
                  <a:cubicBezTo>
                    <a:pt x="571" y="267"/>
                    <a:pt x="569" y="249"/>
                    <a:pt x="566" y="232"/>
                  </a:cubicBezTo>
                  <a:cubicBezTo>
                    <a:pt x="496" y="232"/>
                    <a:pt x="496" y="232"/>
                    <a:pt x="496" y="232"/>
                  </a:cubicBezTo>
                  <a:cubicBezTo>
                    <a:pt x="491" y="212"/>
                    <a:pt x="483" y="193"/>
                    <a:pt x="473" y="175"/>
                  </a:cubicBezTo>
                  <a:cubicBezTo>
                    <a:pt x="522" y="126"/>
                    <a:pt x="522" y="126"/>
                    <a:pt x="522" y="126"/>
                  </a:cubicBezTo>
                  <a:cubicBezTo>
                    <a:pt x="502" y="96"/>
                    <a:pt x="476" y="70"/>
                    <a:pt x="446" y="49"/>
                  </a:cubicBezTo>
                  <a:cubicBezTo>
                    <a:pt x="396" y="99"/>
                    <a:pt x="396" y="99"/>
                    <a:pt x="396" y="99"/>
                  </a:cubicBezTo>
                  <a:cubicBezTo>
                    <a:pt x="379" y="88"/>
                    <a:pt x="360" y="80"/>
                    <a:pt x="339" y="75"/>
                  </a:cubicBezTo>
                  <a:cubicBezTo>
                    <a:pt x="339" y="5"/>
                    <a:pt x="339" y="5"/>
                    <a:pt x="339" y="5"/>
                  </a:cubicBezTo>
                  <a:cubicBezTo>
                    <a:pt x="322" y="2"/>
                    <a:pt x="304" y="0"/>
                    <a:pt x="285" y="0"/>
                  </a:cubicBezTo>
                  <a:cubicBezTo>
                    <a:pt x="267" y="0"/>
                    <a:pt x="249" y="2"/>
                    <a:pt x="231" y="5"/>
                  </a:cubicBezTo>
                  <a:cubicBezTo>
                    <a:pt x="231" y="75"/>
                    <a:pt x="231" y="75"/>
                    <a:pt x="231" y="75"/>
                  </a:cubicBezTo>
                  <a:cubicBezTo>
                    <a:pt x="211" y="80"/>
                    <a:pt x="192" y="88"/>
                    <a:pt x="174" y="99"/>
                  </a:cubicBezTo>
                  <a:cubicBezTo>
                    <a:pt x="125" y="49"/>
                    <a:pt x="125" y="49"/>
                    <a:pt x="125" y="49"/>
                  </a:cubicBezTo>
                  <a:cubicBezTo>
                    <a:pt x="95" y="70"/>
                    <a:pt x="69" y="96"/>
                    <a:pt x="49" y="126"/>
                  </a:cubicBezTo>
                  <a:cubicBezTo>
                    <a:pt x="98" y="175"/>
                    <a:pt x="98" y="175"/>
                    <a:pt x="98" y="175"/>
                  </a:cubicBezTo>
                  <a:cubicBezTo>
                    <a:pt x="88" y="193"/>
                    <a:pt x="80" y="212"/>
                    <a:pt x="75" y="232"/>
                  </a:cubicBezTo>
                  <a:cubicBezTo>
                    <a:pt x="5" y="232"/>
                    <a:pt x="5" y="232"/>
                    <a:pt x="5" y="232"/>
                  </a:cubicBezTo>
                  <a:cubicBezTo>
                    <a:pt x="1" y="249"/>
                    <a:pt x="0" y="267"/>
                    <a:pt x="0" y="286"/>
                  </a:cubicBezTo>
                  <a:cubicBezTo>
                    <a:pt x="0" y="304"/>
                    <a:pt x="1" y="322"/>
                    <a:pt x="5" y="340"/>
                  </a:cubicBezTo>
                  <a:cubicBezTo>
                    <a:pt x="75" y="340"/>
                    <a:pt x="75" y="340"/>
                    <a:pt x="75" y="340"/>
                  </a:cubicBezTo>
                  <a:cubicBezTo>
                    <a:pt x="80" y="360"/>
                    <a:pt x="88" y="379"/>
                    <a:pt x="98" y="397"/>
                  </a:cubicBezTo>
                  <a:cubicBezTo>
                    <a:pt x="49" y="446"/>
                    <a:pt x="49" y="446"/>
                    <a:pt x="49" y="446"/>
                  </a:cubicBezTo>
                  <a:cubicBezTo>
                    <a:pt x="69" y="476"/>
                    <a:pt x="95" y="502"/>
                    <a:pt x="125" y="523"/>
                  </a:cubicBezTo>
                  <a:cubicBezTo>
                    <a:pt x="174" y="473"/>
                    <a:pt x="174" y="473"/>
                    <a:pt x="174" y="473"/>
                  </a:cubicBezTo>
                  <a:cubicBezTo>
                    <a:pt x="192" y="484"/>
                    <a:pt x="211" y="492"/>
                    <a:pt x="231" y="497"/>
                  </a:cubicBezTo>
                  <a:cubicBezTo>
                    <a:pt x="231" y="567"/>
                    <a:pt x="231" y="567"/>
                    <a:pt x="231" y="567"/>
                  </a:cubicBezTo>
                  <a:cubicBezTo>
                    <a:pt x="249" y="570"/>
                    <a:pt x="267" y="572"/>
                    <a:pt x="285" y="572"/>
                  </a:cubicBezTo>
                  <a:cubicBezTo>
                    <a:pt x="304" y="572"/>
                    <a:pt x="322" y="570"/>
                    <a:pt x="339" y="567"/>
                  </a:cubicBezTo>
                  <a:cubicBezTo>
                    <a:pt x="339" y="497"/>
                    <a:pt x="339" y="497"/>
                    <a:pt x="339" y="497"/>
                  </a:cubicBezTo>
                  <a:cubicBezTo>
                    <a:pt x="360" y="492"/>
                    <a:pt x="379" y="484"/>
                    <a:pt x="396" y="473"/>
                  </a:cubicBezTo>
                  <a:cubicBezTo>
                    <a:pt x="446" y="523"/>
                    <a:pt x="446" y="523"/>
                    <a:pt x="446" y="523"/>
                  </a:cubicBezTo>
                  <a:cubicBezTo>
                    <a:pt x="476" y="502"/>
                    <a:pt x="502" y="476"/>
                    <a:pt x="522" y="446"/>
                  </a:cubicBezTo>
                  <a:cubicBezTo>
                    <a:pt x="473" y="397"/>
                    <a:pt x="473" y="397"/>
                    <a:pt x="473" y="397"/>
                  </a:cubicBezTo>
                  <a:cubicBezTo>
                    <a:pt x="483" y="379"/>
                    <a:pt x="491" y="360"/>
                    <a:pt x="496" y="340"/>
                  </a:cubicBezTo>
                  <a:lnTo>
                    <a:pt x="566" y="340"/>
                  </a:lnTo>
                  <a:close/>
                  <a:moveTo>
                    <a:pt x="285" y="380"/>
                  </a:moveTo>
                  <a:cubicBezTo>
                    <a:pt x="234" y="380"/>
                    <a:pt x="192" y="338"/>
                    <a:pt x="192" y="286"/>
                  </a:cubicBezTo>
                  <a:cubicBezTo>
                    <a:pt x="192" y="234"/>
                    <a:pt x="234" y="192"/>
                    <a:pt x="285" y="192"/>
                  </a:cubicBezTo>
                  <a:cubicBezTo>
                    <a:pt x="337" y="192"/>
                    <a:pt x="379" y="234"/>
                    <a:pt x="379" y="286"/>
                  </a:cubicBezTo>
                  <a:cubicBezTo>
                    <a:pt x="379" y="338"/>
                    <a:pt x="337" y="380"/>
                    <a:pt x="285" y="38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0" name="PlaceHolder 1"/>
          <p:cNvSpPr>
            <a:spLocks noGrp="1"/>
          </p:cNvSpPr>
          <p:nvPr>
            <p:ph type="title"/>
          </p:nvPr>
        </p:nvSpPr>
        <p:spPr>
          <a:xfrm>
            <a:off x="714240" y="1104840"/>
            <a:ext cx="4105080" cy="179028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5400" b="0" strike="noStrike" spc="-1">
                <a:solidFill>
                  <a:schemeClr val="dk1"/>
                </a:solidFill>
                <a:latin typeface="Plus Jakarta Sans ExtraBold"/>
                <a:ea typeface="Plus Jakarta Sans ExtraBold"/>
              </a:rPr>
              <a:t>EMI Calculation</a:t>
            </a:r>
            <a:endParaRPr lang="fr-FR" sz="5400" b="0" strike="noStrike" spc="-1">
              <a:solidFill>
                <a:schemeClr val="dk1"/>
              </a:solidFill>
              <a:latin typeface="Arial"/>
            </a:endParaRPr>
          </a:p>
        </p:txBody>
      </p:sp>
      <p:sp>
        <p:nvSpPr>
          <p:cNvPr id="1661" name="PlaceHolder 2"/>
          <p:cNvSpPr>
            <a:spLocks noGrp="1"/>
          </p:cNvSpPr>
          <p:nvPr>
            <p:ph type="subTitle"/>
          </p:nvPr>
        </p:nvSpPr>
        <p:spPr>
          <a:xfrm>
            <a:off x="714240" y="2819520"/>
            <a:ext cx="4105080" cy="1599840"/>
          </a:xfrm>
          <a:prstGeom prst="rect">
            <a:avLst/>
          </a:prstGeom>
          <a:noFill/>
          <a:ln w="0">
            <a:noFill/>
          </a:ln>
        </p:spPr>
        <p:txBody>
          <a:bodyPr lIns="91440" tIns="91440" rIns="91440" bIns="91440" anchor="t">
            <a:normAutofit lnSpcReduction="10000"/>
          </a:bodyPr>
          <a:lstStyle/>
          <a:p>
            <a:pPr indent="0">
              <a:lnSpc>
                <a:spcPct val="100000"/>
              </a:lnSpc>
              <a:buNone/>
              <a:tabLst>
                <a:tab pos="0" algn="l"/>
              </a:tabLst>
            </a:pPr>
            <a:r>
              <a:rPr lang="en" sz="1400" b="0" strike="noStrike" spc="-1">
                <a:solidFill>
                  <a:schemeClr val="dk1"/>
                </a:solidFill>
                <a:latin typeface="DM Sans"/>
                <a:ea typeface="DM Sans"/>
              </a:rPr>
              <a:t>The EMI Calculation feature allows users to compute their monthly equated installment (EMI) based on the principal amount, interest rate, and tenure of the loan. Utilizing a straightforward formula, the app produces precise EMI figures, helping users assess their financial commitments.</a:t>
            </a:r>
            <a:endParaRPr lang="en-US" sz="1400" b="0" strike="noStrike" spc="-1">
              <a:solidFill>
                <a:srgbClr val="000000"/>
              </a:solidFill>
              <a:latin typeface="OpenSymbol"/>
            </a:endParaRPr>
          </a:p>
        </p:txBody>
      </p:sp>
      <p:grpSp>
        <p:nvGrpSpPr>
          <p:cNvPr id="1662" name="Google Shape;1482;p40"/>
          <p:cNvGrpSpPr/>
          <p:nvPr/>
        </p:nvGrpSpPr>
        <p:grpSpPr>
          <a:xfrm>
            <a:off x="4822920" y="652680"/>
            <a:ext cx="4071240" cy="3669120"/>
            <a:chOff x="4822920" y="652680"/>
            <a:chExt cx="4071240" cy="3669120"/>
          </a:xfrm>
        </p:grpSpPr>
        <p:sp>
          <p:nvSpPr>
            <p:cNvPr id="1663" name="Google Shape;1483;p40"/>
            <p:cNvSpPr/>
            <p:nvPr/>
          </p:nvSpPr>
          <p:spPr>
            <a:xfrm flipH="1">
              <a:off x="5176080" y="652680"/>
              <a:ext cx="3370680" cy="3669120"/>
            </a:xfrm>
            <a:custGeom>
              <a:avLst/>
              <a:gdLst>
                <a:gd name="textAreaLeft" fmla="*/ -360 w 3370680"/>
                <a:gd name="textAreaRight" fmla="*/ 3370680 w 3370680"/>
                <a:gd name="textAreaTop" fmla="*/ 0 h 3669120"/>
                <a:gd name="textAreaBottom" fmla="*/ 3669480 h 3669120"/>
              </a:gdLst>
              <a:ahLst/>
              <a:cxnLst/>
              <a:rect l="textAreaLeft" t="textAreaTop" r="textAreaRight" b="textAreaBottom"/>
              <a:pathLst>
                <a:path w="1091" h="1011">
                  <a:moveTo>
                    <a:pt x="1011" y="1011"/>
                  </a:moveTo>
                  <a:cubicBezTo>
                    <a:pt x="80" y="1011"/>
                    <a:pt x="80" y="1011"/>
                    <a:pt x="80" y="1011"/>
                  </a:cubicBezTo>
                  <a:cubicBezTo>
                    <a:pt x="36" y="1011"/>
                    <a:pt x="0" y="975"/>
                    <a:pt x="0" y="930"/>
                  </a:cubicBezTo>
                  <a:cubicBezTo>
                    <a:pt x="0" y="80"/>
                    <a:pt x="0" y="80"/>
                    <a:pt x="0" y="80"/>
                  </a:cubicBezTo>
                  <a:cubicBezTo>
                    <a:pt x="0" y="36"/>
                    <a:pt x="36" y="0"/>
                    <a:pt x="80" y="0"/>
                  </a:cubicBezTo>
                  <a:cubicBezTo>
                    <a:pt x="571" y="0"/>
                    <a:pt x="571" y="0"/>
                    <a:pt x="571" y="0"/>
                  </a:cubicBezTo>
                  <a:cubicBezTo>
                    <a:pt x="858" y="0"/>
                    <a:pt x="1091" y="232"/>
                    <a:pt x="1091" y="520"/>
                  </a:cubicBezTo>
                  <a:cubicBezTo>
                    <a:pt x="1091" y="930"/>
                    <a:pt x="1091" y="930"/>
                    <a:pt x="1091" y="930"/>
                  </a:cubicBezTo>
                  <a:cubicBezTo>
                    <a:pt x="1091" y="975"/>
                    <a:pt x="1055" y="1011"/>
                    <a:pt x="1011" y="101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4" name="Google Shape;1484;p40"/>
            <p:cNvSpPr/>
            <p:nvPr/>
          </p:nvSpPr>
          <p:spPr>
            <a:xfrm>
              <a:off x="6558840" y="81252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665" name="Google Shape;1485;p40"/>
            <p:cNvGrpSpPr/>
            <p:nvPr/>
          </p:nvGrpSpPr>
          <p:grpSpPr>
            <a:xfrm>
              <a:off x="4889520" y="1248120"/>
              <a:ext cx="3175560" cy="2414520"/>
              <a:chOff x="4889520" y="1248120"/>
              <a:chExt cx="3175560" cy="2414520"/>
            </a:xfrm>
          </p:grpSpPr>
          <p:sp>
            <p:nvSpPr>
              <p:cNvPr id="1666" name="Google Shape;1486;p40"/>
              <p:cNvSpPr/>
              <p:nvPr/>
            </p:nvSpPr>
            <p:spPr>
              <a:xfrm>
                <a:off x="4889520" y="1248120"/>
                <a:ext cx="3175200" cy="24145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7" name="Google Shape;1487;p40"/>
              <p:cNvSpPr/>
              <p:nvPr/>
            </p:nvSpPr>
            <p:spPr>
              <a:xfrm>
                <a:off x="7571520" y="1248120"/>
                <a:ext cx="493560" cy="24145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8" name="Google Shape;1488;p40"/>
              <p:cNvSpPr/>
              <p:nvPr/>
            </p:nvSpPr>
            <p:spPr>
              <a:xfrm>
                <a:off x="4889520" y="1248120"/>
                <a:ext cx="3175200" cy="21024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9" name="Google Shape;1489;p40"/>
              <p:cNvSpPr/>
              <p:nvPr/>
            </p:nvSpPr>
            <p:spPr>
              <a:xfrm>
                <a:off x="502200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5" y="0"/>
                      <a:pt x="9" y="0"/>
                    </a:cubicBezTo>
                    <a:cubicBezTo>
                      <a:pt x="4" y="0"/>
                      <a:pt x="0" y="4"/>
                      <a:pt x="0" y="10"/>
                    </a:cubicBezTo>
                    <a:cubicBezTo>
                      <a:pt x="0" y="15"/>
                      <a:pt x="4" y="19"/>
                      <a:pt x="9"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0" name="Google Shape;1490;p40"/>
              <p:cNvSpPr/>
              <p:nvPr/>
            </p:nvSpPr>
            <p:spPr>
              <a:xfrm>
                <a:off x="515340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3" y="15"/>
                      <a:pt x="10" y="15"/>
                    </a:cubicBezTo>
                    <a:cubicBezTo>
                      <a:pt x="7" y="15"/>
                      <a:pt x="4" y="13"/>
                      <a:pt x="4" y="10"/>
                    </a:cubicBezTo>
                    <a:cubicBezTo>
                      <a:pt x="4" y="7"/>
                      <a:pt x="7" y="4"/>
                      <a:pt x="10" y="4"/>
                    </a:cubicBezTo>
                    <a:cubicBezTo>
                      <a:pt x="13" y="4"/>
                      <a:pt x="15" y="7"/>
                      <a:pt x="15" y="10"/>
                    </a:cubicBezTo>
                    <a:cubicBezTo>
                      <a:pt x="17" y="10"/>
                      <a:pt x="17" y="10"/>
                      <a:pt x="17" y="10"/>
                    </a:cubicBezTo>
                    <a:cubicBezTo>
                      <a:pt x="19" y="10"/>
                      <a:pt x="19" y="10"/>
                      <a:pt x="19" y="10"/>
                    </a:cubicBezTo>
                    <a:cubicBezTo>
                      <a:pt x="19" y="4"/>
                      <a:pt x="15" y="0"/>
                      <a:pt x="10" y="0"/>
                    </a:cubicBezTo>
                    <a:cubicBezTo>
                      <a:pt x="5" y="0"/>
                      <a:pt x="0" y="4"/>
                      <a:pt x="0" y="10"/>
                    </a:cubicBezTo>
                    <a:cubicBezTo>
                      <a:pt x="0" y="15"/>
                      <a:pt x="5" y="19"/>
                      <a:pt x="10"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1" name="Google Shape;1491;p40"/>
              <p:cNvSpPr/>
              <p:nvPr/>
            </p:nvSpPr>
            <p:spPr>
              <a:xfrm>
                <a:off x="529668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4" y="0"/>
                      <a:pt x="9" y="0"/>
                    </a:cubicBezTo>
                    <a:cubicBezTo>
                      <a:pt x="4" y="0"/>
                      <a:pt x="0" y="4"/>
                      <a:pt x="0" y="10"/>
                    </a:cubicBezTo>
                    <a:cubicBezTo>
                      <a:pt x="0" y="15"/>
                      <a:pt x="4" y="19"/>
                      <a:pt x="9" y="19"/>
                    </a:cubicBezTo>
                    <a:cubicBezTo>
                      <a:pt x="14"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2" name="Google Shape;1492;p40"/>
              <p:cNvSpPr/>
              <p:nvPr/>
            </p:nvSpPr>
            <p:spPr>
              <a:xfrm>
                <a:off x="5558760" y="1331280"/>
                <a:ext cx="442080" cy="43920"/>
              </a:xfrm>
              <a:custGeom>
                <a:avLst/>
                <a:gdLst>
                  <a:gd name="textAreaLeft" fmla="*/ 0 w 442080"/>
                  <a:gd name="textAreaRight" fmla="*/ 442440 w 442080"/>
                  <a:gd name="textAreaTop" fmla="*/ 0 h 43920"/>
                  <a:gd name="textAreaBottom" fmla="*/ 44280 h 43920"/>
                </a:gdLst>
                <a:ahLst/>
                <a:cxnLst/>
                <a:rect l="textAreaLeft" t="textAreaTop" r="textAreaRight" b="textAreaBottom"/>
                <a:pathLst>
                  <a:path w="129" h="13">
                    <a:moveTo>
                      <a:pt x="123" y="13"/>
                    </a:moveTo>
                    <a:cubicBezTo>
                      <a:pt x="6" y="13"/>
                      <a:pt x="6" y="13"/>
                      <a:pt x="6" y="13"/>
                    </a:cubicBezTo>
                    <a:cubicBezTo>
                      <a:pt x="2" y="13"/>
                      <a:pt x="0" y="10"/>
                      <a:pt x="0" y="7"/>
                    </a:cubicBezTo>
                    <a:cubicBezTo>
                      <a:pt x="0" y="3"/>
                      <a:pt x="2" y="0"/>
                      <a:pt x="6" y="0"/>
                    </a:cubicBezTo>
                    <a:cubicBezTo>
                      <a:pt x="123" y="0"/>
                      <a:pt x="123" y="0"/>
                      <a:pt x="123" y="0"/>
                    </a:cubicBezTo>
                    <a:cubicBezTo>
                      <a:pt x="126" y="0"/>
                      <a:pt x="129" y="3"/>
                      <a:pt x="129" y="7"/>
                    </a:cubicBezTo>
                    <a:cubicBezTo>
                      <a:pt x="129" y="10"/>
                      <a:pt x="126"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3" name="Google Shape;1493;p40"/>
              <p:cNvSpPr/>
              <p:nvPr/>
            </p:nvSpPr>
            <p:spPr>
              <a:xfrm>
                <a:off x="612360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4" name="Google Shape;1494;p40"/>
              <p:cNvSpPr/>
              <p:nvPr/>
            </p:nvSpPr>
            <p:spPr>
              <a:xfrm>
                <a:off x="669348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3" y="13"/>
                    </a:moveTo>
                    <a:cubicBezTo>
                      <a:pt x="6" y="13"/>
                      <a:pt x="6" y="13"/>
                      <a:pt x="6" y="13"/>
                    </a:cubicBezTo>
                    <a:cubicBezTo>
                      <a:pt x="3" y="13"/>
                      <a:pt x="0" y="10"/>
                      <a:pt x="0" y="7"/>
                    </a:cubicBezTo>
                    <a:cubicBezTo>
                      <a:pt x="0" y="3"/>
                      <a:pt x="3" y="0"/>
                      <a:pt x="6" y="0"/>
                    </a:cubicBezTo>
                    <a:cubicBezTo>
                      <a:pt x="123" y="0"/>
                      <a:pt x="123" y="0"/>
                      <a:pt x="123" y="0"/>
                    </a:cubicBezTo>
                    <a:cubicBezTo>
                      <a:pt x="127" y="0"/>
                      <a:pt x="130" y="3"/>
                      <a:pt x="130" y="7"/>
                    </a:cubicBezTo>
                    <a:cubicBezTo>
                      <a:pt x="130" y="10"/>
                      <a:pt x="127"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5" name="Google Shape;1495;p40"/>
              <p:cNvSpPr/>
              <p:nvPr/>
            </p:nvSpPr>
            <p:spPr>
              <a:xfrm>
                <a:off x="726012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676" name="Google Shape;1496;p40"/>
            <p:cNvSpPr/>
            <p:nvPr/>
          </p:nvSpPr>
          <p:spPr>
            <a:xfrm>
              <a:off x="6242400" y="2282760"/>
              <a:ext cx="775800" cy="777600"/>
            </a:xfrm>
            <a:custGeom>
              <a:avLst/>
              <a:gdLst>
                <a:gd name="textAreaLeft" fmla="*/ 0 w 775800"/>
                <a:gd name="textAreaRight" fmla="*/ 776160 w 775800"/>
                <a:gd name="textAreaTop" fmla="*/ 0 h 777600"/>
                <a:gd name="textAreaBottom" fmla="*/ 777960 h 777600"/>
              </a:gdLst>
              <a:ahLst/>
              <a:cxnLst/>
              <a:rect l="textAreaLeft" t="textAreaTop" r="textAreaRight" b="textAreaBottom"/>
              <a:pathLst>
                <a:path w="571" h="572">
                  <a:moveTo>
                    <a:pt x="566" y="340"/>
                  </a:moveTo>
                  <a:cubicBezTo>
                    <a:pt x="569" y="322"/>
                    <a:pt x="571" y="304"/>
                    <a:pt x="571" y="286"/>
                  </a:cubicBezTo>
                  <a:cubicBezTo>
                    <a:pt x="571" y="267"/>
                    <a:pt x="569" y="249"/>
                    <a:pt x="566" y="232"/>
                  </a:cubicBezTo>
                  <a:cubicBezTo>
                    <a:pt x="496" y="232"/>
                    <a:pt x="496" y="232"/>
                    <a:pt x="496" y="232"/>
                  </a:cubicBezTo>
                  <a:cubicBezTo>
                    <a:pt x="491" y="212"/>
                    <a:pt x="483" y="193"/>
                    <a:pt x="473" y="175"/>
                  </a:cubicBezTo>
                  <a:cubicBezTo>
                    <a:pt x="522" y="126"/>
                    <a:pt x="522" y="126"/>
                    <a:pt x="522" y="126"/>
                  </a:cubicBezTo>
                  <a:cubicBezTo>
                    <a:pt x="502" y="96"/>
                    <a:pt x="476" y="70"/>
                    <a:pt x="446" y="49"/>
                  </a:cubicBezTo>
                  <a:cubicBezTo>
                    <a:pt x="396" y="99"/>
                    <a:pt x="396" y="99"/>
                    <a:pt x="396" y="99"/>
                  </a:cubicBezTo>
                  <a:cubicBezTo>
                    <a:pt x="379" y="88"/>
                    <a:pt x="360" y="80"/>
                    <a:pt x="339" y="75"/>
                  </a:cubicBezTo>
                  <a:cubicBezTo>
                    <a:pt x="339" y="5"/>
                    <a:pt x="339" y="5"/>
                    <a:pt x="339" y="5"/>
                  </a:cubicBezTo>
                  <a:cubicBezTo>
                    <a:pt x="322" y="2"/>
                    <a:pt x="304" y="0"/>
                    <a:pt x="285" y="0"/>
                  </a:cubicBezTo>
                  <a:cubicBezTo>
                    <a:pt x="267" y="0"/>
                    <a:pt x="249" y="2"/>
                    <a:pt x="231" y="5"/>
                  </a:cubicBezTo>
                  <a:cubicBezTo>
                    <a:pt x="231" y="75"/>
                    <a:pt x="231" y="75"/>
                    <a:pt x="231" y="75"/>
                  </a:cubicBezTo>
                  <a:cubicBezTo>
                    <a:pt x="211" y="80"/>
                    <a:pt x="192" y="88"/>
                    <a:pt x="174" y="99"/>
                  </a:cubicBezTo>
                  <a:cubicBezTo>
                    <a:pt x="125" y="49"/>
                    <a:pt x="125" y="49"/>
                    <a:pt x="125" y="49"/>
                  </a:cubicBezTo>
                  <a:cubicBezTo>
                    <a:pt x="95" y="70"/>
                    <a:pt x="69" y="96"/>
                    <a:pt x="49" y="126"/>
                  </a:cubicBezTo>
                  <a:cubicBezTo>
                    <a:pt x="98" y="175"/>
                    <a:pt x="98" y="175"/>
                    <a:pt x="98" y="175"/>
                  </a:cubicBezTo>
                  <a:cubicBezTo>
                    <a:pt x="88" y="193"/>
                    <a:pt x="80" y="212"/>
                    <a:pt x="75" y="232"/>
                  </a:cubicBezTo>
                  <a:cubicBezTo>
                    <a:pt x="5" y="232"/>
                    <a:pt x="5" y="232"/>
                    <a:pt x="5" y="232"/>
                  </a:cubicBezTo>
                  <a:cubicBezTo>
                    <a:pt x="1" y="249"/>
                    <a:pt x="0" y="267"/>
                    <a:pt x="0" y="286"/>
                  </a:cubicBezTo>
                  <a:cubicBezTo>
                    <a:pt x="0" y="304"/>
                    <a:pt x="1" y="322"/>
                    <a:pt x="5" y="340"/>
                  </a:cubicBezTo>
                  <a:cubicBezTo>
                    <a:pt x="75" y="340"/>
                    <a:pt x="75" y="340"/>
                    <a:pt x="75" y="340"/>
                  </a:cubicBezTo>
                  <a:cubicBezTo>
                    <a:pt x="80" y="360"/>
                    <a:pt x="88" y="379"/>
                    <a:pt x="98" y="397"/>
                  </a:cubicBezTo>
                  <a:cubicBezTo>
                    <a:pt x="49" y="446"/>
                    <a:pt x="49" y="446"/>
                    <a:pt x="49" y="446"/>
                  </a:cubicBezTo>
                  <a:cubicBezTo>
                    <a:pt x="69" y="476"/>
                    <a:pt x="95" y="502"/>
                    <a:pt x="125" y="523"/>
                  </a:cubicBezTo>
                  <a:cubicBezTo>
                    <a:pt x="174" y="473"/>
                    <a:pt x="174" y="473"/>
                    <a:pt x="174" y="473"/>
                  </a:cubicBezTo>
                  <a:cubicBezTo>
                    <a:pt x="192" y="484"/>
                    <a:pt x="211" y="492"/>
                    <a:pt x="231" y="497"/>
                  </a:cubicBezTo>
                  <a:cubicBezTo>
                    <a:pt x="231" y="567"/>
                    <a:pt x="231" y="567"/>
                    <a:pt x="231" y="567"/>
                  </a:cubicBezTo>
                  <a:cubicBezTo>
                    <a:pt x="249" y="570"/>
                    <a:pt x="267" y="572"/>
                    <a:pt x="285" y="572"/>
                  </a:cubicBezTo>
                  <a:cubicBezTo>
                    <a:pt x="304" y="572"/>
                    <a:pt x="322" y="570"/>
                    <a:pt x="339" y="567"/>
                  </a:cubicBezTo>
                  <a:cubicBezTo>
                    <a:pt x="339" y="497"/>
                    <a:pt x="339" y="497"/>
                    <a:pt x="339" y="497"/>
                  </a:cubicBezTo>
                  <a:cubicBezTo>
                    <a:pt x="360" y="492"/>
                    <a:pt x="379" y="484"/>
                    <a:pt x="396" y="473"/>
                  </a:cubicBezTo>
                  <a:cubicBezTo>
                    <a:pt x="446" y="523"/>
                    <a:pt x="446" y="523"/>
                    <a:pt x="446" y="523"/>
                  </a:cubicBezTo>
                  <a:cubicBezTo>
                    <a:pt x="476" y="502"/>
                    <a:pt x="502" y="476"/>
                    <a:pt x="522" y="446"/>
                  </a:cubicBezTo>
                  <a:cubicBezTo>
                    <a:pt x="473" y="397"/>
                    <a:pt x="473" y="397"/>
                    <a:pt x="473" y="397"/>
                  </a:cubicBezTo>
                  <a:cubicBezTo>
                    <a:pt x="483" y="379"/>
                    <a:pt x="491" y="360"/>
                    <a:pt x="496" y="340"/>
                  </a:cubicBezTo>
                  <a:lnTo>
                    <a:pt x="566" y="340"/>
                  </a:lnTo>
                  <a:close/>
                  <a:moveTo>
                    <a:pt x="285" y="380"/>
                  </a:moveTo>
                  <a:cubicBezTo>
                    <a:pt x="234" y="380"/>
                    <a:pt x="192" y="338"/>
                    <a:pt x="192" y="286"/>
                  </a:cubicBezTo>
                  <a:cubicBezTo>
                    <a:pt x="192" y="234"/>
                    <a:pt x="234" y="192"/>
                    <a:pt x="285" y="192"/>
                  </a:cubicBezTo>
                  <a:cubicBezTo>
                    <a:pt x="337" y="192"/>
                    <a:pt x="379" y="234"/>
                    <a:pt x="379" y="286"/>
                  </a:cubicBezTo>
                  <a:cubicBezTo>
                    <a:pt x="379" y="338"/>
                    <a:pt x="337" y="380"/>
                    <a:pt x="285" y="38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7" name="Google Shape;1497;p40"/>
            <p:cNvSpPr/>
            <p:nvPr/>
          </p:nvSpPr>
          <p:spPr>
            <a:xfrm>
              <a:off x="5084640" y="2155320"/>
              <a:ext cx="1434600" cy="943560"/>
            </a:xfrm>
            <a:custGeom>
              <a:avLst/>
              <a:gdLst>
                <a:gd name="textAreaLeft" fmla="*/ 0 w 1434600"/>
                <a:gd name="textAreaRight" fmla="*/ 1434960 w 1434600"/>
                <a:gd name="textAreaTop" fmla="*/ 0 h 943560"/>
                <a:gd name="textAreaBottom" fmla="*/ 943920 h 943560"/>
              </a:gdLst>
              <a:ahLst/>
              <a:cxnLst/>
              <a:rect l="textAreaLeft" t="textAreaTop" r="textAreaRight" b="textAreaBottom"/>
              <a:pathLst>
                <a:path w="433" h="284">
                  <a:moveTo>
                    <a:pt x="415" y="284"/>
                  </a:moveTo>
                  <a:cubicBezTo>
                    <a:pt x="17" y="284"/>
                    <a:pt x="17" y="284"/>
                    <a:pt x="17" y="284"/>
                  </a:cubicBezTo>
                  <a:cubicBezTo>
                    <a:pt x="8" y="284"/>
                    <a:pt x="0" y="277"/>
                    <a:pt x="0" y="267"/>
                  </a:cubicBezTo>
                  <a:cubicBezTo>
                    <a:pt x="0" y="17"/>
                    <a:pt x="0" y="17"/>
                    <a:pt x="0" y="17"/>
                  </a:cubicBezTo>
                  <a:cubicBezTo>
                    <a:pt x="0" y="7"/>
                    <a:pt x="8" y="0"/>
                    <a:pt x="17" y="0"/>
                  </a:cubicBezTo>
                  <a:cubicBezTo>
                    <a:pt x="415" y="0"/>
                    <a:pt x="415" y="0"/>
                    <a:pt x="415" y="0"/>
                  </a:cubicBezTo>
                  <a:cubicBezTo>
                    <a:pt x="425" y="0"/>
                    <a:pt x="433" y="7"/>
                    <a:pt x="433" y="17"/>
                  </a:cubicBezTo>
                  <a:cubicBezTo>
                    <a:pt x="433" y="267"/>
                    <a:pt x="433" y="267"/>
                    <a:pt x="433" y="267"/>
                  </a:cubicBezTo>
                  <a:cubicBezTo>
                    <a:pt x="433" y="277"/>
                    <a:pt x="425" y="284"/>
                    <a:pt x="415" y="284"/>
                  </a:cubicBezTo>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8" name="Google Shape;1498;p40"/>
            <p:cNvSpPr/>
            <p:nvPr/>
          </p:nvSpPr>
          <p:spPr>
            <a:xfrm>
              <a:off x="5236920" y="2321280"/>
              <a:ext cx="1130040" cy="109080"/>
            </a:xfrm>
            <a:custGeom>
              <a:avLst/>
              <a:gdLst>
                <a:gd name="textAreaLeft" fmla="*/ 0 w 1130040"/>
                <a:gd name="textAreaRight" fmla="*/ 1130400 w 1130040"/>
                <a:gd name="textAreaTop" fmla="*/ 0 h 109080"/>
                <a:gd name="textAreaBottom" fmla="*/ 109440 h 109080"/>
              </a:gdLst>
              <a:ahLst/>
              <a:cxnLst/>
              <a:rect l="textAreaLeft" t="textAreaTop" r="textAreaRight" b="textAreaBottom"/>
              <a:pathLst>
                <a:path w="341" h="33">
                  <a:moveTo>
                    <a:pt x="324" y="33"/>
                  </a:moveTo>
                  <a:cubicBezTo>
                    <a:pt x="16" y="33"/>
                    <a:pt x="16" y="33"/>
                    <a:pt x="16" y="33"/>
                  </a:cubicBezTo>
                  <a:cubicBezTo>
                    <a:pt x="7" y="33"/>
                    <a:pt x="0" y="26"/>
                    <a:pt x="0" y="17"/>
                  </a:cubicBezTo>
                  <a:cubicBezTo>
                    <a:pt x="0" y="8"/>
                    <a:pt x="7" y="0"/>
                    <a:pt x="16" y="0"/>
                  </a:cubicBezTo>
                  <a:cubicBezTo>
                    <a:pt x="324" y="0"/>
                    <a:pt x="324" y="0"/>
                    <a:pt x="324" y="0"/>
                  </a:cubicBezTo>
                  <a:cubicBezTo>
                    <a:pt x="334" y="0"/>
                    <a:pt x="341" y="8"/>
                    <a:pt x="341" y="17"/>
                  </a:cubicBezTo>
                  <a:cubicBezTo>
                    <a:pt x="341" y="26"/>
                    <a:pt x="334" y="33"/>
                    <a:pt x="324" y="33"/>
                  </a:cubicBezTo>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9" name="Google Shape;1499;p40"/>
            <p:cNvSpPr/>
            <p:nvPr/>
          </p:nvSpPr>
          <p:spPr>
            <a:xfrm>
              <a:off x="5236920" y="2567520"/>
              <a:ext cx="298800" cy="298800"/>
            </a:xfrm>
            <a:custGeom>
              <a:avLst/>
              <a:gdLst>
                <a:gd name="textAreaLeft" fmla="*/ 0 w 298800"/>
                <a:gd name="textAreaRight" fmla="*/ 299160 w 298800"/>
                <a:gd name="textAreaTop" fmla="*/ 0 h 298800"/>
                <a:gd name="textAreaBottom" fmla="*/ 299160 h 298800"/>
              </a:gdLst>
              <a:ahLst/>
              <a:cxnLst/>
              <a:rect l="textAreaLeft" t="textAreaTop" r="textAreaRight" b="textAreaBottom"/>
              <a:pathLst>
                <a:path w="90" h="90">
                  <a:moveTo>
                    <a:pt x="79" y="90"/>
                  </a:moveTo>
                  <a:cubicBezTo>
                    <a:pt x="10" y="90"/>
                    <a:pt x="10" y="90"/>
                    <a:pt x="10" y="90"/>
                  </a:cubicBezTo>
                  <a:cubicBezTo>
                    <a:pt x="5" y="90"/>
                    <a:pt x="0" y="85"/>
                    <a:pt x="0" y="79"/>
                  </a:cubicBezTo>
                  <a:cubicBezTo>
                    <a:pt x="0" y="10"/>
                    <a:pt x="0" y="10"/>
                    <a:pt x="0" y="10"/>
                  </a:cubicBezTo>
                  <a:cubicBezTo>
                    <a:pt x="0" y="4"/>
                    <a:pt x="5" y="0"/>
                    <a:pt x="10" y="0"/>
                  </a:cubicBezTo>
                  <a:cubicBezTo>
                    <a:pt x="79" y="0"/>
                    <a:pt x="79" y="0"/>
                    <a:pt x="79" y="0"/>
                  </a:cubicBezTo>
                  <a:cubicBezTo>
                    <a:pt x="85" y="0"/>
                    <a:pt x="90" y="4"/>
                    <a:pt x="90" y="10"/>
                  </a:cubicBezTo>
                  <a:cubicBezTo>
                    <a:pt x="90" y="79"/>
                    <a:pt x="90" y="79"/>
                    <a:pt x="90" y="79"/>
                  </a:cubicBezTo>
                  <a:cubicBezTo>
                    <a:pt x="90" y="85"/>
                    <a:pt x="85" y="90"/>
                    <a:pt x="79"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0" name="Google Shape;1500;p40"/>
            <p:cNvSpPr/>
            <p:nvPr/>
          </p:nvSpPr>
          <p:spPr>
            <a:xfrm>
              <a:off x="529668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140" h="140">
                  <a:moveTo>
                    <a:pt x="43" y="140"/>
                  </a:moveTo>
                  <a:lnTo>
                    <a:pt x="0" y="140"/>
                  </a:lnTo>
                  <a:lnTo>
                    <a:pt x="0" y="0"/>
                  </a:lnTo>
                  <a:lnTo>
                    <a:pt x="140" y="0"/>
                  </a:lnTo>
                  <a:lnTo>
                    <a:pt x="140" y="43"/>
                  </a:lnTo>
                  <a:lnTo>
                    <a:pt x="43" y="43"/>
                  </a:lnTo>
                  <a:lnTo>
                    <a:pt x="43" y="14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1" name="Google Shape;1501;p40"/>
            <p:cNvSpPr/>
            <p:nvPr/>
          </p:nvSpPr>
          <p:spPr>
            <a:xfrm>
              <a:off x="5236920" y="2905920"/>
              <a:ext cx="298800" cy="27000"/>
            </a:xfrm>
            <a:custGeom>
              <a:avLst/>
              <a:gdLst>
                <a:gd name="textAreaLeft" fmla="*/ 0 w 298800"/>
                <a:gd name="textAreaRight" fmla="*/ 299160 w 298800"/>
                <a:gd name="textAreaTop" fmla="*/ 0 h 27000"/>
                <a:gd name="textAreaBottom" fmla="*/ 27360 h 27000"/>
              </a:gdLst>
              <a:ahLst/>
              <a:cxnLst/>
              <a:rect l="textAreaLeft" t="textAreaTop" r="textAreaRight" b="textAreaBottom"/>
              <a:pathLst>
                <a:path w="90" h="8">
                  <a:moveTo>
                    <a:pt x="85" y="8"/>
                  </a:moveTo>
                  <a:cubicBezTo>
                    <a:pt x="4" y="8"/>
                    <a:pt x="4" y="8"/>
                    <a:pt x="4" y="8"/>
                  </a:cubicBezTo>
                  <a:cubicBezTo>
                    <a:pt x="2" y="8"/>
                    <a:pt x="0" y="6"/>
                    <a:pt x="0" y="4"/>
                  </a:cubicBezTo>
                  <a:cubicBezTo>
                    <a:pt x="0" y="1"/>
                    <a:pt x="2" y="0"/>
                    <a:pt x="4" y="0"/>
                  </a:cubicBezTo>
                  <a:cubicBezTo>
                    <a:pt x="85" y="0"/>
                    <a:pt x="85" y="0"/>
                    <a:pt x="85" y="0"/>
                  </a:cubicBezTo>
                  <a:cubicBezTo>
                    <a:pt x="88" y="0"/>
                    <a:pt x="90" y="1"/>
                    <a:pt x="90" y="4"/>
                  </a:cubicBezTo>
                  <a:cubicBezTo>
                    <a:pt x="90" y="6"/>
                    <a:pt x="88" y="8"/>
                    <a:pt x="85"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2" name="Google Shape;1502;p40"/>
            <p:cNvSpPr/>
            <p:nvPr/>
          </p:nvSpPr>
          <p:spPr>
            <a:xfrm>
              <a:off x="5654160" y="2567520"/>
              <a:ext cx="295560" cy="298800"/>
            </a:xfrm>
            <a:custGeom>
              <a:avLst/>
              <a:gdLst>
                <a:gd name="textAreaLeft" fmla="*/ 0 w 295560"/>
                <a:gd name="textAreaRight" fmla="*/ 295920 w 295560"/>
                <a:gd name="textAreaTop" fmla="*/ 0 h 298800"/>
                <a:gd name="textAreaBottom" fmla="*/ 299160 h 298800"/>
              </a:gdLst>
              <a:ahLst/>
              <a:cxnLst/>
              <a:rect l="textAreaLeft" t="textAreaTop" r="textAreaRight" b="textAreaBottom"/>
              <a:pathLst>
                <a:path w="89" h="90">
                  <a:moveTo>
                    <a:pt x="79" y="90"/>
                  </a:moveTo>
                  <a:cubicBezTo>
                    <a:pt x="10" y="90"/>
                    <a:pt x="10" y="90"/>
                    <a:pt x="10" y="90"/>
                  </a:cubicBezTo>
                  <a:cubicBezTo>
                    <a:pt x="4" y="90"/>
                    <a:pt x="0" y="85"/>
                    <a:pt x="0" y="79"/>
                  </a:cubicBezTo>
                  <a:cubicBezTo>
                    <a:pt x="0" y="10"/>
                    <a:pt x="0" y="10"/>
                    <a:pt x="0" y="10"/>
                  </a:cubicBezTo>
                  <a:cubicBezTo>
                    <a:pt x="0" y="4"/>
                    <a:pt x="4" y="0"/>
                    <a:pt x="10" y="0"/>
                  </a:cubicBezTo>
                  <a:cubicBezTo>
                    <a:pt x="79" y="0"/>
                    <a:pt x="79" y="0"/>
                    <a:pt x="79" y="0"/>
                  </a:cubicBezTo>
                  <a:cubicBezTo>
                    <a:pt x="85" y="0"/>
                    <a:pt x="89" y="4"/>
                    <a:pt x="89" y="10"/>
                  </a:cubicBezTo>
                  <a:cubicBezTo>
                    <a:pt x="89" y="79"/>
                    <a:pt x="89" y="79"/>
                    <a:pt x="89" y="79"/>
                  </a:cubicBezTo>
                  <a:cubicBezTo>
                    <a:pt x="89" y="85"/>
                    <a:pt x="85" y="90"/>
                    <a:pt x="79"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3" name="Google Shape;1503;p40"/>
            <p:cNvSpPr/>
            <p:nvPr/>
          </p:nvSpPr>
          <p:spPr>
            <a:xfrm>
              <a:off x="571068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72" h="72">
                  <a:moveTo>
                    <a:pt x="23" y="72"/>
                  </a:moveTo>
                  <a:cubicBezTo>
                    <a:pt x="0" y="72"/>
                    <a:pt x="0" y="72"/>
                    <a:pt x="0" y="72"/>
                  </a:cubicBezTo>
                  <a:cubicBezTo>
                    <a:pt x="0" y="32"/>
                    <a:pt x="0" y="32"/>
                    <a:pt x="0" y="32"/>
                  </a:cubicBezTo>
                  <a:cubicBezTo>
                    <a:pt x="0" y="14"/>
                    <a:pt x="15" y="0"/>
                    <a:pt x="33" y="0"/>
                  </a:cubicBezTo>
                  <a:cubicBezTo>
                    <a:pt x="72" y="0"/>
                    <a:pt x="72" y="0"/>
                    <a:pt x="72" y="0"/>
                  </a:cubicBezTo>
                  <a:cubicBezTo>
                    <a:pt x="72" y="22"/>
                    <a:pt x="72" y="22"/>
                    <a:pt x="72" y="22"/>
                  </a:cubicBezTo>
                  <a:cubicBezTo>
                    <a:pt x="33" y="22"/>
                    <a:pt x="33" y="22"/>
                    <a:pt x="33" y="22"/>
                  </a:cubicBezTo>
                  <a:cubicBezTo>
                    <a:pt x="28" y="22"/>
                    <a:pt x="23" y="27"/>
                    <a:pt x="23" y="32"/>
                  </a:cubicBezTo>
                  <a:lnTo>
                    <a:pt x="23" y="72"/>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4" name="Google Shape;1504;p40"/>
            <p:cNvSpPr/>
            <p:nvPr/>
          </p:nvSpPr>
          <p:spPr>
            <a:xfrm>
              <a:off x="5654160" y="2905920"/>
              <a:ext cx="295560" cy="27000"/>
            </a:xfrm>
            <a:custGeom>
              <a:avLst/>
              <a:gdLst>
                <a:gd name="textAreaLeft" fmla="*/ 0 w 295560"/>
                <a:gd name="textAreaRight" fmla="*/ 295920 w 295560"/>
                <a:gd name="textAreaTop" fmla="*/ 0 h 27000"/>
                <a:gd name="textAreaBottom" fmla="*/ 27360 h 27000"/>
              </a:gdLst>
              <a:ahLst/>
              <a:cxnLst/>
              <a:rect l="textAreaLeft" t="textAreaTop" r="textAreaRight" b="textAreaBottom"/>
              <a:pathLst>
                <a:path w="89" h="8">
                  <a:moveTo>
                    <a:pt x="85" y="8"/>
                  </a:moveTo>
                  <a:cubicBezTo>
                    <a:pt x="4" y="8"/>
                    <a:pt x="4" y="8"/>
                    <a:pt x="4" y="8"/>
                  </a:cubicBezTo>
                  <a:cubicBezTo>
                    <a:pt x="1" y="8"/>
                    <a:pt x="0" y="6"/>
                    <a:pt x="0" y="4"/>
                  </a:cubicBezTo>
                  <a:cubicBezTo>
                    <a:pt x="0" y="1"/>
                    <a:pt x="1" y="0"/>
                    <a:pt x="4" y="0"/>
                  </a:cubicBezTo>
                  <a:cubicBezTo>
                    <a:pt x="85" y="0"/>
                    <a:pt x="85" y="0"/>
                    <a:pt x="85" y="0"/>
                  </a:cubicBezTo>
                  <a:cubicBezTo>
                    <a:pt x="87" y="0"/>
                    <a:pt x="89" y="1"/>
                    <a:pt x="89" y="4"/>
                  </a:cubicBezTo>
                  <a:cubicBezTo>
                    <a:pt x="89" y="6"/>
                    <a:pt x="87" y="8"/>
                    <a:pt x="85"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5" name="Google Shape;1505;p40"/>
            <p:cNvSpPr/>
            <p:nvPr/>
          </p:nvSpPr>
          <p:spPr>
            <a:xfrm>
              <a:off x="6069600" y="2567520"/>
              <a:ext cx="297360" cy="298800"/>
            </a:xfrm>
            <a:custGeom>
              <a:avLst/>
              <a:gdLst>
                <a:gd name="textAreaLeft" fmla="*/ 0 w 297360"/>
                <a:gd name="textAreaRight" fmla="*/ 297720 w 297360"/>
                <a:gd name="textAreaTop" fmla="*/ 0 h 298800"/>
                <a:gd name="textAreaBottom" fmla="*/ 299160 h 298800"/>
              </a:gdLst>
              <a:ahLst/>
              <a:cxnLst/>
              <a:rect l="textAreaLeft" t="textAreaTop" r="textAreaRight" b="textAreaBottom"/>
              <a:pathLst>
                <a:path w="90" h="90">
                  <a:moveTo>
                    <a:pt x="80" y="90"/>
                  </a:moveTo>
                  <a:cubicBezTo>
                    <a:pt x="11" y="90"/>
                    <a:pt x="11" y="90"/>
                    <a:pt x="11" y="90"/>
                  </a:cubicBezTo>
                  <a:cubicBezTo>
                    <a:pt x="5" y="90"/>
                    <a:pt x="0" y="85"/>
                    <a:pt x="0" y="79"/>
                  </a:cubicBezTo>
                  <a:cubicBezTo>
                    <a:pt x="0" y="10"/>
                    <a:pt x="0" y="10"/>
                    <a:pt x="0" y="10"/>
                  </a:cubicBezTo>
                  <a:cubicBezTo>
                    <a:pt x="0" y="4"/>
                    <a:pt x="5" y="0"/>
                    <a:pt x="11" y="0"/>
                  </a:cubicBezTo>
                  <a:cubicBezTo>
                    <a:pt x="80" y="0"/>
                    <a:pt x="80" y="0"/>
                    <a:pt x="80" y="0"/>
                  </a:cubicBezTo>
                  <a:cubicBezTo>
                    <a:pt x="85" y="0"/>
                    <a:pt x="90" y="4"/>
                    <a:pt x="90" y="10"/>
                  </a:cubicBezTo>
                  <a:cubicBezTo>
                    <a:pt x="90" y="79"/>
                    <a:pt x="90" y="79"/>
                    <a:pt x="90" y="79"/>
                  </a:cubicBezTo>
                  <a:cubicBezTo>
                    <a:pt x="90" y="85"/>
                    <a:pt x="85" y="90"/>
                    <a:pt x="80"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6" name="Google Shape;1506;p40"/>
            <p:cNvSpPr/>
            <p:nvPr/>
          </p:nvSpPr>
          <p:spPr>
            <a:xfrm>
              <a:off x="6069600" y="2905920"/>
              <a:ext cx="297360" cy="27000"/>
            </a:xfrm>
            <a:custGeom>
              <a:avLst/>
              <a:gdLst>
                <a:gd name="textAreaLeft" fmla="*/ 0 w 297360"/>
                <a:gd name="textAreaRight" fmla="*/ 297720 w 297360"/>
                <a:gd name="textAreaTop" fmla="*/ 0 h 27000"/>
                <a:gd name="textAreaBottom" fmla="*/ 27360 h 27000"/>
              </a:gdLst>
              <a:ahLst/>
              <a:cxnLst/>
              <a:rect l="textAreaLeft" t="textAreaTop" r="textAreaRight" b="textAreaBottom"/>
              <a:pathLst>
                <a:path w="90" h="8">
                  <a:moveTo>
                    <a:pt x="86" y="8"/>
                  </a:moveTo>
                  <a:cubicBezTo>
                    <a:pt x="4" y="8"/>
                    <a:pt x="4" y="8"/>
                    <a:pt x="4" y="8"/>
                  </a:cubicBezTo>
                  <a:cubicBezTo>
                    <a:pt x="2" y="8"/>
                    <a:pt x="0" y="6"/>
                    <a:pt x="0" y="4"/>
                  </a:cubicBezTo>
                  <a:cubicBezTo>
                    <a:pt x="0" y="1"/>
                    <a:pt x="2" y="0"/>
                    <a:pt x="4" y="0"/>
                  </a:cubicBezTo>
                  <a:cubicBezTo>
                    <a:pt x="86" y="0"/>
                    <a:pt x="86" y="0"/>
                    <a:pt x="86" y="0"/>
                  </a:cubicBezTo>
                  <a:cubicBezTo>
                    <a:pt x="88" y="0"/>
                    <a:pt x="90" y="1"/>
                    <a:pt x="90" y="4"/>
                  </a:cubicBezTo>
                  <a:cubicBezTo>
                    <a:pt x="90" y="6"/>
                    <a:pt x="88" y="8"/>
                    <a:pt x="86"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7" name="Google Shape;1507;p40"/>
            <p:cNvSpPr/>
            <p:nvPr/>
          </p:nvSpPr>
          <p:spPr>
            <a:xfrm>
              <a:off x="612792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140" h="140">
                  <a:moveTo>
                    <a:pt x="45" y="140"/>
                  </a:moveTo>
                  <a:lnTo>
                    <a:pt x="0" y="140"/>
                  </a:lnTo>
                  <a:lnTo>
                    <a:pt x="0" y="66"/>
                  </a:lnTo>
                  <a:lnTo>
                    <a:pt x="66" y="0"/>
                  </a:lnTo>
                  <a:lnTo>
                    <a:pt x="140" y="0"/>
                  </a:lnTo>
                  <a:lnTo>
                    <a:pt x="140" y="43"/>
                  </a:lnTo>
                  <a:lnTo>
                    <a:pt x="86" y="43"/>
                  </a:lnTo>
                  <a:lnTo>
                    <a:pt x="45" y="83"/>
                  </a:lnTo>
                  <a:lnTo>
                    <a:pt x="45" y="14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8" name="Google Shape;1508;p40"/>
            <p:cNvSpPr/>
            <p:nvPr/>
          </p:nvSpPr>
          <p:spPr>
            <a:xfrm>
              <a:off x="5300280" y="2363760"/>
              <a:ext cx="606600" cy="30600"/>
            </a:xfrm>
            <a:custGeom>
              <a:avLst/>
              <a:gdLst>
                <a:gd name="textAreaLeft" fmla="*/ 0 w 606600"/>
                <a:gd name="textAreaRight" fmla="*/ 606960 w 606600"/>
                <a:gd name="textAreaTop" fmla="*/ 0 h 30600"/>
                <a:gd name="textAreaBottom" fmla="*/ 30960 h 30600"/>
              </a:gdLst>
              <a:ahLst/>
              <a:cxnLst/>
              <a:rect l="textAreaLeft" t="textAreaTop" r="textAreaRight" b="textAreaBottom"/>
              <a:pathLst>
                <a:path w="183" h="9">
                  <a:moveTo>
                    <a:pt x="179" y="0"/>
                  </a:moveTo>
                  <a:cubicBezTo>
                    <a:pt x="4" y="0"/>
                    <a:pt x="4" y="0"/>
                    <a:pt x="4" y="0"/>
                  </a:cubicBezTo>
                  <a:cubicBezTo>
                    <a:pt x="2" y="0"/>
                    <a:pt x="0" y="2"/>
                    <a:pt x="0" y="5"/>
                  </a:cubicBezTo>
                  <a:cubicBezTo>
                    <a:pt x="0" y="7"/>
                    <a:pt x="2" y="9"/>
                    <a:pt x="4" y="9"/>
                  </a:cubicBezTo>
                  <a:cubicBezTo>
                    <a:pt x="179" y="9"/>
                    <a:pt x="179" y="9"/>
                    <a:pt x="179" y="9"/>
                  </a:cubicBezTo>
                  <a:cubicBezTo>
                    <a:pt x="181" y="9"/>
                    <a:pt x="183" y="7"/>
                    <a:pt x="183" y="5"/>
                  </a:cubicBezTo>
                  <a:cubicBezTo>
                    <a:pt x="183" y="2"/>
                    <a:pt x="181" y="0"/>
                    <a:pt x="179" y="0"/>
                  </a:cubicBezTo>
                </a:path>
              </a:pathLst>
            </a:custGeom>
            <a:solidFill>
              <a:schemeClr val="accent3"/>
            </a:solidFill>
            <a:ln w="0">
              <a:noFill/>
            </a:ln>
          </p:spPr>
          <p:style>
            <a:lnRef idx="0">
              <a:scrgbClr r="0" g="0" b="0"/>
            </a:lnRef>
            <a:fillRef idx="0">
              <a:scrgbClr r="0" g="0" b="0"/>
            </a:fillRef>
            <a:effectRef idx="0">
              <a:scrgbClr r="0" g="0" b="0"/>
            </a:effectRef>
            <a:fontRef idx="minor"/>
          </p:style>
          <p:txBody>
            <a:bodyPr tIns="15480" bIns="15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9" name="Google Shape;1509;p40"/>
            <p:cNvSpPr/>
            <p:nvPr/>
          </p:nvSpPr>
          <p:spPr>
            <a:xfrm>
              <a:off x="6247800" y="2360520"/>
              <a:ext cx="42480" cy="37440"/>
            </a:xfrm>
            <a:custGeom>
              <a:avLst/>
              <a:gdLst>
                <a:gd name="textAreaLeft" fmla="*/ 0 w 42480"/>
                <a:gd name="textAreaRight" fmla="*/ 42840 w 42480"/>
                <a:gd name="textAreaTop" fmla="*/ 0 h 37440"/>
                <a:gd name="textAreaBottom" fmla="*/ 37800 h 37440"/>
              </a:gdLst>
              <a:ahLst/>
              <a:cxnLst/>
              <a:rect l="textAreaLeft" t="textAreaTop" r="textAreaRight" b="textAreaBottom"/>
              <a:pathLst>
                <a:path w="25" h="22">
                  <a:moveTo>
                    <a:pt x="0" y="0"/>
                  </a:moveTo>
                  <a:lnTo>
                    <a:pt x="25" y="0"/>
                  </a:lnTo>
                  <a:lnTo>
                    <a:pt x="12" y="22"/>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8720" bIns="18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0" name="Google Shape;1510;p40"/>
            <p:cNvSpPr/>
            <p:nvPr/>
          </p:nvSpPr>
          <p:spPr>
            <a:xfrm>
              <a:off x="5977080" y="1517760"/>
              <a:ext cx="928440" cy="802800"/>
            </a:xfrm>
            <a:custGeom>
              <a:avLst/>
              <a:gdLst>
                <a:gd name="textAreaLeft" fmla="*/ 0 w 928440"/>
                <a:gd name="textAreaRight" fmla="*/ 928800 w 928440"/>
                <a:gd name="textAreaTop" fmla="*/ 0 h 802800"/>
                <a:gd name="textAreaBottom" fmla="*/ 803160 h 802800"/>
              </a:gdLst>
              <a:ahLst/>
              <a:cxnLst/>
              <a:rect l="textAreaLeft" t="textAreaTop" r="textAreaRight" b="textAreaBottom"/>
              <a:pathLst>
                <a:path w="302" h="260">
                  <a:moveTo>
                    <a:pt x="284" y="0"/>
                  </a:moveTo>
                  <a:cubicBezTo>
                    <a:pt x="18" y="0"/>
                    <a:pt x="18" y="0"/>
                    <a:pt x="18" y="0"/>
                  </a:cubicBezTo>
                  <a:cubicBezTo>
                    <a:pt x="8" y="0"/>
                    <a:pt x="0" y="7"/>
                    <a:pt x="0" y="17"/>
                  </a:cubicBezTo>
                  <a:cubicBezTo>
                    <a:pt x="0" y="184"/>
                    <a:pt x="0" y="184"/>
                    <a:pt x="0" y="184"/>
                  </a:cubicBezTo>
                  <a:cubicBezTo>
                    <a:pt x="0" y="194"/>
                    <a:pt x="8" y="202"/>
                    <a:pt x="18" y="202"/>
                  </a:cubicBezTo>
                  <a:cubicBezTo>
                    <a:pt x="23" y="202"/>
                    <a:pt x="23" y="202"/>
                    <a:pt x="23" y="202"/>
                  </a:cubicBezTo>
                  <a:cubicBezTo>
                    <a:pt x="23" y="255"/>
                    <a:pt x="23" y="255"/>
                    <a:pt x="23" y="255"/>
                  </a:cubicBezTo>
                  <a:cubicBezTo>
                    <a:pt x="23" y="258"/>
                    <a:pt x="27" y="260"/>
                    <a:pt x="29" y="257"/>
                  </a:cubicBezTo>
                  <a:cubicBezTo>
                    <a:pt x="64" y="202"/>
                    <a:pt x="64" y="202"/>
                    <a:pt x="64" y="202"/>
                  </a:cubicBezTo>
                  <a:cubicBezTo>
                    <a:pt x="284" y="202"/>
                    <a:pt x="284" y="202"/>
                    <a:pt x="284" y="202"/>
                  </a:cubicBezTo>
                  <a:cubicBezTo>
                    <a:pt x="294" y="202"/>
                    <a:pt x="302" y="194"/>
                    <a:pt x="302" y="184"/>
                  </a:cubicBezTo>
                  <a:cubicBezTo>
                    <a:pt x="302" y="17"/>
                    <a:pt x="302" y="17"/>
                    <a:pt x="302" y="17"/>
                  </a:cubicBezTo>
                  <a:cubicBezTo>
                    <a:pt x="302" y="7"/>
                    <a:pt x="294" y="0"/>
                    <a:pt x="28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1" name="Google Shape;1511;p40"/>
            <p:cNvSpPr/>
            <p:nvPr/>
          </p:nvSpPr>
          <p:spPr>
            <a:xfrm>
              <a:off x="6242400" y="1808280"/>
              <a:ext cx="226800" cy="228240"/>
            </a:xfrm>
            <a:custGeom>
              <a:avLst/>
              <a:gdLst>
                <a:gd name="textAreaLeft" fmla="*/ 0 w 226800"/>
                <a:gd name="textAreaRight" fmla="*/ 227160 w 226800"/>
                <a:gd name="textAreaTop" fmla="*/ 0 h 228240"/>
                <a:gd name="textAreaBottom" fmla="*/ 228600 h 228240"/>
              </a:gdLst>
              <a:ahLst/>
              <a:cxnLst/>
              <a:rect l="textAreaLeft" t="textAreaTop" r="textAreaRight" b="textAreaBottom"/>
              <a:pathLst>
                <a:path w="74" h="74">
                  <a:moveTo>
                    <a:pt x="65" y="39"/>
                  </a:moveTo>
                  <a:cubicBezTo>
                    <a:pt x="74" y="0"/>
                    <a:pt x="74" y="0"/>
                    <a:pt x="74" y="0"/>
                  </a:cubicBezTo>
                  <a:cubicBezTo>
                    <a:pt x="36" y="9"/>
                    <a:pt x="36" y="9"/>
                    <a:pt x="36" y="9"/>
                  </a:cubicBezTo>
                  <a:cubicBezTo>
                    <a:pt x="43" y="17"/>
                    <a:pt x="43" y="17"/>
                    <a:pt x="43" y="17"/>
                  </a:cubicBezTo>
                  <a:cubicBezTo>
                    <a:pt x="2" y="50"/>
                    <a:pt x="2" y="50"/>
                    <a:pt x="2" y="50"/>
                  </a:cubicBezTo>
                  <a:cubicBezTo>
                    <a:pt x="0" y="51"/>
                    <a:pt x="0" y="54"/>
                    <a:pt x="2" y="56"/>
                  </a:cubicBezTo>
                  <a:cubicBezTo>
                    <a:pt x="18" y="72"/>
                    <a:pt x="18" y="72"/>
                    <a:pt x="18" y="72"/>
                  </a:cubicBezTo>
                  <a:cubicBezTo>
                    <a:pt x="20" y="74"/>
                    <a:pt x="23" y="74"/>
                    <a:pt x="24" y="72"/>
                  </a:cubicBezTo>
                  <a:cubicBezTo>
                    <a:pt x="57" y="31"/>
                    <a:pt x="57" y="31"/>
                    <a:pt x="57" y="31"/>
                  </a:cubicBezTo>
                  <a:lnTo>
                    <a:pt x="65" y="39"/>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2" name="Google Shape;1512;p40"/>
            <p:cNvSpPr/>
            <p:nvPr/>
          </p:nvSpPr>
          <p:spPr>
            <a:xfrm>
              <a:off x="6091560" y="1724400"/>
              <a:ext cx="707760" cy="126720"/>
            </a:xfrm>
            <a:custGeom>
              <a:avLst/>
              <a:gdLst>
                <a:gd name="textAreaLeft" fmla="*/ 0 w 707760"/>
                <a:gd name="textAreaRight" fmla="*/ 708120 w 707760"/>
                <a:gd name="textAreaTop" fmla="*/ 0 h 126720"/>
                <a:gd name="textAreaBottom" fmla="*/ 127080 h 126720"/>
              </a:gdLst>
              <a:ahLst/>
              <a:cxnLst/>
              <a:rect l="textAreaLeft" t="textAreaTop" r="textAreaRight" b="textAreaBottom"/>
              <a:pathLst>
                <a:path w="230" h="41">
                  <a:moveTo>
                    <a:pt x="3" y="24"/>
                  </a:moveTo>
                  <a:cubicBezTo>
                    <a:pt x="20" y="10"/>
                    <a:pt x="37" y="5"/>
                    <a:pt x="55" y="5"/>
                  </a:cubicBezTo>
                  <a:cubicBezTo>
                    <a:pt x="79" y="5"/>
                    <a:pt x="103" y="14"/>
                    <a:pt x="126" y="23"/>
                  </a:cubicBezTo>
                  <a:cubicBezTo>
                    <a:pt x="150" y="32"/>
                    <a:pt x="172" y="41"/>
                    <a:pt x="192" y="41"/>
                  </a:cubicBezTo>
                  <a:cubicBezTo>
                    <a:pt x="206" y="41"/>
                    <a:pt x="219" y="36"/>
                    <a:pt x="230" y="24"/>
                  </a:cubicBezTo>
                  <a:cubicBezTo>
                    <a:pt x="226" y="21"/>
                    <a:pt x="226" y="21"/>
                    <a:pt x="226" y="21"/>
                  </a:cubicBezTo>
                  <a:cubicBezTo>
                    <a:pt x="217" y="32"/>
                    <a:pt x="205" y="37"/>
                    <a:pt x="192" y="37"/>
                  </a:cubicBezTo>
                  <a:cubicBezTo>
                    <a:pt x="173" y="37"/>
                    <a:pt x="151" y="28"/>
                    <a:pt x="128" y="19"/>
                  </a:cubicBezTo>
                  <a:cubicBezTo>
                    <a:pt x="105" y="10"/>
                    <a:pt x="80" y="0"/>
                    <a:pt x="55" y="0"/>
                  </a:cubicBezTo>
                  <a:cubicBezTo>
                    <a:pt x="36" y="0"/>
                    <a:pt x="17" y="6"/>
                    <a:pt x="0" y="20"/>
                  </a:cubicBezTo>
                  <a:cubicBezTo>
                    <a:pt x="3" y="24"/>
                    <a:pt x="3" y="24"/>
                    <a:pt x="3" y="24"/>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3" name="Google Shape;1513;p40"/>
            <p:cNvSpPr/>
            <p:nvPr/>
          </p:nvSpPr>
          <p:spPr>
            <a:xfrm>
              <a:off x="60199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lnTo>
                    <a:pt x="6" y="116"/>
                  </a:lnTo>
                  <a:close/>
                </a:path>
              </a:pathLst>
            </a:custGeom>
            <a:solidFill>
              <a:srgbClr val="65A2DB"/>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4" name="Google Shape;1514;p40"/>
            <p:cNvSpPr/>
            <p:nvPr/>
          </p:nvSpPr>
          <p:spPr>
            <a:xfrm>
              <a:off x="60199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5" name="Google Shape;1515;p40"/>
            <p:cNvSpPr/>
            <p:nvPr/>
          </p:nvSpPr>
          <p:spPr>
            <a:xfrm>
              <a:off x="6010560" y="1870200"/>
              <a:ext cx="31320" cy="29880"/>
            </a:xfrm>
            <a:custGeom>
              <a:avLst/>
              <a:gdLst>
                <a:gd name="textAreaLeft" fmla="*/ 0 w 31320"/>
                <a:gd name="textAreaRight" fmla="*/ 31680 w 31320"/>
                <a:gd name="textAreaTop" fmla="*/ 0 h 29880"/>
                <a:gd name="textAreaBottom" fmla="*/ 30240 h 29880"/>
              </a:gdLst>
              <a:ahLst/>
              <a:cxnLst/>
              <a:rect l="textAreaLeft" t="textAreaTop" r="textAreaRight" b="textAreaBottom"/>
              <a:pathLst>
                <a:path w="10" h="10">
                  <a:moveTo>
                    <a:pt x="8" y="1"/>
                  </a:moveTo>
                  <a:cubicBezTo>
                    <a:pt x="10" y="3"/>
                    <a:pt x="10" y="6"/>
                    <a:pt x="9" y="8"/>
                  </a:cubicBezTo>
                  <a:cubicBezTo>
                    <a:pt x="7" y="10"/>
                    <a:pt x="4" y="10"/>
                    <a:pt x="2" y="8"/>
                  </a:cubicBezTo>
                  <a:cubicBezTo>
                    <a:pt x="0" y="7"/>
                    <a:pt x="0" y="4"/>
                    <a:pt x="1" y="2"/>
                  </a:cubicBezTo>
                  <a:cubicBezTo>
                    <a:pt x="3" y="0"/>
                    <a:pt x="6" y="0"/>
                    <a:pt x="8"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5120" bIns="15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6" name="Google Shape;1516;p40"/>
            <p:cNvSpPr/>
            <p:nvPr/>
          </p:nvSpPr>
          <p:spPr>
            <a:xfrm>
              <a:off x="6147000" y="1687680"/>
              <a:ext cx="33120" cy="33120"/>
            </a:xfrm>
            <a:custGeom>
              <a:avLst/>
              <a:gdLst>
                <a:gd name="textAreaLeft" fmla="*/ 0 w 33120"/>
                <a:gd name="textAreaRight" fmla="*/ 33480 w 33120"/>
                <a:gd name="textAreaTop" fmla="*/ 0 h 33120"/>
                <a:gd name="textAreaBottom" fmla="*/ 33480 h 33120"/>
              </a:gdLst>
              <a:ahLst/>
              <a:cxnLst/>
              <a:rect l="textAreaLeft" t="textAreaTop" r="textAreaRight" b="textAreaBottom"/>
              <a:pathLst>
                <a:path w="11" h="11">
                  <a:moveTo>
                    <a:pt x="8" y="2"/>
                  </a:moveTo>
                  <a:cubicBezTo>
                    <a:pt x="10" y="4"/>
                    <a:pt x="11" y="6"/>
                    <a:pt x="9" y="8"/>
                  </a:cubicBezTo>
                  <a:cubicBezTo>
                    <a:pt x="8" y="10"/>
                    <a:pt x="5" y="11"/>
                    <a:pt x="3" y="9"/>
                  </a:cubicBezTo>
                  <a:cubicBezTo>
                    <a:pt x="1" y="8"/>
                    <a:pt x="0" y="5"/>
                    <a:pt x="2" y="3"/>
                  </a:cubicBezTo>
                  <a:cubicBezTo>
                    <a:pt x="4" y="1"/>
                    <a:pt x="6" y="0"/>
                    <a:pt x="8" y="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560" bIns="16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7" name="Google Shape;1517;p40"/>
            <p:cNvSpPr/>
            <p:nvPr/>
          </p:nvSpPr>
          <p:spPr>
            <a:xfrm>
              <a:off x="6062760" y="1762200"/>
              <a:ext cx="64800" cy="64800"/>
            </a:xfrm>
            <a:custGeom>
              <a:avLst/>
              <a:gdLst>
                <a:gd name="textAreaLeft" fmla="*/ 0 w 64800"/>
                <a:gd name="textAreaRight" fmla="*/ 65160 w 64800"/>
                <a:gd name="textAreaTop" fmla="*/ 0 h 64800"/>
                <a:gd name="textAreaBottom" fmla="*/ 65160 h 64800"/>
              </a:gdLst>
              <a:ahLst/>
              <a:cxnLst/>
              <a:rect l="textAreaLeft" t="textAreaTop" r="textAreaRight" b="textAreaBottom"/>
              <a:pathLst>
                <a:path w="21" h="21">
                  <a:moveTo>
                    <a:pt x="16" y="3"/>
                  </a:moveTo>
                  <a:cubicBezTo>
                    <a:pt x="20" y="6"/>
                    <a:pt x="21" y="12"/>
                    <a:pt x="18" y="16"/>
                  </a:cubicBezTo>
                  <a:cubicBezTo>
                    <a:pt x="15" y="21"/>
                    <a:pt x="9" y="21"/>
                    <a:pt x="5" y="18"/>
                  </a:cubicBezTo>
                  <a:cubicBezTo>
                    <a:pt x="0" y="15"/>
                    <a:pt x="0" y="9"/>
                    <a:pt x="3" y="5"/>
                  </a:cubicBezTo>
                  <a:cubicBezTo>
                    <a:pt x="6" y="1"/>
                    <a:pt x="12" y="0"/>
                    <a:pt x="16" y="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32400" bIns="32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8" name="Google Shape;1518;p40"/>
            <p:cNvSpPr/>
            <p:nvPr/>
          </p:nvSpPr>
          <p:spPr>
            <a:xfrm>
              <a:off x="67183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lnTo>
                    <a:pt x="6" y="116"/>
                  </a:lnTo>
                  <a:close/>
                </a:path>
              </a:pathLst>
            </a:custGeom>
            <a:solidFill>
              <a:srgbClr val="65A2DB"/>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9" name="Google Shape;1519;p40"/>
            <p:cNvSpPr/>
            <p:nvPr/>
          </p:nvSpPr>
          <p:spPr>
            <a:xfrm>
              <a:off x="67183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0" name="Google Shape;1520;p40"/>
            <p:cNvSpPr/>
            <p:nvPr/>
          </p:nvSpPr>
          <p:spPr>
            <a:xfrm>
              <a:off x="6708960" y="1870200"/>
              <a:ext cx="31320" cy="29880"/>
            </a:xfrm>
            <a:custGeom>
              <a:avLst/>
              <a:gdLst>
                <a:gd name="textAreaLeft" fmla="*/ 0 w 31320"/>
                <a:gd name="textAreaRight" fmla="*/ 31680 w 31320"/>
                <a:gd name="textAreaTop" fmla="*/ 0 h 29880"/>
                <a:gd name="textAreaBottom" fmla="*/ 30240 h 29880"/>
              </a:gdLst>
              <a:ahLst/>
              <a:cxnLst/>
              <a:rect l="textAreaLeft" t="textAreaTop" r="textAreaRight" b="textAreaBottom"/>
              <a:pathLst>
                <a:path w="10" h="10">
                  <a:moveTo>
                    <a:pt x="8" y="1"/>
                  </a:moveTo>
                  <a:cubicBezTo>
                    <a:pt x="10" y="3"/>
                    <a:pt x="10" y="6"/>
                    <a:pt x="9" y="8"/>
                  </a:cubicBezTo>
                  <a:cubicBezTo>
                    <a:pt x="7" y="10"/>
                    <a:pt x="4" y="10"/>
                    <a:pt x="2" y="8"/>
                  </a:cubicBezTo>
                  <a:cubicBezTo>
                    <a:pt x="0" y="7"/>
                    <a:pt x="0" y="4"/>
                    <a:pt x="1" y="2"/>
                  </a:cubicBezTo>
                  <a:cubicBezTo>
                    <a:pt x="3" y="0"/>
                    <a:pt x="6" y="0"/>
                    <a:pt x="8"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5120" bIns="15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1" name="Google Shape;1521;p40"/>
            <p:cNvSpPr/>
            <p:nvPr/>
          </p:nvSpPr>
          <p:spPr>
            <a:xfrm>
              <a:off x="6845400" y="1687680"/>
              <a:ext cx="33120" cy="33120"/>
            </a:xfrm>
            <a:custGeom>
              <a:avLst/>
              <a:gdLst>
                <a:gd name="textAreaLeft" fmla="*/ 0 w 33120"/>
                <a:gd name="textAreaRight" fmla="*/ 33480 w 33120"/>
                <a:gd name="textAreaTop" fmla="*/ 0 h 33120"/>
                <a:gd name="textAreaBottom" fmla="*/ 33480 h 33120"/>
              </a:gdLst>
              <a:ahLst/>
              <a:cxnLst/>
              <a:rect l="textAreaLeft" t="textAreaTop" r="textAreaRight" b="textAreaBottom"/>
              <a:pathLst>
                <a:path w="11" h="11">
                  <a:moveTo>
                    <a:pt x="8" y="2"/>
                  </a:moveTo>
                  <a:cubicBezTo>
                    <a:pt x="10" y="4"/>
                    <a:pt x="11" y="6"/>
                    <a:pt x="9" y="8"/>
                  </a:cubicBezTo>
                  <a:cubicBezTo>
                    <a:pt x="8" y="10"/>
                    <a:pt x="5" y="11"/>
                    <a:pt x="3" y="9"/>
                  </a:cubicBezTo>
                  <a:cubicBezTo>
                    <a:pt x="1" y="8"/>
                    <a:pt x="0" y="5"/>
                    <a:pt x="2" y="3"/>
                  </a:cubicBezTo>
                  <a:cubicBezTo>
                    <a:pt x="3" y="1"/>
                    <a:pt x="6" y="0"/>
                    <a:pt x="8" y="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560" bIns="16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2" name="Google Shape;1522;p40"/>
            <p:cNvSpPr/>
            <p:nvPr/>
          </p:nvSpPr>
          <p:spPr>
            <a:xfrm>
              <a:off x="6758280" y="1762200"/>
              <a:ext cx="68040" cy="64800"/>
            </a:xfrm>
            <a:custGeom>
              <a:avLst/>
              <a:gdLst>
                <a:gd name="textAreaLeft" fmla="*/ 0 w 68040"/>
                <a:gd name="textAreaRight" fmla="*/ 68400 w 68040"/>
                <a:gd name="textAreaTop" fmla="*/ 0 h 64800"/>
                <a:gd name="textAreaBottom" fmla="*/ 65160 h 64800"/>
              </a:gdLst>
              <a:ahLst/>
              <a:cxnLst/>
              <a:rect l="textAreaLeft" t="textAreaTop" r="textAreaRight" b="textAreaBottom"/>
              <a:pathLst>
                <a:path w="22" h="21">
                  <a:moveTo>
                    <a:pt x="17" y="3"/>
                  </a:moveTo>
                  <a:cubicBezTo>
                    <a:pt x="21" y="6"/>
                    <a:pt x="22" y="12"/>
                    <a:pt x="19" y="16"/>
                  </a:cubicBezTo>
                  <a:cubicBezTo>
                    <a:pt x="16" y="21"/>
                    <a:pt x="10" y="21"/>
                    <a:pt x="5" y="18"/>
                  </a:cubicBezTo>
                  <a:cubicBezTo>
                    <a:pt x="1" y="15"/>
                    <a:pt x="0" y="9"/>
                    <a:pt x="4" y="5"/>
                  </a:cubicBezTo>
                  <a:cubicBezTo>
                    <a:pt x="7" y="1"/>
                    <a:pt x="13" y="0"/>
                    <a:pt x="17" y="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32400" bIns="32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3" name="Google Shape;1523;p40"/>
            <p:cNvSpPr/>
            <p:nvPr/>
          </p:nvSpPr>
          <p:spPr>
            <a:xfrm>
              <a:off x="5053320" y="3663000"/>
              <a:ext cx="1945800" cy="501120"/>
            </a:xfrm>
            <a:custGeom>
              <a:avLst/>
              <a:gdLst>
                <a:gd name="textAreaLeft" fmla="*/ 0 w 1945800"/>
                <a:gd name="textAreaRight" fmla="*/ 1946160 w 1945800"/>
                <a:gd name="textAreaTop" fmla="*/ 0 h 501120"/>
                <a:gd name="textAreaBottom" fmla="*/ 501480 h 501120"/>
              </a:gdLst>
              <a:ahLst/>
              <a:cxnLst/>
              <a:rect l="textAreaLeft" t="textAreaTop" r="textAreaRight" b="textAreaBottom"/>
              <a:pathLst>
                <a:path w="961" h="248">
                  <a:moveTo>
                    <a:pt x="961" y="248"/>
                  </a:moveTo>
                  <a:cubicBezTo>
                    <a:pt x="904" y="105"/>
                    <a:pt x="711" y="0"/>
                    <a:pt x="480" y="0"/>
                  </a:cubicBezTo>
                  <a:cubicBezTo>
                    <a:pt x="250" y="0"/>
                    <a:pt x="56" y="105"/>
                    <a:pt x="0" y="248"/>
                  </a:cubicBezTo>
                  <a:lnTo>
                    <a:pt x="961" y="248"/>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4" name="Google Shape;1524;p40"/>
            <p:cNvSpPr/>
            <p:nvPr/>
          </p:nvSpPr>
          <p:spPr>
            <a:xfrm>
              <a:off x="6826320" y="3306600"/>
              <a:ext cx="1252080" cy="861480"/>
            </a:xfrm>
            <a:custGeom>
              <a:avLst/>
              <a:gdLst>
                <a:gd name="textAreaLeft" fmla="*/ 0 w 1252080"/>
                <a:gd name="textAreaRight" fmla="*/ 1252440 w 1252080"/>
                <a:gd name="textAreaTop" fmla="*/ 0 h 861480"/>
                <a:gd name="textAreaBottom" fmla="*/ 861840 h 861480"/>
              </a:gdLst>
              <a:ahLst/>
              <a:cxnLst/>
              <a:rect l="textAreaLeft" t="textAreaTop" r="textAreaRight" b="textAreaBottom"/>
              <a:pathLst>
                <a:path w="618" h="426">
                  <a:moveTo>
                    <a:pt x="598" y="426"/>
                  </a:moveTo>
                  <a:cubicBezTo>
                    <a:pt x="605" y="396"/>
                    <a:pt x="618" y="332"/>
                    <a:pt x="599" y="289"/>
                  </a:cubicBezTo>
                  <a:cubicBezTo>
                    <a:pt x="572" y="232"/>
                    <a:pt x="552" y="244"/>
                    <a:pt x="558" y="156"/>
                  </a:cubicBezTo>
                  <a:cubicBezTo>
                    <a:pt x="560" y="114"/>
                    <a:pt x="547" y="16"/>
                    <a:pt x="475" y="7"/>
                  </a:cubicBezTo>
                  <a:cubicBezTo>
                    <a:pt x="411" y="0"/>
                    <a:pt x="371" y="70"/>
                    <a:pt x="337" y="124"/>
                  </a:cubicBezTo>
                  <a:cubicBezTo>
                    <a:pt x="303" y="178"/>
                    <a:pt x="261" y="139"/>
                    <a:pt x="234" y="215"/>
                  </a:cubicBezTo>
                  <a:cubicBezTo>
                    <a:pt x="207" y="292"/>
                    <a:pt x="163" y="315"/>
                    <a:pt x="124" y="323"/>
                  </a:cubicBezTo>
                  <a:cubicBezTo>
                    <a:pt x="38" y="340"/>
                    <a:pt x="12" y="363"/>
                    <a:pt x="0" y="426"/>
                  </a:cubicBezTo>
                  <a:lnTo>
                    <a:pt x="598" y="426"/>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705" name="Google Shape;1525;p40"/>
            <p:cNvCxnSpPr/>
            <p:nvPr/>
          </p:nvCxnSpPr>
          <p:spPr>
            <a:xfrm>
              <a:off x="4822920" y="4165560"/>
              <a:ext cx="4021560" cy="360"/>
            </a:xfrm>
            <a:prstGeom prst="straightConnector1">
              <a:avLst/>
            </a:prstGeom>
            <a:ln w="9525">
              <a:solidFill>
                <a:srgbClr val="FFFEF4"/>
              </a:solidFill>
              <a:round/>
            </a:ln>
          </p:spPr>
        </p:cxnSp>
        <p:sp>
          <p:nvSpPr>
            <p:cNvPr id="1706" name="Google Shape;1526;p40"/>
            <p:cNvSpPr/>
            <p:nvPr/>
          </p:nvSpPr>
          <p:spPr>
            <a:xfrm>
              <a:off x="7804080" y="997920"/>
              <a:ext cx="709920" cy="322200"/>
            </a:xfrm>
            <a:custGeom>
              <a:avLst/>
              <a:gdLst>
                <a:gd name="textAreaLeft" fmla="*/ 0 w 709920"/>
                <a:gd name="textAreaRight" fmla="*/ 710280 w 709920"/>
                <a:gd name="textAreaTop" fmla="*/ 0 h 322200"/>
                <a:gd name="textAreaBottom" fmla="*/ 322560 h 322200"/>
              </a:gdLst>
              <a:ahLst/>
              <a:cxnLst/>
              <a:rect l="textAreaLeft" t="textAreaTop" r="textAreaRight" b="textAreaBottom"/>
              <a:pathLst>
                <a:path w="968" h="439">
                  <a:moveTo>
                    <a:pt x="882" y="266"/>
                  </a:moveTo>
                  <a:cubicBezTo>
                    <a:pt x="847" y="266"/>
                    <a:pt x="847" y="266"/>
                    <a:pt x="847" y="266"/>
                  </a:cubicBezTo>
                  <a:cubicBezTo>
                    <a:pt x="847" y="119"/>
                    <a:pt x="727" y="0"/>
                    <a:pt x="580" y="0"/>
                  </a:cubicBezTo>
                  <a:cubicBezTo>
                    <a:pt x="472" y="0"/>
                    <a:pt x="379" y="65"/>
                    <a:pt x="337" y="158"/>
                  </a:cubicBezTo>
                  <a:cubicBezTo>
                    <a:pt x="319" y="147"/>
                    <a:pt x="297" y="141"/>
                    <a:pt x="274" y="141"/>
                  </a:cubicBezTo>
                  <a:cubicBezTo>
                    <a:pt x="205" y="141"/>
                    <a:pt x="149" y="197"/>
                    <a:pt x="149" y="266"/>
                  </a:cubicBezTo>
                  <a:cubicBezTo>
                    <a:pt x="86" y="266"/>
                    <a:pt x="86" y="266"/>
                    <a:pt x="86" y="266"/>
                  </a:cubicBezTo>
                  <a:cubicBezTo>
                    <a:pt x="39" y="266"/>
                    <a:pt x="0" y="305"/>
                    <a:pt x="0" y="353"/>
                  </a:cubicBezTo>
                  <a:cubicBezTo>
                    <a:pt x="0" y="401"/>
                    <a:pt x="39" y="439"/>
                    <a:pt x="86" y="439"/>
                  </a:cubicBezTo>
                  <a:cubicBezTo>
                    <a:pt x="882" y="439"/>
                    <a:pt x="882" y="439"/>
                    <a:pt x="882" y="439"/>
                  </a:cubicBezTo>
                  <a:cubicBezTo>
                    <a:pt x="929" y="439"/>
                    <a:pt x="968" y="401"/>
                    <a:pt x="968" y="353"/>
                  </a:cubicBezTo>
                  <a:cubicBezTo>
                    <a:pt x="968" y="305"/>
                    <a:pt x="929" y="266"/>
                    <a:pt x="882" y="26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707" name="Google Shape;1527;p40"/>
            <p:cNvGrpSpPr/>
            <p:nvPr/>
          </p:nvGrpSpPr>
          <p:grpSpPr>
            <a:xfrm>
              <a:off x="6999480" y="1776960"/>
              <a:ext cx="1894680" cy="2387520"/>
              <a:chOff x="6999480" y="1776960"/>
              <a:chExt cx="1894680" cy="2387520"/>
            </a:xfrm>
          </p:grpSpPr>
          <p:sp>
            <p:nvSpPr>
              <p:cNvPr id="1708" name="Google Shape;1528;p40"/>
              <p:cNvSpPr/>
              <p:nvPr/>
            </p:nvSpPr>
            <p:spPr>
              <a:xfrm flipH="1">
                <a:off x="7671960" y="2715480"/>
                <a:ext cx="734760" cy="144900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9" name="Google Shape;1529;p40"/>
              <p:cNvSpPr/>
              <p:nvPr/>
            </p:nvSpPr>
            <p:spPr>
              <a:xfrm flipH="1">
                <a:off x="7832880" y="2656440"/>
                <a:ext cx="863280" cy="6156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30960" bIns="30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0" name="Google Shape;1530;p40"/>
              <p:cNvSpPr/>
              <p:nvPr/>
            </p:nvSpPr>
            <p:spPr>
              <a:xfrm flipH="1">
                <a:off x="8159040" y="2715480"/>
                <a:ext cx="734760" cy="1449000"/>
              </a:xfrm>
              <a:custGeom>
                <a:avLst/>
                <a:gdLst>
                  <a:gd name="textAreaLeft" fmla="*/ -360 w 734760"/>
                  <a:gd name="textAreaRight" fmla="*/ 734760 w 734760"/>
                  <a:gd name="textAreaTop" fmla="*/ 0 h 1449000"/>
                  <a:gd name="textAreaBottom" fmla="*/ 1449360 h 1449000"/>
                </a:gdLst>
                <a:ahLst/>
                <a:cxnLst/>
                <a:rect l="textAreaLeft" t="textAreaTop" r="textAreaRight" b="textAreaBottom"/>
                <a:pathLst>
                  <a:path w="463" h="913">
                    <a:moveTo>
                      <a:pt x="427" y="0"/>
                    </a:moveTo>
                    <a:lnTo>
                      <a:pt x="414" y="67"/>
                    </a:lnTo>
                    <a:lnTo>
                      <a:pt x="204" y="67"/>
                    </a:lnTo>
                    <a:lnTo>
                      <a:pt x="217" y="0"/>
                    </a:lnTo>
                    <a:lnTo>
                      <a:pt x="182" y="0"/>
                    </a:lnTo>
                    <a:lnTo>
                      <a:pt x="0" y="913"/>
                    </a:lnTo>
                    <a:lnTo>
                      <a:pt x="36" y="913"/>
                    </a:lnTo>
                    <a:lnTo>
                      <a:pt x="46" y="857"/>
                    </a:lnTo>
                    <a:lnTo>
                      <a:pt x="258" y="857"/>
                    </a:lnTo>
                    <a:lnTo>
                      <a:pt x="247" y="913"/>
                    </a:lnTo>
                    <a:lnTo>
                      <a:pt x="283" y="913"/>
                    </a:lnTo>
                    <a:lnTo>
                      <a:pt x="463" y="0"/>
                    </a:lnTo>
                    <a:lnTo>
                      <a:pt x="427" y="0"/>
                    </a:lnTo>
                    <a:close/>
                    <a:moveTo>
                      <a:pt x="410" y="93"/>
                    </a:moveTo>
                    <a:lnTo>
                      <a:pt x="393" y="176"/>
                    </a:lnTo>
                    <a:lnTo>
                      <a:pt x="182" y="176"/>
                    </a:lnTo>
                    <a:lnTo>
                      <a:pt x="198" y="93"/>
                    </a:lnTo>
                    <a:lnTo>
                      <a:pt x="410" y="93"/>
                    </a:lnTo>
                    <a:close/>
                    <a:moveTo>
                      <a:pt x="95" y="614"/>
                    </a:moveTo>
                    <a:lnTo>
                      <a:pt x="112" y="530"/>
                    </a:lnTo>
                    <a:lnTo>
                      <a:pt x="323" y="530"/>
                    </a:lnTo>
                    <a:lnTo>
                      <a:pt x="307" y="614"/>
                    </a:lnTo>
                    <a:lnTo>
                      <a:pt x="95" y="614"/>
                    </a:lnTo>
                    <a:close/>
                    <a:moveTo>
                      <a:pt x="301" y="639"/>
                    </a:moveTo>
                    <a:lnTo>
                      <a:pt x="284" y="723"/>
                    </a:lnTo>
                    <a:lnTo>
                      <a:pt x="73" y="723"/>
                    </a:lnTo>
                    <a:lnTo>
                      <a:pt x="89" y="639"/>
                    </a:lnTo>
                    <a:lnTo>
                      <a:pt x="301" y="639"/>
                    </a:lnTo>
                    <a:close/>
                    <a:moveTo>
                      <a:pt x="116" y="505"/>
                    </a:moveTo>
                    <a:lnTo>
                      <a:pt x="134" y="421"/>
                    </a:lnTo>
                    <a:lnTo>
                      <a:pt x="344" y="421"/>
                    </a:lnTo>
                    <a:lnTo>
                      <a:pt x="328" y="505"/>
                    </a:lnTo>
                    <a:lnTo>
                      <a:pt x="116" y="505"/>
                    </a:lnTo>
                    <a:close/>
                    <a:moveTo>
                      <a:pt x="139" y="394"/>
                    </a:moveTo>
                    <a:lnTo>
                      <a:pt x="155" y="312"/>
                    </a:lnTo>
                    <a:lnTo>
                      <a:pt x="366" y="312"/>
                    </a:lnTo>
                    <a:lnTo>
                      <a:pt x="350" y="394"/>
                    </a:lnTo>
                    <a:lnTo>
                      <a:pt x="139" y="394"/>
                    </a:lnTo>
                    <a:close/>
                    <a:moveTo>
                      <a:pt x="161" y="285"/>
                    </a:moveTo>
                    <a:lnTo>
                      <a:pt x="177" y="203"/>
                    </a:lnTo>
                    <a:lnTo>
                      <a:pt x="387" y="203"/>
                    </a:lnTo>
                    <a:lnTo>
                      <a:pt x="371" y="285"/>
                    </a:lnTo>
                    <a:lnTo>
                      <a:pt x="161" y="285"/>
                    </a:lnTo>
                    <a:close/>
                    <a:moveTo>
                      <a:pt x="52" y="832"/>
                    </a:moveTo>
                    <a:lnTo>
                      <a:pt x="69" y="748"/>
                    </a:lnTo>
                    <a:lnTo>
                      <a:pt x="280" y="748"/>
                    </a:lnTo>
                    <a:lnTo>
                      <a:pt x="264" y="832"/>
                    </a:lnTo>
                    <a:lnTo>
                      <a:pt x="52" y="832"/>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1" name="Google Shape;1531;p40"/>
              <p:cNvSpPr/>
              <p:nvPr/>
            </p:nvSpPr>
            <p:spPr>
              <a:xfrm flipH="1">
                <a:off x="7658280" y="2494800"/>
                <a:ext cx="522000" cy="547200"/>
              </a:xfrm>
              <a:custGeom>
                <a:avLst/>
                <a:gdLst>
                  <a:gd name="textAreaLeft" fmla="*/ 360 w 522000"/>
                  <a:gd name="textAreaRight" fmla="*/ 522720 w 522000"/>
                  <a:gd name="textAreaTop" fmla="*/ 0 h 547200"/>
                  <a:gd name="textAreaBottom" fmla="*/ 547560 h 547200"/>
                </a:gdLst>
                <a:ahLst/>
                <a:cxnLst/>
                <a:rect l="textAreaLeft" t="textAreaTop" r="textAreaRight" b="textAreaBottom"/>
                <a:pathLst>
                  <a:path w="221" h="231">
                    <a:moveTo>
                      <a:pt x="6" y="0"/>
                    </a:moveTo>
                    <a:cubicBezTo>
                      <a:pt x="0" y="27"/>
                      <a:pt x="18" y="70"/>
                      <a:pt x="64" y="70"/>
                    </a:cubicBezTo>
                    <a:cubicBezTo>
                      <a:pt x="111" y="70"/>
                      <a:pt x="160" y="70"/>
                      <a:pt x="160" y="70"/>
                    </a:cubicBezTo>
                    <a:cubicBezTo>
                      <a:pt x="119" y="231"/>
                      <a:pt x="119" y="231"/>
                      <a:pt x="119" y="231"/>
                    </a:cubicBezTo>
                    <a:cubicBezTo>
                      <a:pt x="165" y="231"/>
                      <a:pt x="165" y="231"/>
                      <a:pt x="165" y="231"/>
                    </a:cubicBezTo>
                    <a:cubicBezTo>
                      <a:pt x="165" y="231"/>
                      <a:pt x="221" y="77"/>
                      <a:pt x="213" y="45"/>
                    </a:cubicBezTo>
                    <a:cubicBezTo>
                      <a:pt x="206" y="14"/>
                      <a:pt x="91" y="0"/>
                      <a:pt x="91" y="0"/>
                    </a:cubicBezTo>
                    <a:lnTo>
                      <a:pt x="6"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2" name="Google Shape;1532;p40"/>
              <p:cNvSpPr/>
              <p:nvPr/>
            </p:nvSpPr>
            <p:spPr>
              <a:xfrm flipH="1">
                <a:off x="7783560" y="2997720"/>
                <a:ext cx="144000" cy="225000"/>
              </a:xfrm>
              <a:custGeom>
                <a:avLst/>
                <a:gdLst>
                  <a:gd name="textAreaLeft" fmla="*/ 360 w 144000"/>
                  <a:gd name="textAreaRight" fmla="*/ 144720 w 144000"/>
                  <a:gd name="textAreaTop" fmla="*/ 0 h 225000"/>
                  <a:gd name="textAreaBottom" fmla="*/ 225360 h 225000"/>
                </a:gdLst>
                <a:ahLst/>
                <a:cxnLst/>
                <a:rect l="textAreaLeft" t="textAreaTop" r="textAreaRight" b="textAreaBottom"/>
                <a:pathLst>
                  <a:path w="61" h="95">
                    <a:moveTo>
                      <a:pt x="56" y="0"/>
                    </a:moveTo>
                    <a:cubicBezTo>
                      <a:pt x="45" y="35"/>
                      <a:pt x="45" y="35"/>
                      <a:pt x="45" y="35"/>
                    </a:cubicBezTo>
                    <a:cubicBezTo>
                      <a:pt x="43" y="43"/>
                      <a:pt x="43" y="51"/>
                      <a:pt x="47" y="58"/>
                    </a:cubicBezTo>
                    <a:cubicBezTo>
                      <a:pt x="53" y="70"/>
                      <a:pt x="61" y="88"/>
                      <a:pt x="58" y="91"/>
                    </a:cubicBezTo>
                    <a:cubicBezTo>
                      <a:pt x="53" y="95"/>
                      <a:pt x="39" y="90"/>
                      <a:pt x="29" y="83"/>
                    </a:cubicBezTo>
                    <a:cubicBezTo>
                      <a:pt x="19" y="76"/>
                      <a:pt x="0" y="53"/>
                      <a:pt x="3" y="47"/>
                    </a:cubicBezTo>
                    <a:cubicBezTo>
                      <a:pt x="7" y="41"/>
                      <a:pt x="16" y="37"/>
                      <a:pt x="16" y="37"/>
                    </a:cubicBezTo>
                    <a:cubicBezTo>
                      <a:pt x="28" y="0"/>
                      <a:pt x="28" y="0"/>
                      <a:pt x="28" y="0"/>
                    </a:cubicBezTo>
                    <a:lnTo>
                      <a:pt x="56"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3" name="Google Shape;1533;p40"/>
              <p:cNvSpPr/>
              <p:nvPr/>
            </p:nvSpPr>
            <p:spPr>
              <a:xfrm flipH="1">
                <a:off x="7783560" y="3085200"/>
                <a:ext cx="144000" cy="137880"/>
              </a:xfrm>
              <a:custGeom>
                <a:avLst/>
                <a:gdLst>
                  <a:gd name="textAreaLeft" fmla="*/ 360 w 144000"/>
                  <a:gd name="textAreaRight" fmla="*/ 144720 w 144000"/>
                  <a:gd name="textAreaTop" fmla="*/ 0 h 137880"/>
                  <a:gd name="textAreaBottom" fmla="*/ 138240 h 137880"/>
                </a:gdLst>
                <a:ahLst/>
                <a:cxnLst/>
                <a:rect l="textAreaLeft" t="textAreaTop" r="textAreaRight" b="textAreaBottom"/>
                <a:pathLst>
                  <a:path w="61" h="58">
                    <a:moveTo>
                      <a:pt x="3" y="10"/>
                    </a:moveTo>
                    <a:cubicBezTo>
                      <a:pt x="0" y="16"/>
                      <a:pt x="19" y="39"/>
                      <a:pt x="29" y="46"/>
                    </a:cubicBezTo>
                    <a:cubicBezTo>
                      <a:pt x="39" y="53"/>
                      <a:pt x="53" y="58"/>
                      <a:pt x="58" y="54"/>
                    </a:cubicBezTo>
                    <a:cubicBezTo>
                      <a:pt x="61" y="51"/>
                      <a:pt x="53" y="33"/>
                      <a:pt x="47" y="21"/>
                    </a:cubicBezTo>
                    <a:cubicBezTo>
                      <a:pt x="45" y="18"/>
                      <a:pt x="44" y="15"/>
                      <a:pt x="44" y="11"/>
                    </a:cubicBezTo>
                    <a:cubicBezTo>
                      <a:pt x="36" y="12"/>
                      <a:pt x="29" y="15"/>
                      <a:pt x="29" y="15"/>
                    </a:cubicBezTo>
                    <a:cubicBezTo>
                      <a:pt x="16" y="0"/>
                      <a:pt x="16" y="0"/>
                      <a:pt x="16" y="0"/>
                    </a:cubicBezTo>
                    <a:cubicBezTo>
                      <a:pt x="16" y="0"/>
                      <a:pt x="7" y="4"/>
                      <a:pt x="3" y="1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4" name="Google Shape;1534;p40"/>
              <p:cNvSpPr/>
              <p:nvPr/>
            </p:nvSpPr>
            <p:spPr>
              <a:xfrm flipH="1">
                <a:off x="7758360" y="2975760"/>
                <a:ext cx="151920" cy="74160"/>
              </a:xfrm>
              <a:custGeom>
                <a:avLst/>
                <a:gdLst>
                  <a:gd name="textAreaLeft" fmla="*/ 360 w 151920"/>
                  <a:gd name="textAreaRight" fmla="*/ 152640 w 151920"/>
                  <a:gd name="textAreaTop" fmla="*/ 0 h 74160"/>
                  <a:gd name="textAreaBottom" fmla="*/ 74520 h 74160"/>
                </a:gdLst>
                <a:ahLst/>
                <a:cxnLst/>
                <a:rect l="textAreaLeft" t="textAreaTop" r="textAreaRight" b="textAreaBottom"/>
                <a:pathLst>
                  <a:path w="65" h="31">
                    <a:moveTo>
                      <a:pt x="8" y="0"/>
                    </a:moveTo>
                    <a:cubicBezTo>
                      <a:pt x="0" y="31"/>
                      <a:pt x="0" y="31"/>
                      <a:pt x="0" y="31"/>
                    </a:cubicBezTo>
                    <a:cubicBezTo>
                      <a:pt x="55" y="31"/>
                      <a:pt x="55" y="31"/>
                      <a:pt x="55" y="31"/>
                    </a:cubicBezTo>
                    <a:cubicBezTo>
                      <a:pt x="55" y="31"/>
                      <a:pt x="59" y="19"/>
                      <a:pt x="65" y="0"/>
                    </a:cubicBezTo>
                    <a:lnTo>
                      <a:pt x="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7080" bIns="37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5" name="Google Shape;1535;p40"/>
              <p:cNvSpPr/>
              <p:nvPr/>
            </p:nvSpPr>
            <p:spPr>
              <a:xfrm flipH="1">
                <a:off x="7581960" y="2045520"/>
                <a:ext cx="839520" cy="448920"/>
              </a:xfrm>
              <a:custGeom>
                <a:avLst/>
                <a:gdLst>
                  <a:gd name="textAreaLeft" fmla="*/ 360 w 839520"/>
                  <a:gd name="textAreaRight" fmla="*/ 840240 w 839520"/>
                  <a:gd name="textAreaTop" fmla="*/ 0 h 448920"/>
                  <a:gd name="textAreaBottom" fmla="*/ 449280 h 448920"/>
                </a:gdLst>
                <a:ahLst/>
                <a:cxnLst/>
                <a:rect l="textAreaLeft" t="textAreaTop" r="textAreaRight" b="textAreaBottom"/>
                <a:pathLst>
                  <a:path w="355" h="190">
                    <a:moveTo>
                      <a:pt x="229" y="2"/>
                    </a:moveTo>
                    <a:cubicBezTo>
                      <a:pt x="226" y="0"/>
                      <a:pt x="223" y="0"/>
                      <a:pt x="219" y="0"/>
                    </a:cubicBezTo>
                    <a:cubicBezTo>
                      <a:pt x="129" y="0"/>
                      <a:pt x="129" y="0"/>
                      <a:pt x="129" y="0"/>
                    </a:cubicBezTo>
                    <a:cubicBezTo>
                      <a:pt x="114" y="0"/>
                      <a:pt x="101" y="4"/>
                      <a:pt x="89" y="13"/>
                    </a:cubicBezTo>
                    <a:cubicBezTo>
                      <a:pt x="66" y="31"/>
                      <a:pt x="27" y="69"/>
                      <a:pt x="0" y="132"/>
                    </a:cubicBezTo>
                    <a:cubicBezTo>
                      <a:pt x="44" y="132"/>
                      <a:pt x="44" y="132"/>
                      <a:pt x="44" y="132"/>
                    </a:cubicBezTo>
                    <a:cubicBezTo>
                      <a:pt x="44" y="132"/>
                      <a:pt x="65" y="77"/>
                      <a:pt x="98" y="54"/>
                    </a:cubicBezTo>
                    <a:cubicBezTo>
                      <a:pt x="69" y="190"/>
                      <a:pt x="69" y="190"/>
                      <a:pt x="69" y="190"/>
                    </a:cubicBezTo>
                    <a:cubicBezTo>
                      <a:pt x="194" y="190"/>
                      <a:pt x="194" y="190"/>
                      <a:pt x="194" y="190"/>
                    </a:cubicBezTo>
                    <a:cubicBezTo>
                      <a:pt x="217" y="47"/>
                      <a:pt x="217" y="47"/>
                      <a:pt x="217" y="47"/>
                    </a:cubicBezTo>
                    <a:cubicBezTo>
                      <a:pt x="344" y="91"/>
                      <a:pt x="344" y="91"/>
                      <a:pt x="344" y="91"/>
                    </a:cubicBezTo>
                    <a:cubicBezTo>
                      <a:pt x="355" y="56"/>
                      <a:pt x="355" y="56"/>
                      <a:pt x="355" y="56"/>
                    </a:cubicBezTo>
                    <a:lnTo>
                      <a:pt x="229" y="2"/>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6" name="Google Shape;1536;p40"/>
              <p:cNvSpPr/>
              <p:nvPr/>
            </p:nvSpPr>
            <p:spPr>
              <a:xfrm flipH="1">
                <a:off x="7821000" y="2494800"/>
                <a:ext cx="479160" cy="547200"/>
              </a:xfrm>
              <a:custGeom>
                <a:avLst/>
                <a:gdLst>
                  <a:gd name="textAreaLeft" fmla="*/ -360 w 479160"/>
                  <a:gd name="textAreaRight" fmla="*/ 479160 w 479160"/>
                  <a:gd name="textAreaTop" fmla="*/ 0 h 547200"/>
                  <a:gd name="textAreaBottom" fmla="*/ 547560 h 547200"/>
                </a:gdLst>
                <a:ahLst/>
                <a:cxnLst/>
                <a:rect l="textAreaLeft" t="textAreaTop" r="textAreaRight" b="textAreaBottom"/>
                <a:pathLst>
                  <a:path w="203" h="231">
                    <a:moveTo>
                      <a:pt x="18" y="0"/>
                    </a:moveTo>
                    <a:cubicBezTo>
                      <a:pt x="12" y="27"/>
                      <a:pt x="0" y="70"/>
                      <a:pt x="46" y="70"/>
                    </a:cubicBezTo>
                    <a:cubicBezTo>
                      <a:pt x="93" y="70"/>
                      <a:pt x="142" y="70"/>
                      <a:pt x="142" y="70"/>
                    </a:cubicBezTo>
                    <a:cubicBezTo>
                      <a:pt x="101" y="231"/>
                      <a:pt x="101" y="231"/>
                      <a:pt x="101" y="231"/>
                    </a:cubicBezTo>
                    <a:cubicBezTo>
                      <a:pt x="147" y="231"/>
                      <a:pt x="147" y="231"/>
                      <a:pt x="147" y="231"/>
                    </a:cubicBezTo>
                    <a:cubicBezTo>
                      <a:pt x="147" y="231"/>
                      <a:pt x="203" y="77"/>
                      <a:pt x="195" y="45"/>
                    </a:cubicBezTo>
                    <a:cubicBezTo>
                      <a:pt x="188" y="14"/>
                      <a:pt x="73" y="0"/>
                      <a:pt x="73" y="0"/>
                    </a:cubicBezTo>
                    <a:lnTo>
                      <a:pt x="18"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7" name="Google Shape;1537;p40"/>
              <p:cNvSpPr/>
              <p:nvPr/>
            </p:nvSpPr>
            <p:spPr>
              <a:xfrm flipH="1">
                <a:off x="7947360" y="2997720"/>
                <a:ext cx="144000" cy="225000"/>
              </a:xfrm>
              <a:custGeom>
                <a:avLst/>
                <a:gdLst>
                  <a:gd name="textAreaLeft" fmla="*/ 360 w 144000"/>
                  <a:gd name="textAreaRight" fmla="*/ 144720 w 144000"/>
                  <a:gd name="textAreaTop" fmla="*/ 0 h 225000"/>
                  <a:gd name="textAreaBottom" fmla="*/ 225360 h 225000"/>
                </a:gdLst>
                <a:ahLst/>
                <a:cxnLst/>
                <a:rect l="textAreaLeft" t="textAreaTop" r="textAreaRight" b="textAreaBottom"/>
                <a:pathLst>
                  <a:path w="61" h="95">
                    <a:moveTo>
                      <a:pt x="56" y="0"/>
                    </a:moveTo>
                    <a:cubicBezTo>
                      <a:pt x="45" y="35"/>
                      <a:pt x="45" y="35"/>
                      <a:pt x="45" y="35"/>
                    </a:cubicBezTo>
                    <a:cubicBezTo>
                      <a:pt x="43" y="43"/>
                      <a:pt x="43" y="51"/>
                      <a:pt x="47" y="58"/>
                    </a:cubicBezTo>
                    <a:cubicBezTo>
                      <a:pt x="53" y="70"/>
                      <a:pt x="61" y="88"/>
                      <a:pt x="58" y="91"/>
                    </a:cubicBezTo>
                    <a:cubicBezTo>
                      <a:pt x="53" y="95"/>
                      <a:pt x="39" y="90"/>
                      <a:pt x="29" y="83"/>
                    </a:cubicBezTo>
                    <a:cubicBezTo>
                      <a:pt x="19" y="76"/>
                      <a:pt x="0" y="53"/>
                      <a:pt x="3" y="47"/>
                    </a:cubicBezTo>
                    <a:cubicBezTo>
                      <a:pt x="7" y="41"/>
                      <a:pt x="16" y="37"/>
                      <a:pt x="16" y="37"/>
                    </a:cubicBezTo>
                    <a:cubicBezTo>
                      <a:pt x="28" y="0"/>
                      <a:pt x="28" y="0"/>
                      <a:pt x="28" y="0"/>
                    </a:cubicBezTo>
                    <a:lnTo>
                      <a:pt x="56"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8" name="Google Shape;1538;p40"/>
              <p:cNvSpPr/>
              <p:nvPr/>
            </p:nvSpPr>
            <p:spPr>
              <a:xfrm flipH="1">
                <a:off x="7947360" y="3085200"/>
                <a:ext cx="144000" cy="137880"/>
              </a:xfrm>
              <a:custGeom>
                <a:avLst/>
                <a:gdLst>
                  <a:gd name="textAreaLeft" fmla="*/ 360 w 144000"/>
                  <a:gd name="textAreaRight" fmla="*/ 144720 w 144000"/>
                  <a:gd name="textAreaTop" fmla="*/ 0 h 137880"/>
                  <a:gd name="textAreaBottom" fmla="*/ 138240 h 137880"/>
                </a:gdLst>
                <a:ahLst/>
                <a:cxnLst/>
                <a:rect l="textAreaLeft" t="textAreaTop" r="textAreaRight" b="textAreaBottom"/>
                <a:pathLst>
                  <a:path w="61" h="58">
                    <a:moveTo>
                      <a:pt x="3" y="10"/>
                    </a:moveTo>
                    <a:cubicBezTo>
                      <a:pt x="0" y="16"/>
                      <a:pt x="19" y="39"/>
                      <a:pt x="29" y="46"/>
                    </a:cubicBezTo>
                    <a:cubicBezTo>
                      <a:pt x="39" y="53"/>
                      <a:pt x="53" y="58"/>
                      <a:pt x="58" y="54"/>
                    </a:cubicBezTo>
                    <a:cubicBezTo>
                      <a:pt x="61" y="51"/>
                      <a:pt x="53" y="33"/>
                      <a:pt x="47" y="21"/>
                    </a:cubicBezTo>
                    <a:cubicBezTo>
                      <a:pt x="45" y="18"/>
                      <a:pt x="44" y="15"/>
                      <a:pt x="44" y="11"/>
                    </a:cubicBezTo>
                    <a:cubicBezTo>
                      <a:pt x="36" y="12"/>
                      <a:pt x="29" y="15"/>
                      <a:pt x="29" y="15"/>
                    </a:cubicBezTo>
                    <a:cubicBezTo>
                      <a:pt x="16" y="0"/>
                      <a:pt x="16" y="0"/>
                      <a:pt x="16" y="0"/>
                    </a:cubicBezTo>
                    <a:cubicBezTo>
                      <a:pt x="16" y="0"/>
                      <a:pt x="7" y="4"/>
                      <a:pt x="3" y="1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9" name="Google Shape;1539;p40"/>
              <p:cNvSpPr/>
              <p:nvPr/>
            </p:nvSpPr>
            <p:spPr>
              <a:xfrm flipH="1">
                <a:off x="8328240" y="2338920"/>
                <a:ext cx="164880" cy="290160"/>
              </a:xfrm>
              <a:custGeom>
                <a:avLst/>
                <a:gdLst>
                  <a:gd name="textAreaLeft" fmla="*/ 360 w 164880"/>
                  <a:gd name="textAreaRight" fmla="*/ 165600 w 164880"/>
                  <a:gd name="textAreaTop" fmla="*/ 0 h 290160"/>
                  <a:gd name="textAreaBottom" fmla="*/ 290520 h 290160"/>
                </a:gdLst>
                <a:ahLst/>
                <a:cxnLst/>
                <a:rect l="textAreaLeft" t="textAreaTop" r="textAreaRight" b="textAreaBottom"/>
                <a:pathLst>
                  <a:path w="70" h="123">
                    <a:moveTo>
                      <a:pt x="70" y="1"/>
                    </a:moveTo>
                    <a:cubicBezTo>
                      <a:pt x="70" y="2"/>
                      <a:pt x="39" y="88"/>
                      <a:pt x="39" y="88"/>
                    </a:cubicBezTo>
                    <a:cubicBezTo>
                      <a:pt x="39" y="88"/>
                      <a:pt x="35" y="112"/>
                      <a:pt x="33" y="114"/>
                    </a:cubicBezTo>
                    <a:cubicBezTo>
                      <a:pt x="30" y="116"/>
                      <a:pt x="32" y="99"/>
                      <a:pt x="32" y="99"/>
                    </a:cubicBezTo>
                    <a:cubicBezTo>
                      <a:pt x="17" y="123"/>
                      <a:pt x="17" y="123"/>
                      <a:pt x="17" y="123"/>
                    </a:cubicBezTo>
                    <a:cubicBezTo>
                      <a:pt x="3" y="114"/>
                      <a:pt x="3" y="114"/>
                      <a:pt x="3" y="114"/>
                    </a:cubicBezTo>
                    <a:cubicBezTo>
                      <a:pt x="1" y="112"/>
                      <a:pt x="0" y="108"/>
                      <a:pt x="2" y="106"/>
                    </a:cubicBezTo>
                    <a:cubicBezTo>
                      <a:pt x="19" y="82"/>
                      <a:pt x="19" y="82"/>
                      <a:pt x="19" y="82"/>
                    </a:cubicBezTo>
                    <a:cubicBezTo>
                      <a:pt x="43" y="0"/>
                      <a:pt x="43" y="0"/>
                      <a:pt x="43" y="0"/>
                    </a:cubicBezTo>
                    <a:lnTo>
                      <a:pt x="70" y="1"/>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0" name="Google Shape;1540;p40"/>
              <p:cNvSpPr/>
              <p:nvPr/>
            </p:nvSpPr>
            <p:spPr>
              <a:xfrm flipH="1">
                <a:off x="8289360" y="2307240"/>
                <a:ext cx="139320" cy="52200"/>
              </a:xfrm>
              <a:custGeom>
                <a:avLst/>
                <a:gdLst>
                  <a:gd name="textAreaLeft" fmla="*/ -360 w 139320"/>
                  <a:gd name="textAreaRight" fmla="*/ 139320 w 139320"/>
                  <a:gd name="textAreaTop" fmla="*/ 0 h 52200"/>
                  <a:gd name="textAreaBottom" fmla="*/ 52560 h 52200"/>
                </a:gdLst>
                <a:ahLst/>
                <a:cxnLst/>
                <a:rect l="textAreaLeft" t="textAreaTop" r="textAreaRight" b="textAreaBottom"/>
                <a:pathLst>
                  <a:path w="59" h="22">
                    <a:moveTo>
                      <a:pt x="10" y="0"/>
                    </a:moveTo>
                    <a:cubicBezTo>
                      <a:pt x="7" y="7"/>
                      <a:pt x="3" y="14"/>
                      <a:pt x="0" y="22"/>
                    </a:cubicBezTo>
                    <a:cubicBezTo>
                      <a:pt x="49" y="22"/>
                      <a:pt x="49" y="22"/>
                      <a:pt x="49" y="22"/>
                    </a:cubicBezTo>
                    <a:cubicBezTo>
                      <a:pt x="49" y="22"/>
                      <a:pt x="53" y="13"/>
                      <a:pt x="59" y="0"/>
                    </a:cubicBezTo>
                    <a:lnTo>
                      <a:pt x="1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1" name="Google Shape;1541;p40"/>
              <p:cNvSpPr/>
              <p:nvPr/>
            </p:nvSpPr>
            <p:spPr>
              <a:xfrm flipH="1">
                <a:off x="7919640" y="2975760"/>
                <a:ext cx="153720" cy="74160"/>
              </a:xfrm>
              <a:custGeom>
                <a:avLst/>
                <a:gdLst>
                  <a:gd name="textAreaLeft" fmla="*/ -360 w 153720"/>
                  <a:gd name="textAreaRight" fmla="*/ 153720 w 153720"/>
                  <a:gd name="textAreaTop" fmla="*/ 0 h 74160"/>
                  <a:gd name="textAreaBottom" fmla="*/ 74520 h 74160"/>
                </a:gdLst>
                <a:ahLst/>
                <a:cxnLst/>
                <a:rect l="textAreaLeft" t="textAreaTop" r="textAreaRight" b="textAreaBottom"/>
                <a:pathLst>
                  <a:path w="65" h="31">
                    <a:moveTo>
                      <a:pt x="8" y="0"/>
                    </a:moveTo>
                    <a:cubicBezTo>
                      <a:pt x="0" y="31"/>
                      <a:pt x="0" y="31"/>
                      <a:pt x="0" y="31"/>
                    </a:cubicBezTo>
                    <a:cubicBezTo>
                      <a:pt x="55" y="31"/>
                      <a:pt x="55" y="31"/>
                      <a:pt x="55" y="31"/>
                    </a:cubicBezTo>
                    <a:cubicBezTo>
                      <a:pt x="55" y="31"/>
                      <a:pt x="59" y="19"/>
                      <a:pt x="65" y="0"/>
                    </a:cubicBezTo>
                    <a:lnTo>
                      <a:pt x="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7080" bIns="37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2" name="Google Shape;1542;p40"/>
              <p:cNvSpPr/>
              <p:nvPr/>
            </p:nvSpPr>
            <p:spPr>
              <a:xfrm flipH="1">
                <a:off x="7994160" y="1788120"/>
                <a:ext cx="122040" cy="201240"/>
              </a:xfrm>
              <a:custGeom>
                <a:avLst/>
                <a:gdLst>
                  <a:gd name="textAreaLeft" fmla="*/ -360 w 122040"/>
                  <a:gd name="textAreaRight" fmla="*/ 122040 w 122040"/>
                  <a:gd name="textAreaTop" fmla="*/ 0 h 201240"/>
                  <a:gd name="textAreaBottom" fmla="*/ 201600 h 201240"/>
                </a:gdLst>
                <a:ahLst/>
                <a:cxnLst/>
                <a:rect l="textAreaLeft" t="textAreaTop" r="textAreaRight" b="textAreaBottom"/>
                <a:pathLst>
                  <a:path w="52" h="85">
                    <a:moveTo>
                      <a:pt x="25" y="85"/>
                    </a:moveTo>
                    <a:cubicBezTo>
                      <a:pt x="18" y="74"/>
                      <a:pt x="18" y="74"/>
                      <a:pt x="18" y="74"/>
                    </a:cubicBezTo>
                    <a:cubicBezTo>
                      <a:pt x="18" y="74"/>
                      <a:pt x="0" y="50"/>
                      <a:pt x="13" y="25"/>
                    </a:cubicBezTo>
                    <a:cubicBezTo>
                      <a:pt x="26" y="0"/>
                      <a:pt x="52" y="30"/>
                      <a:pt x="52" y="30"/>
                    </a:cubicBezTo>
                    <a:lnTo>
                      <a:pt x="25" y="8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3" name="Google Shape;1543;p40"/>
              <p:cNvSpPr/>
              <p:nvPr/>
            </p:nvSpPr>
            <p:spPr>
              <a:xfrm flipH="1">
                <a:off x="7922520" y="1848600"/>
                <a:ext cx="183960" cy="259920"/>
              </a:xfrm>
              <a:custGeom>
                <a:avLst/>
                <a:gdLst>
                  <a:gd name="textAreaLeft" fmla="*/ -360 w 183960"/>
                  <a:gd name="textAreaRight" fmla="*/ 183960 w 183960"/>
                  <a:gd name="textAreaTop" fmla="*/ 0 h 259920"/>
                  <a:gd name="textAreaBottom" fmla="*/ 260280 h 259920"/>
                </a:gdLst>
                <a:ahLst/>
                <a:cxnLst/>
                <a:rect l="textAreaLeft" t="textAreaTop" r="textAreaRight" b="textAreaBottom"/>
                <a:pathLst>
                  <a:path w="78" h="110">
                    <a:moveTo>
                      <a:pt x="73" y="0"/>
                    </a:moveTo>
                    <a:cubicBezTo>
                      <a:pt x="36" y="0"/>
                      <a:pt x="36" y="0"/>
                      <a:pt x="36" y="0"/>
                    </a:cubicBezTo>
                    <a:cubicBezTo>
                      <a:pt x="36" y="7"/>
                      <a:pt x="35" y="14"/>
                      <a:pt x="32" y="20"/>
                    </a:cubicBezTo>
                    <a:cubicBezTo>
                      <a:pt x="32" y="17"/>
                      <a:pt x="30" y="13"/>
                      <a:pt x="26" y="13"/>
                    </a:cubicBezTo>
                    <a:cubicBezTo>
                      <a:pt x="19" y="14"/>
                      <a:pt x="17" y="32"/>
                      <a:pt x="23" y="33"/>
                    </a:cubicBezTo>
                    <a:cubicBezTo>
                      <a:pt x="24" y="33"/>
                      <a:pt x="25" y="33"/>
                      <a:pt x="26" y="33"/>
                    </a:cubicBezTo>
                    <a:cubicBezTo>
                      <a:pt x="20" y="43"/>
                      <a:pt x="14" y="49"/>
                      <a:pt x="14" y="49"/>
                    </a:cubicBezTo>
                    <a:cubicBezTo>
                      <a:pt x="10" y="82"/>
                      <a:pt x="10" y="82"/>
                      <a:pt x="10" y="82"/>
                    </a:cubicBezTo>
                    <a:cubicBezTo>
                      <a:pt x="0" y="82"/>
                      <a:pt x="0" y="82"/>
                      <a:pt x="0" y="82"/>
                    </a:cubicBezTo>
                    <a:cubicBezTo>
                      <a:pt x="30" y="110"/>
                      <a:pt x="59" y="83"/>
                      <a:pt x="59" y="83"/>
                    </a:cubicBezTo>
                    <a:cubicBezTo>
                      <a:pt x="48" y="83"/>
                      <a:pt x="48" y="83"/>
                      <a:pt x="48" y="83"/>
                    </a:cubicBezTo>
                    <a:cubicBezTo>
                      <a:pt x="48" y="60"/>
                      <a:pt x="48" y="60"/>
                      <a:pt x="48" y="60"/>
                    </a:cubicBezTo>
                    <a:cubicBezTo>
                      <a:pt x="48" y="57"/>
                      <a:pt x="50" y="55"/>
                      <a:pt x="53" y="55"/>
                    </a:cubicBezTo>
                    <a:cubicBezTo>
                      <a:pt x="60" y="54"/>
                      <a:pt x="60" y="54"/>
                      <a:pt x="60" y="54"/>
                    </a:cubicBezTo>
                    <a:cubicBezTo>
                      <a:pt x="65" y="54"/>
                      <a:pt x="68" y="51"/>
                      <a:pt x="69" y="46"/>
                    </a:cubicBezTo>
                    <a:cubicBezTo>
                      <a:pt x="71" y="33"/>
                      <a:pt x="71" y="33"/>
                      <a:pt x="71" y="33"/>
                    </a:cubicBezTo>
                    <a:cubicBezTo>
                      <a:pt x="78" y="32"/>
                      <a:pt x="78" y="32"/>
                      <a:pt x="78" y="32"/>
                    </a:cubicBezTo>
                    <a:cubicBezTo>
                      <a:pt x="78" y="32"/>
                      <a:pt x="74" y="1"/>
                      <a:pt x="73" y="0"/>
                    </a:cubicBez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4" name="Google Shape;1544;p40"/>
              <p:cNvSpPr/>
              <p:nvPr/>
            </p:nvSpPr>
            <p:spPr>
              <a:xfrm flipH="1">
                <a:off x="7879680" y="1776960"/>
                <a:ext cx="217080" cy="82080"/>
              </a:xfrm>
              <a:custGeom>
                <a:avLst/>
                <a:gdLst>
                  <a:gd name="textAreaLeft" fmla="*/ -360 w 217080"/>
                  <a:gd name="textAreaRight" fmla="*/ 217080 w 217080"/>
                  <a:gd name="textAreaTop" fmla="*/ 0 h 82080"/>
                  <a:gd name="textAreaBottom" fmla="*/ 82440 h 82080"/>
                </a:gdLst>
                <a:ahLst/>
                <a:cxnLst/>
                <a:rect l="textAreaLeft" t="textAreaTop" r="textAreaRight" b="textAreaBottom"/>
                <a:pathLst>
                  <a:path w="92" h="35">
                    <a:moveTo>
                      <a:pt x="2" y="32"/>
                    </a:moveTo>
                    <a:cubicBezTo>
                      <a:pt x="2" y="34"/>
                      <a:pt x="4" y="35"/>
                      <a:pt x="6" y="35"/>
                    </a:cubicBezTo>
                    <a:cubicBezTo>
                      <a:pt x="77" y="35"/>
                      <a:pt x="77" y="35"/>
                      <a:pt x="77" y="35"/>
                    </a:cubicBezTo>
                    <a:cubicBezTo>
                      <a:pt x="87" y="35"/>
                      <a:pt x="92" y="35"/>
                      <a:pt x="92" y="31"/>
                    </a:cubicBezTo>
                    <a:cubicBezTo>
                      <a:pt x="92" y="28"/>
                      <a:pt x="79" y="26"/>
                      <a:pt x="79" y="26"/>
                    </a:cubicBezTo>
                    <a:cubicBezTo>
                      <a:pt x="79" y="26"/>
                      <a:pt x="72" y="0"/>
                      <a:pt x="46" y="0"/>
                    </a:cubicBezTo>
                    <a:cubicBezTo>
                      <a:pt x="21" y="0"/>
                      <a:pt x="3" y="11"/>
                      <a:pt x="1" y="23"/>
                    </a:cubicBezTo>
                    <a:cubicBezTo>
                      <a:pt x="0" y="27"/>
                      <a:pt x="1" y="30"/>
                      <a:pt x="2" y="32"/>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1040" bIns="41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5" name="Google Shape;1545;p40"/>
              <p:cNvSpPr/>
              <p:nvPr/>
            </p:nvSpPr>
            <p:spPr>
              <a:xfrm flipH="1">
                <a:off x="6999480" y="2137320"/>
                <a:ext cx="360000" cy="399600"/>
              </a:xfrm>
              <a:custGeom>
                <a:avLst/>
                <a:gdLst>
                  <a:gd name="textAreaLeft" fmla="*/ 360 w 360000"/>
                  <a:gd name="textAreaRight" fmla="*/ 360720 w 360000"/>
                  <a:gd name="textAreaTop" fmla="*/ 0 h 399600"/>
                  <a:gd name="textAreaBottom" fmla="*/ 399960 h 399600"/>
                </a:gdLst>
                <a:ahLst/>
                <a:cxnLst/>
                <a:rect l="textAreaLeft" t="textAreaTop" r="textAreaRight" b="textAreaBottom"/>
                <a:pathLst>
                  <a:path w="227" h="252">
                    <a:moveTo>
                      <a:pt x="61" y="15"/>
                    </a:moveTo>
                    <a:lnTo>
                      <a:pt x="214" y="54"/>
                    </a:lnTo>
                    <a:lnTo>
                      <a:pt x="166" y="239"/>
                    </a:lnTo>
                    <a:lnTo>
                      <a:pt x="13" y="198"/>
                    </a:lnTo>
                    <a:lnTo>
                      <a:pt x="61" y="15"/>
                    </a:lnTo>
                    <a:close/>
                    <a:moveTo>
                      <a:pt x="52" y="0"/>
                    </a:moveTo>
                    <a:lnTo>
                      <a:pt x="0" y="207"/>
                    </a:lnTo>
                    <a:lnTo>
                      <a:pt x="174" y="252"/>
                    </a:lnTo>
                    <a:lnTo>
                      <a:pt x="227" y="46"/>
                    </a:lnTo>
                    <a:lnTo>
                      <a:pt x="52" y="0"/>
                    </a:lnTo>
                    <a:close/>
                  </a:path>
                </a:pathLst>
              </a:custGeom>
              <a:solidFill>
                <a:srgbClr val="FF007A"/>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6" name="Google Shape;1546;p40"/>
              <p:cNvSpPr/>
              <p:nvPr/>
            </p:nvSpPr>
            <p:spPr>
              <a:xfrm flipH="1">
                <a:off x="6999480" y="2137320"/>
                <a:ext cx="360000" cy="399600"/>
              </a:xfrm>
              <a:custGeom>
                <a:avLst/>
                <a:gdLst>
                  <a:gd name="textAreaLeft" fmla="*/ 360 w 360000"/>
                  <a:gd name="textAreaRight" fmla="*/ 360720 w 360000"/>
                  <a:gd name="textAreaTop" fmla="*/ 0 h 399600"/>
                  <a:gd name="textAreaBottom" fmla="*/ 399960 h 399600"/>
                </a:gdLst>
                <a:ahLst/>
                <a:cxnLst/>
                <a:rect l="textAreaLeft" t="textAreaTop" r="textAreaRight" b="textAreaBottom"/>
                <a:pathLst>
                  <a:path w="227" h="252">
                    <a:moveTo>
                      <a:pt x="61" y="15"/>
                    </a:moveTo>
                    <a:lnTo>
                      <a:pt x="214" y="54"/>
                    </a:lnTo>
                    <a:lnTo>
                      <a:pt x="166" y="239"/>
                    </a:lnTo>
                    <a:lnTo>
                      <a:pt x="13" y="198"/>
                    </a:lnTo>
                    <a:lnTo>
                      <a:pt x="61" y="15"/>
                    </a:lnTo>
                    <a:moveTo>
                      <a:pt x="52" y="0"/>
                    </a:moveTo>
                    <a:lnTo>
                      <a:pt x="0" y="207"/>
                    </a:lnTo>
                    <a:lnTo>
                      <a:pt x="174" y="252"/>
                    </a:lnTo>
                    <a:lnTo>
                      <a:pt x="227" y="46"/>
                    </a:lnTo>
                    <a:lnTo>
                      <a:pt x="52" y="0"/>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7" name="Google Shape;1547;p40"/>
              <p:cNvSpPr/>
              <p:nvPr/>
            </p:nvSpPr>
            <p:spPr>
              <a:xfrm flipH="1">
                <a:off x="7252920" y="2201040"/>
                <a:ext cx="323640" cy="156960"/>
              </a:xfrm>
              <a:custGeom>
                <a:avLst/>
                <a:gdLst>
                  <a:gd name="textAreaLeft" fmla="*/ -360 w 323640"/>
                  <a:gd name="textAreaRight" fmla="*/ 323640 w 323640"/>
                  <a:gd name="textAreaTop" fmla="*/ 0 h 156960"/>
                  <a:gd name="textAreaBottom" fmla="*/ 157320 h 156960"/>
                </a:gdLst>
                <a:ahLst/>
                <a:cxnLst/>
                <a:rect l="textAreaLeft" t="textAreaTop" r="textAreaRight" b="textAreaBottom"/>
                <a:pathLst>
                  <a:path w="137" h="66">
                    <a:moveTo>
                      <a:pt x="9" y="0"/>
                    </a:moveTo>
                    <a:cubicBezTo>
                      <a:pt x="94" y="36"/>
                      <a:pt x="94" y="36"/>
                      <a:pt x="94" y="36"/>
                    </a:cubicBezTo>
                    <a:cubicBezTo>
                      <a:pt x="94" y="36"/>
                      <a:pt x="109" y="30"/>
                      <a:pt x="123" y="29"/>
                    </a:cubicBezTo>
                    <a:cubicBezTo>
                      <a:pt x="137" y="28"/>
                      <a:pt x="132" y="35"/>
                      <a:pt x="125" y="36"/>
                    </a:cubicBezTo>
                    <a:cubicBezTo>
                      <a:pt x="118" y="36"/>
                      <a:pt x="111" y="39"/>
                      <a:pt x="111" y="39"/>
                    </a:cubicBezTo>
                    <a:cubicBezTo>
                      <a:pt x="104" y="66"/>
                      <a:pt x="104" y="66"/>
                      <a:pt x="104" y="66"/>
                    </a:cubicBezTo>
                    <a:cubicBezTo>
                      <a:pt x="89" y="54"/>
                      <a:pt x="89" y="54"/>
                      <a:pt x="89" y="54"/>
                    </a:cubicBezTo>
                    <a:cubicBezTo>
                      <a:pt x="0" y="27"/>
                      <a:pt x="0" y="27"/>
                      <a:pt x="0" y="27"/>
                    </a:cubicBezTo>
                    <a:lnTo>
                      <a:pt x="9"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8" name="Google Shape;1548;p40"/>
              <p:cNvSpPr/>
              <p:nvPr/>
            </p:nvSpPr>
            <p:spPr>
              <a:xfrm flipH="1">
                <a:off x="7537680" y="2166120"/>
                <a:ext cx="82080" cy="122040"/>
              </a:xfrm>
              <a:custGeom>
                <a:avLst/>
                <a:gdLst>
                  <a:gd name="textAreaLeft" fmla="*/ 360 w 82080"/>
                  <a:gd name="textAreaRight" fmla="*/ 82800 w 82080"/>
                  <a:gd name="textAreaTop" fmla="*/ 0 h 122040"/>
                  <a:gd name="textAreaBottom" fmla="*/ 122400 h 122040"/>
                </a:gdLst>
                <a:ahLst/>
                <a:cxnLst/>
                <a:rect l="textAreaLeft" t="textAreaTop" r="textAreaRight" b="textAreaBottom"/>
                <a:pathLst>
                  <a:path w="35" h="52">
                    <a:moveTo>
                      <a:pt x="0" y="44"/>
                    </a:moveTo>
                    <a:cubicBezTo>
                      <a:pt x="21" y="52"/>
                      <a:pt x="21" y="52"/>
                      <a:pt x="21" y="52"/>
                    </a:cubicBezTo>
                    <a:cubicBezTo>
                      <a:pt x="35" y="10"/>
                      <a:pt x="35" y="10"/>
                      <a:pt x="35" y="10"/>
                    </a:cubicBezTo>
                    <a:cubicBezTo>
                      <a:pt x="12" y="0"/>
                      <a:pt x="12" y="0"/>
                      <a:pt x="12" y="0"/>
                    </a:cubicBezTo>
                    <a:cubicBezTo>
                      <a:pt x="9" y="12"/>
                      <a:pt x="4" y="31"/>
                      <a:pt x="0" y="4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29" name="Google Shape;1549;p40"/>
            <p:cNvGrpSpPr/>
            <p:nvPr/>
          </p:nvGrpSpPr>
          <p:grpSpPr>
            <a:xfrm>
              <a:off x="5405760" y="665280"/>
              <a:ext cx="326520" cy="328320"/>
              <a:chOff x="5405760" y="665280"/>
              <a:chExt cx="326520" cy="328320"/>
            </a:xfrm>
          </p:grpSpPr>
          <p:sp>
            <p:nvSpPr>
              <p:cNvPr id="1730" name="Google Shape;1550;p40"/>
              <p:cNvSpPr/>
              <p:nvPr/>
            </p:nvSpPr>
            <p:spPr>
              <a:xfrm>
                <a:off x="5546880" y="824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1" name="Google Shape;1551;p40"/>
              <p:cNvSpPr/>
              <p:nvPr/>
            </p:nvSpPr>
            <p:spPr>
              <a:xfrm>
                <a:off x="5615640" y="8244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2" name="Google Shape;1552;p40"/>
              <p:cNvSpPr/>
              <p:nvPr/>
            </p:nvSpPr>
            <p:spPr>
              <a:xfrm>
                <a:off x="5684400" y="82440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3" name="Google Shape;1553;p40"/>
              <p:cNvSpPr/>
              <p:nvPr/>
            </p:nvSpPr>
            <p:spPr>
              <a:xfrm>
                <a:off x="5476320" y="82440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4" name="Google Shape;1554;p40"/>
              <p:cNvSpPr/>
              <p:nvPr/>
            </p:nvSpPr>
            <p:spPr>
              <a:xfrm>
                <a:off x="5405760" y="824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5" name="Google Shape;1555;p40"/>
              <p:cNvSpPr/>
              <p:nvPr/>
            </p:nvSpPr>
            <p:spPr>
              <a:xfrm>
                <a:off x="5564160" y="8067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6" name="Google Shape;1556;p40"/>
              <p:cNvSpPr/>
              <p:nvPr/>
            </p:nvSpPr>
            <p:spPr>
              <a:xfrm>
                <a:off x="5564160" y="87624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7" name="Google Shape;1557;p40"/>
              <p:cNvSpPr/>
              <p:nvPr/>
            </p:nvSpPr>
            <p:spPr>
              <a:xfrm>
                <a:off x="5564160" y="9442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8" name="Google Shape;1558;p40"/>
              <p:cNvSpPr/>
              <p:nvPr/>
            </p:nvSpPr>
            <p:spPr>
              <a:xfrm>
                <a:off x="5564160" y="7354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9" name="Google Shape;1559;p40"/>
              <p:cNvSpPr/>
              <p:nvPr/>
            </p:nvSpPr>
            <p:spPr>
              <a:xfrm>
                <a:off x="5564160" y="6652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 name="PlaceHolder 1"/>
          <p:cNvSpPr>
            <a:spLocks noGrp="1"/>
          </p:cNvSpPr>
          <p:nvPr>
            <p:ph type="title"/>
          </p:nvPr>
        </p:nvSpPr>
        <p:spPr>
          <a:xfrm>
            <a:off x="723960" y="447840"/>
            <a:ext cx="7714800" cy="571320"/>
          </a:xfrm>
          <a:prstGeom prst="rect">
            <a:avLst/>
          </a:prstGeom>
          <a:noFill/>
          <a:ln w="0">
            <a:noFill/>
          </a:ln>
        </p:spPr>
        <p:txBody>
          <a:bodyPr lIns="91440" tIns="91440" rIns="91440" bIns="91440" anchor="t">
            <a:normAutofit fontScale="90000"/>
          </a:bodyPr>
          <a:lstStyle/>
          <a:p>
            <a:pPr indent="0" algn="ctr">
              <a:lnSpc>
                <a:spcPct val="100000"/>
              </a:lnSpc>
              <a:buNone/>
              <a:tabLst>
                <a:tab pos="0" algn="l"/>
              </a:tabLst>
            </a:pPr>
            <a:r>
              <a:rPr lang="en" sz="3200" b="0" strike="noStrike" spc="-1">
                <a:solidFill>
                  <a:schemeClr val="dk1"/>
                </a:solidFill>
                <a:latin typeface="Plus Jakarta Sans ExtraBold"/>
                <a:ea typeface="Plus Jakarta Sans ExtraBold"/>
              </a:rPr>
              <a:t>Total Interest &amp; Payment</a:t>
            </a:r>
            <a:endParaRPr lang="fr-FR" sz="3200" b="0" strike="noStrike" spc="-1">
              <a:solidFill>
                <a:schemeClr val="dk1"/>
              </a:solidFill>
              <a:latin typeface="Arial"/>
            </a:endParaRPr>
          </a:p>
        </p:txBody>
      </p:sp>
      <p:sp>
        <p:nvSpPr>
          <p:cNvPr id="1741" name="PlaceHolder 2"/>
          <p:cNvSpPr>
            <a:spLocks noGrp="1"/>
          </p:cNvSpPr>
          <p:nvPr>
            <p:ph type="subTitle"/>
          </p:nvPr>
        </p:nvSpPr>
        <p:spPr>
          <a:xfrm>
            <a:off x="833120" y="1330960"/>
            <a:ext cx="6724440" cy="22754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dirty="0">
                <a:solidFill>
                  <a:schemeClr val="dk1"/>
                </a:solidFill>
                <a:latin typeface="DM Sans"/>
                <a:ea typeface="DM Sans"/>
              </a:rPr>
              <a:t>Beyond calculating EMIs, the app provides insights into the total interest payable over the loan term and the cumulative amount to be repaid. This feature equips users with a comprehensive view of their financial obligations, enabling informed decisions.</a:t>
            </a:r>
            <a:endParaRPr lang="en-US" sz="1400" b="0" strike="noStrike" spc="-1" dirty="0">
              <a:solidFill>
                <a:srgbClr val="000000"/>
              </a:solidFill>
              <a:latin typeface="OpenSymbol"/>
            </a:endParaRPr>
          </a:p>
        </p:txBody>
      </p:sp>
    </p:spTree>
  </p:cSld>
  <p:clrMapOvr>
    <a:masterClrMapping/>
  </p:clrMapOvr>
</p:sld>
</file>

<file path=ppt/theme/theme1.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0.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1.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3.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TotalTime>
  <Words>529</Words>
  <Application>Microsoft Office PowerPoint</Application>
  <PresentationFormat>On-screen Show (16:9)</PresentationFormat>
  <Paragraphs>26</Paragraphs>
  <Slides>11</Slides>
  <Notes>0</Notes>
  <HiddenSlides>0</HiddenSlides>
  <MMClips>0</MMClips>
  <ScaleCrop>false</ScaleCrop>
  <HeadingPairs>
    <vt:vector size="6" baseType="variant">
      <vt:variant>
        <vt:lpstr>Fonts Used</vt:lpstr>
      </vt:variant>
      <vt:variant>
        <vt:i4>6</vt:i4>
      </vt:variant>
      <vt:variant>
        <vt:lpstr>Theme</vt:lpstr>
      </vt:variant>
      <vt:variant>
        <vt:i4>33</vt:i4>
      </vt:variant>
      <vt:variant>
        <vt:lpstr>Slide Titles</vt:lpstr>
      </vt:variant>
      <vt:variant>
        <vt:i4>11</vt:i4>
      </vt:variant>
    </vt:vector>
  </HeadingPairs>
  <TitlesOfParts>
    <vt:vector size="50" baseType="lpstr">
      <vt:lpstr>Arial</vt:lpstr>
      <vt:lpstr>DM Sans</vt:lpstr>
      <vt:lpstr>OpenSymbol</vt:lpstr>
      <vt:lpstr>Plus Jakarta Sans ExtraBold</vt:lpstr>
      <vt:lpstr>Symbol</vt:lpstr>
      <vt:lpstr>Wingdings</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Slidesgo Final Pages</vt:lpstr>
      <vt:lpstr>Slidesgo Final Pages</vt:lpstr>
      <vt:lpstr>Loan EMI Calculator</vt:lpstr>
      <vt:lpstr>Introduction</vt:lpstr>
      <vt:lpstr>Tech Stack</vt:lpstr>
      <vt:lpstr>Frontend: Flutter</vt:lpstr>
      <vt:lpstr>Programming Language: Dart</vt:lpstr>
      <vt:lpstr>Visualization: fl_chart</vt:lpstr>
      <vt:lpstr>Key Features</vt:lpstr>
      <vt:lpstr>EMI Calculation</vt:lpstr>
      <vt:lpstr>Total Interest &amp; Payment</vt:lpstr>
      <vt:lpstr>Pie Chart Visualization</vt:lpstr>
      <vt:lpstr>Conclusions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dc:creator>
  <cp:lastModifiedBy>Arnav Yadav</cp:lastModifiedBy>
  <cp:revision>1</cp:revision>
  <dcterms:modified xsi:type="dcterms:W3CDTF">2025-04-16T04:55:20Z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2025-04-16T04:49:42Z</dcterms:created>
  <dc:creator>Unknown Creator</dc:creator>
  <dc:description/>
  <dc:language>en-US</dc:language>
  <cp:lastModifiedBy>Unknown Creator</cp:lastModifiedBy>
  <dcterms:modified xsi:type="dcterms:W3CDTF">2025-04-16T04:49:42Z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