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4" r:id="rId2"/>
    <p:sldId id="268" r:id="rId3"/>
    <p:sldId id="278" r:id="rId4"/>
    <p:sldId id="269" r:id="rId5"/>
    <p:sldId id="270" r:id="rId6"/>
    <p:sldId id="271" r:id="rId7"/>
    <p:sldId id="272" r:id="rId8"/>
    <p:sldId id="273" r:id="rId9"/>
    <p:sldId id="274" r:id="rId10"/>
    <p:sldId id="276" r:id="rId11"/>
    <p:sldId id="281" r:id="rId12"/>
    <p:sldId id="277" r:id="rId13"/>
    <p:sldId id="282" r:id="rId14"/>
    <p:sldId id="279" r:id="rId15"/>
    <p:sldId id="28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75" d="100"/>
          <a:sy n="75" d="100"/>
        </p:scale>
        <p:origin x="2054"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Exploring diffrent platforms</c:v>
                </c:pt>
                <c:pt idx="1">
                  <c:v>Designing Templates</c:v>
                </c:pt>
                <c:pt idx="2">
                  <c:v>Coding to appending on buttons</c:v>
                </c:pt>
                <c:pt idx="3">
                  <c:v>Connecting MySql Database with Netbeans</c:v>
                </c:pt>
              </c:strCache>
            </c:strRef>
          </c:cat>
          <c:val>
            <c:numRef>
              <c:f>Sheet1!$B$2:$B$5</c:f>
              <c:numCache>
                <c:formatCode>General</c:formatCode>
                <c:ptCount val="4"/>
                <c:pt idx="0">
                  <c:v>4.3</c:v>
                </c:pt>
                <c:pt idx="1">
                  <c:v>4</c:v>
                </c:pt>
                <c:pt idx="2">
                  <c:v>2</c:v>
                </c:pt>
                <c:pt idx="3">
                  <c:v>0</c:v>
                </c:pt>
              </c:numCache>
            </c:numRef>
          </c:val>
          <c:extLst>
            <c:ext xmlns:c16="http://schemas.microsoft.com/office/drawing/2014/chart" uri="{C3380CC4-5D6E-409C-BE32-E72D297353CC}">
              <c16:uniqueId val="{00000000-C3D5-4352-B899-1A4F5526518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Exploring diffrent platforms</c:v>
                </c:pt>
                <c:pt idx="1">
                  <c:v>Designing Templates</c:v>
                </c:pt>
                <c:pt idx="2">
                  <c:v>Coding to appending on buttons</c:v>
                </c:pt>
                <c:pt idx="3">
                  <c:v>Connecting MySql Database with Netbeans</c:v>
                </c:pt>
              </c:strCache>
            </c:strRef>
          </c:cat>
          <c:val>
            <c:numRef>
              <c:f>Sheet1!$C$2:$C$5</c:f>
              <c:numCache>
                <c:formatCode>General</c:formatCode>
                <c:ptCount val="4"/>
                <c:pt idx="0">
                  <c:v>3.7</c:v>
                </c:pt>
                <c:pt idx="1">
                  <c:v>4</c:v>
                </c:pt>
                <c:pt idx="2">
                  <c:v>6</c:v>
                </c:pt>
                <c:pt idx="3">
                  <c:v>8</c:v>
                </c:pt>
              </c:numCache>
            </c:numRef>
          </c:val>
          <c:extLst>
            <c:ext xmlns:c16="http://schemas.microsoft.com/office/drawing/2014/chart" uri="{C3380CC4-5D6E-409C-BE32-E72D297353CC}">
              <c16:uniqueId val="{00000001-C3D5-4352-B899-1A4F55265180}"/>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Exploring diffrent platforms</c:v>
                </c:pt>
                <c:pt idx="1">
                  <c:v>Designing Templates</c:v>
                </c:pt>
                <c:pt idx="2">
                  <c:v>Coding to appending on buttons</c:v>
                </c:pt>
                <c:pt idx="3">
                  <c:v>Connecting MySql Database with Netbeans</c:v>
                </c:pt>
              </c:strCache>
            </c:strRef>
          </c:cat>
          <c:val>
            <c:numRef>
              <c:f>Sheet1!$D$2:$D$5</c:f>
              <c:numCache>
                <c:formatCode>General</c:formatCode>
                <c:ptCount val="4"/>
              </c:numCache>
            </c:numRef>
          </c:val>
          <c:extLst>
            <c:ext xmlns:c16="http://schemas.microsoft.com/office/drawing/2014/chart" uri="{C3380CC4-5D6E-409C-BE32-E72D297353CC}">
              <c16:uniqueId val="{00000002-C3D5-4352-B899-1A4F55265180}"/>
            </c:ext>
          </c:extLst>
        </c:ser>
        <c:dLbls>
          <c:showLegendKey val="0"/>
          <c:showVal val="0"/>
          <c:showCatName val="0"/>
          <c:showSerName val="0"/>
          <c:showPercent val="0"/>
          <c:showBubbleSize val="0"/>
        </c:dLbls>
        <c:gapWidth val="150"/>
        <c:overlap val="100"/>
        <c:axId val="437697152"/>
        <c:axId val="480684488"/>
      </c:barChart>
      <c:catAx>
        <c:axId val="437697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480684488"/>
        <c:crosses val="autoZero"/>
        <c:auto val="1"/>
        <c:lblAlgn val="ctr"/>
        <c:lblOffset val="100"/>
        <c:noMultiLvlLbl val="0"/>
      </c:catAx>
      <c:valAx>
        <c:axId val="480684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69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333"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800" cy="171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r>
              <a:rPr lang="en-US"/>
              <a:t>Click to edit Master title style</a:t>
            </a:r>
            <a:endParaRPr/>
          </a:p>
        </p:txBody>
      </p:sp>
      <p:sp>
        <p:nvSpPr>
          <p:cNvPr id="12" name="Google Shape;12;p2"/>
          <p:cNvSpPr txBox="1">
            <a:spLocks noGrp="1"/>
          </p:cNvSpPr>
          <p:nvPr>
            <p:ph type="subTitle" idx="1"/>
          </p:nvPr>
        </p:nvSpPr>
        <p:spPr>
          <a:xfrm>
            <a:off x="415600" y="2504747"/>
            <a:ext cx="5656800" cy="98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2133">
                <a:solidFill>
                  <a:schemeClr val="lt2"/>
                </a:solidFill>
              </a:defRPr>
            </a:lvl1pPr>
            <a:lvl2pPr lvl="1" algn="l">
              <a:lnSpc>
                <a:spcPct val="100000"/>
              </a:lnSpc>
              <a:spcBef>
                <a:spcPts val="0"/>
              </a:spcBef>
              <a:spcAft>
                <a:spcPts val="0"/>
              </a:spcAft>
              <a:buClr>
                <a:schemeClr val="lt2"/>
              </a:buClr>
              <a:buSzPts val="1600"/>
              <a:buNone/>
              <a:defRPr sz="2133">
                <a:solidFill>
                  <a:schemeClr val="lt2"/>
                </a:solidFill>
              </a:defRPr>
            </a:lvl2pPr>
            <a:lvl3pPr lvl="2" algn="l">
              <a:lnSpc>
                <a:spcPct val="100000"/>
              </a:lnSpc>
              <a:spcBef>
                <a:spcPts val="0"/>
              </a:spcBef>
              <a:spcAft>
                <a:spcPts val="0"/>
              </a:spcAft>
              <a:buClr>
                <a:schemeClr val="lt2"/>
              </a:buClr>
              <a:buSzPts val="1600"/>
              <a:buNone/>
              <a:defRPr sz="2133">
                <a:solidFill>
                  <a:schemeClr val="lt2"/>
                </a:solidFill>
              </a:defRPr>
            </a:lvl3pPr>
            <a:lvl4pPr lvl="3" algn="l">
              <a:lnSpc>
                <a:spcPct val="100000"/>
              </a:lnSpc>
              <a:spcBef>
                <a:spcPts val="0"/>
              </a:spcBef>
              <a:spcAft>
                <a:spcPts val="0"/>
              </a:spcAft>
              <a:buClr>
                <a:schemeClr val="lt2"/>
              </a:buClr>
              <a:buSzPts val="1600"/>
              <a:buNone/>
              <a:defRPr sz="2133">
                <a:solidFill>
                  <a:schemeClr val="lt2"/>
                </a:solidFill>
              </a:defRPr>
            </a:lvl4pPr>
            <a:lvl5pPr lvl="4" algn="l">
              <a:lnSpc>
                <a:spcPct val="100000"/>
              </a:lnSpc>
              <a:spcBef>
                <a:spcPts val="0"/>
              </a:spcBef>
              <a:spcAft>
                <a:spcPts val="0"/>
              </a:spcAft>
              <a:buClr>
                <a:schemeClr val="lt2"/>
              </a:buClr>
              <a:buSzPts val="1600"/>
              <a:buNone/>
              <a:defRPr sz="2133">
                <a:solidFill>
                  <a:schemeClr val="lt2"/>
                </a:solidFill>
              </a:defRPr>
            </a:lvl5pPr>
            <a:lvl6pPr lvl="5" algn="l">
              <a:lnSpc>
                <a:spcPct val="100000"/>
              </a:lnSpc>
              <a:spcBef>
                <a:spcPts val="0"/>
              </a:spcBef>
              <a:spcAft>
                <a:spcPts val="0"/>
              </a:spcAft>
              <a:buClr>
                <a:schemeClr val="lt2"/>
              </a:buClr>
              <a:buSzPts val="1600"/>
              <a:buNone/>
              <a:defRPr sz="2133">
                <a:solidFill>
                  <a:schemeClr val="lt2"/>
                </a:solidFill>
              </a:defRPr>
            </a:lvl6pPr>
            <a:lvl7pPr lvl="6" algn="l">
              <a:lnSpc>
                <a:spcPct val="100000"/>
              </a:lnSpc>
              <a:spcBef>
                <a:spcPts val="0"/>
              </a:spcBef>
              <a:spcAft>
                <a:spcPts val="0"/>
              </a:spcAft>
              <a:buClr>
                <a:schemeClr val="lt2"/>
              </a:buClr>
              <a:buSzPts val="1600"/>
              <a:buNone/>
              <a:defRPr sz="2133">
                <a:solidFill>
                  <a:schemeClr val="lt2"/>
                </a:solidFill>
              </a:defRPr>
            </a:lvl7pPr>
            <a:lvl8pPr lvl="7" algn="l">
              <a:lnSpc>
                <a:spcPct val="100000"/>
              </a:lnSpc>
              <a:spcBef>
                <a:spcPts val="0"/>
              </a:spcBef>
              <a:spcAft>
                <a:spcPts val="0"/>
              </a:spcAft>
              <a:buClr>
                <a:schemeClr val="lt2"/>
              </a:buClr>
              <a:buSzPts val="1600"/>
              <a:buNone/>
              <a:defRPr sz="2133">
                <a:solidFill>
                  <a:schemeClr val="lt2"/>
                </a:solidFill>
              </a:defRPr>
            </a:lvl8pPr>
            <a:lvl9pPr lvl="8" algn="l">
              <a:lnSpc>
                <a:spcPct val="100000"/>
              </a:lnSpc>
              <a:spcBef>
                <a:spcPts val="0"/>
              </a:spcBef>
              <a:spcAft>
                <a:spcPts val="0"/>
              </a:spcAft>
              <a:buClr>
                <a:schemeClr val="lt2"/>
              </a:buClr>
              <a:buSzPts val="1600"/>
              <a:buNone/>
              <a:defRPr sz="2133">
                <a:solidFill>
                  <a:schemeClr val="lt2"/>
                </a:solidFill>
              </a:defRPr>
            </a:lvl9pPr>
          </a:lstStyle>
          <a:p>
            <a:r>
              <a:rPr lang="en-US"/>
              <a:t>Click to edit Master subtitle style</a:t>
            </a:r>
            <a:endParaRPr/>
          </a:p>
        </p:txBody>
      </p:sp>
      <p:sp>
        <p:nvSpPr>
          <p:cNvPr id="13" name="Google Shape;13;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163238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415633" y="667900"/>
            <a:ext cx="11360800" cy="83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17" name="Google Shape;17;p3"/>
          <p:cNvSpPr txBox="1">
            <a:spLocks noGrp="1"/>
          </p:cNvSpPr>
          <p:nvPr>
            <p:ph type="body" idx="1"/>
          </p:nvPr>
        </p:nvSpPr>
        <p:spPr>
          <a:xfrm>
            <a:off x="415600" y="2007600"/>
            <a:ext cx="5333200" cy="4101600"/>
          </a:xfrm>
          <a:prstGeom prst="rect">
            <a:avLst/>
          </a:prstGeom>
          <a:noFill/>
          <a:ln>
            <a:noFill/>
          </a:ln>
        </p:spPr>
        <p:txBody>
          <a:bodyPr spcFirstLastPara="1" wrap="square" lIns="91425" tIns="91425" rIns="91425" bIns="91425" anchor="t" anchorCtr="0">
            <a:noAutofit/>
          </a:bodyPr>
          <a:lstStyle>
            <a:lvl1pPr marL="609585" lvl="0" indent="-414856" algn="l">
              <a:lnSpc>
                <a:spcPct val="115000"/>
              </a:lnSpc>
              <a:spcBef>
                <a:spcPts val="0"/>
              </a:spcBef>
              <a:spcAft>
                <a:spcPts val="0"/>
              </a:spcAft>
              <a:buSzPts val="1300"/>
              <a:buChar char="●"/>
              <a:defRPr/>
            </a:lvl1pPr>
            <a:lvl2pPr marL="1219170" lvl="1" indent="-397923" algn="l">
              <a:lnSpc>
                <a:spcPct val="115000"/>
              </a:lnSpc>
              <a:spcBef>
                <a:spcPts val="2133"/>
              </a:spcBef>
              <a:spcAft>
                <a:spcPts val="0"/>
              </a:spcAft>
              <a:buSzPts val="1100"/>
              <a:buChar char="○"/>
              <a:defRPr/>
            </a:lvl2pPr>
            <a:lvl3pPr marL="1828754" lvl="2" indent="-397923" algn="l">
              <a:lnSpc>
                <a:spcPct val="115000"/>
              </a:lnSpc>
              <a:spcBef>
                <a:spcPts val="2133"/>
              </a:spcBef>
              <a:spcAft>
                <a:spcPts val="0"/>
              </a:spcAft>
              <a:buSzPts val="1100"/>
              <a:buChar char="■"/>
              <a:defRPr/>
            </a:lvl3pPr>
            <a:lvl4pPr marL="2438339" lvl="3" indent="-397923" algn="l">
              <a:lnSpc>
                <a:spcPct val="115000"/>
              </a:lnSpc>
              <a:spcBef>
                <a:spcPts val="2133"/>
              </a:spcBef>
              <a:spcAft>
                <a:spcPts val="0"/>
              </a:spcAft>
              <a:buSzPts val="1100"/>
              <a:buChar char="●"/>
              <a:defRPr/>
            </a:lvl4pPr>
            <a:lvl5pPr marL="3047924" lvl="4" indent="-397923" algn="l">
              <a:lnSpc>
                <a:spcPct val="115000"/>
              </a:lnSpc>
              <a:spcBef>
                <a:spcPts val="2133"/>
              </a:spcBef>
              <a:spcAft>
                <a:spcPts val="0"/>
              </a:spcAft>
              <a:buSzPts val="1100"/>
              <a:buChar char="○"/>
              <a:defRPr/>
            </a:lvl5pPr>
            <a:lvl6pPr marL="3657509" lvl="5" indent="-397923" algn="l">
              <a:lnSpc>
                <a:spcPct val="115000"/>
              </a:lnSpc>
              <a:spcBef>
                <a:spcPts val="2133"/>
              </a:spcBef>
              <a:spcAft>
                <a:spcPts val="0"/>
              </a:spcAft>
              <a:buSzPts val="1100"/>
              <a:buChar char="■"/>
              <a:defRPr/>
            </a:lvl6pPr>
            <a:lvl7pPr marL="4267093" lvl="6" indent="-397923" algn="l">
              <a:lnSpc>
                <a:spcPct val="115000"/>
              </a:lnSpc>
              <a:spcBef>
                <a:spcPts val="2133"/>
              </a:spcBef>
              <a:spcAft>
                <a:spcPts val="0"/>
              </a:spcAft>
              <a:buSzPts val="1100"/>
              <a:buChar char="●"/>
              <a:defRPr/>
            </a:lvl7pPr>
            <a:lvl8pPr marL="4876678" lvl="7" indent="-397923" algn="l">
              <a:lnSpc>
                <a:spcPct val="115000"/>
              </a:lnSpc>
              <a:spcBef>
                <a:spcPts val="2133"/>
              </a:spcBef>
              <a:spcAft>
                <a:spcPts val="0"/>
              </a:spcAft>
              <a:buSzPts val="1100"/>
              <a:buChar char="○"/>
              <a:defRPr/>
            </a:lvl8pPr>
            <a:lvl9pPr marL="5486263" lvl="8" indent="-397923" algn="l">
              <a:lnSpc>
                <a:spcPct val="115000"/>
              </a:lnSpc>
              <a:spcBef>
                <a:spcPts val="2133"/>
              </a:spcBef>
              <a:spcAft>
                <a:spcPts val="2133"/>
              </a:spcAft>
              <a:buSzPts val="1100"/>
              <a:buChar char="■"/>
              <a:defRPr/>
            </a:lvl9pPr>
          </a:lstStyle>
          <a:p>
            <a:pPr lvl="0"/>
            <a:r>
              <a:rPr lang="en-US"/>
              <a:t>Click to edit Master text styles</a:t>
            </a:r>
          </a:p>
        </p:txBody>
      </p:sp>
      <p:sp>
        <p:nvSpPr>
          <p:cNvPr id="18" name="Google Shape;18;p3"/>
          <p:cNvSpPr txBox="1">
            <a:spLocks noGrp="1"/>
          </p:cNvSpPr>
          <p:nvPr>
            <p:ph type="body" idx="2"/>
          </p:nvPr>
        </p:nvSpPr>
        <p:spPr>
          <a:xfrm>
            <a:off x="6443200" y="2007600"/>
            <a:ext cx="5333200" cy="4101600"/>
          </a:xfrm>
          <a:prstGeom prst="rect">
            <a:avLst/>
          </a:prstGeom>
          <a:noFill/>
          <a:ln>
            <a:noFill/>
          </a:ln>
        </p:spPr>
        <p:txBody>
          <a:bodyPr spcFirstLastPara="1" wrap="square" lIns="91425" tIns="91425" rIns="91425" bIns="91425" anchor="t" anchorCtr="0">
            <a:noAutofit/>
          </a:bodyPr>
          <a:lstStyle>
            <a:lvl1pPr marL="609585" lvl="0" indent="-414856" algn="l">
              <a:lnSpc>
                <a:spcPct val="115000"/>
              </a:lnSpc>
              <a:spcBef>
                <a:spcPts val="0"/>
              </a:spcBef>
              <a:spcAft>
                <a:spcPts val="0"/>
              </a:spcAft>
              <a:buSzPts val="1300"/>
              <a:buChar char="●"/>
              <a:defRPr/>
            </a:lvl1pPr>
            <a:lvl2pPr marL="1219170" lvl="1" indent="-397923" algn="l">
              <a:lnSpc>
                <a:spcPct val="115000"/>
              </a:lnSpc>
              <a:spcBef>
                <a:spcPts val="2133"/>
              </a:spcBef>
              <a:spcAft>
                <a:spcPts val="0"/>
              </a:spcAft>
              <a:buSzPts val="1100"/>
              <a:buChar char="○"/>
              <a:defRPr/>
            </a:lvl2pPr>
            <a:lvl3pPr marL="1828754" lvl="2" indent="-397923" algn="l">
              <a:lnSpc>
                <a:spcPct val="115000"/>
              </a:lnSpc>
              <a:spcBef>
                <a:spcPts val="2133"/>
              </a:spcBef>
              <a:spcAft>
                <a:spcPts val="0"/>
              </a:spcAft>
              <a:buSzPts val="1100"/>
              <a:buChar char="■"/>
              <a:defRPr/>
            </a:lvl3pPr>
            <a:lvl4pPr marL="2438339" lvl="3" indent="-397923" algn="l">
              <a:lnSpc>
                <a:spcPct val="115000"/>
              </a:lnSpc>
              <a:spcBef>
                <a:spcPts val="2133"/>
              </a:spcBef>
              <a:spcAft>
                <a:spcPts val="0"/>
              </a:spcAft>
              <a:buSzPts val="1100"/>
              <a:buChar char="●"/>
              <a:defRPr/>
            </a:lvl4pPr>
            <a:lvl5pPr marL="3047924" lvl="4" indent="-397923" algn="l">
              <a:lnSpc>
                <a:spcPct val="115000"/>
              </a:lnSpc>
              <a:spcBef>
                <a:spcPts val="2133"/>
              </a:spcBef>
              <a:spcAft>
                <a:spcPts val="0"/>
              </a:spcAft>
              <a:buSzPts val="1100"/>
              <a:buChar char="○"/>
              <a:defRPr/>
            </a:lvl5pPr>
            <a:lvl6pPr marL="3657509" lvl="5" indent="-397923" algn="l">
              <a:lnSpc>
                <a:spcPct val="115000"/>
              </a:lnSpc>
              <a:spcBef>
                <a:spcPts val="2133"/>
              </a:spcBef>
              <a:spcAft>
                <a:spcPts val="0"/>
              </a:spcAft>
              <a:buSzPts val="1100"/>
              <a:buChar char="■"/>
              <a:defRPr/>
            </a:lvl6pPr>
            <a:lvl7pPr marL="4267093" lvl="6" indent="-397923" algn="l">
              <a:lnSpc>
                <a:spcPct val="115000"/>
              </a:lnSpc>
              <a:spcBef>
                <a:spcPts val="2133"/>
              </a:spcBef>
              <a:spcAft>
                <a:spcPts val="0"/>
              </a:spcAft>
              <a:buSzPts val="1100"/>
              <a:buChar char="●"/>
              <a:defRPr/>
            </a:lvl7pPr>
            <a:lvl8pPr marL="4876678" lvl="7" indent="-397923" algn="l">
              <a:lnSpc>
                <a:spcPct val="115000"/>
              </a:lnSpc>
              <a:spcBef>
                <a:spcPts val="2133"/>
              </a:spcBef>
              <a:spcAft>
                <a:spcPts val="0"/>
              </a:spcAft>
              <a:buSzPts val="1100"/>
              <a:buChar char="○"/>
              <a:defRPr/>
            </a:lvl8pPr>
            <a:lvl9pPr marL="5486263" lvl="8" indent="-397923" algn="l">
              <a:lnSpc>
                <a:spcPct val="115000"/>
              </a:lnSpc>
              <a:spcBef>
                <a:spcPts val="2133"/>
              </a:spcBef>
              <a:spcAft>
                <a:spcPts val="2133"/>
              </a:spcAft>
              <a:buSzPts val="1100"/>
              <a:buChar char="■"/>
              <a:defRPr/>
            </a:lvl9pPr>
          </a:lstStyle>
          <a:p>
            <a:pPr lvl="0"/>
            <a:r>
              <a:rPr lang="en-US"/>
              <a:t>Click to edit Master text styles</a:t>
            </a:r>
          </a:p>
        </p:txBody>
      </p:sp>
      <p:sp>
        <p:nvSpPr>
          <p:cNvPr id="19" name="Google Shape;19;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26828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415633" y="667900"/>
            <a:ext cx="11360800" cy="83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23" name="Google Shape;23;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170935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214008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64132"/>
            <a:ext cx="12192333"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12192333" cy="5864133"/>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415600" y="719633"/>
            <a:ext cx="11360800" cy="171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a:r>
              <a:rPr lang="en-US"/>
              <a:t>Click to edit Master title style</a:t>
            </a:r>
            <a:endParaRPr/>
          </a:p>
        </p:txBody>
      </p:sp>
      <p:sp>
        <p:nvSpPr>
          <p:cNvPr id="30" name="Google Shape;30;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422599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5752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 name="Google Shape;33;p7"/>
          <p:cNvSpPr/>
          <p:nvPr/>
        </p:nvSpPr>
        <p:spPr>
          <a:xfrm>
            <a:off x="1" y="58834"/>
            <a:ext cx="5751500" cy="5865833"/>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67" y="0"/>
            <a:ext cx="5755867" cy="58608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415633" y="667900"/>
            <a:ext cx="4942000" cy="334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36" name="Google Shape;36;p7"/>
          <p:cNvSpPr txBox="1">
            <a:spLocks noGrp="1"/>
          </p:cNvSpPr>
          <p:nvPr>
            <p:ph type="body" idx="1"/>
          </p:nvPr>
        </p:nvSpPr>
        <p:spPr>
          <a:xfrm>
            <a:off x="6192900" y="667900"/>
            <a:ext cx="5555200" cy="5464800"/>
          </a:xfrm>
          <a:prstGeom prst="rect">
            <a:avLst/>
          </a:prstGeom>
          <a:noFill/>
          <a:ln>
            <a:noFill/>
          </a:ln>
        </p:spPr>
        <p:txBody>
          <a:bodyPr spcFirstLastPara="1" wrap="square" lIns="91425" tIns="91425" rIns="91425" bIns="91425" anchor="t" anchorCtr="0">
            <a:noAutofit/>
          </a:bodyPr>
          <a:lstStyle>
            <a:lvl1pPr marL="609585" lvl="0" indent="-414856" algn="l">
              <a:lnSpc>
                <a:spcPct val="115000"/>
              </a:lnSpc>
              <a:spcBef>
                <a:spcPts val="0"/>
              </a:spcBef>
              <a:spcAft>
                <a:spcPts val="0"/>
              </a:spcAft>
              <a:buSzPts val="1300"/>
              <a:buChar char="●"/>
              <a:defRPr/>
            </a:lvl1pPr>
            <a:lvl2pPr marL="1219170" lvl="1" indent="-397923" algn="l">
              <a:lnSpc>
                <a:spcPct val="115000"/>
              </a:lnSpc>
              <a:spcBef>
                <a:spcPts val="2133"/>
              </a:spcBef>
              <a:spcAft>
                <a:spcPts val="0"/>
              </a:spcAft>
              <a:buSzPts val="1100"/>
              <a:buChar char="○"/>
              <a:defRPr/>
            </a:lvl2pPr>
            <a:lvl3pPr marL="1828754" lvl="2" indent="-397923" algn="l">
              <a:lnSpc>
                <a:spcPct val="115000"/>
              </a:lnSpc>
              <a:spcBef>
                <a:spcPts val="2133"/>
              </a:spcBef>
              <a:spcAft>
                <a:spcPts val="0"/>
              </a:spcAft>
              <a:buSzPts val="1100"/>
              <a:buChar char="■"/>
              <a:defRPr/>
            </a:lvl3pPr>
            <a:lvl4pPr marL="2438339" lvl="3" indent="-397923" algn="l">
              <a:lnSpc>
                <a:spcPct val="115000"/>
              </a:lnSpc>
              <a:spcBef>
                <a:spcPts val="2133"/>
              </a:spcBef>
              <a:spcAft>
                <a:spcPts val="0"/>
              </a:spcAft>
              <a:buSzPts val="1100"/>
              <a:buChar char="●"/>
              <a:defRPr/>
            </a:lvl4pPr>
            <a:lvl5pPr marL="3047924" lvl="4" indent="-397923" algn="l">
              <a:lnSpc>
                <a:spcPct val="115000"/>
              </a:lnSpc>
              <a:spcBef>
                <a:spcPts val="2133"/>
              </a:spcBef>
              <a:spcAft>
                <a:spcPts val="0"/>
              </a:spcAft>
              <a:buSzPts val="1100"/>
              <a:buChar char="○"/>
              <a:defRPr/>
            </a:lvl5pPr>
            <a:lvl6pPr marL="3657509" lvl="5" indent="-397923" algn="l">
              <a:lnSpc>
                <a:spcPct val="115000"/>
              </a:lnSpc>
              <a:spcBef>
                <a:spcPts val="2133"/>
              </a:spcBef>
              <a:spcAft>
                <a:spcPts val="0"/>
              </a:spcAft>
              <a:buSzPts val="1100"/>
              <a:buChar char="■"/>
              <a:defRPr/>
            </a:lvl6pPr>
            <a:lvl7pPr marL="4267093" lvl="6" indent="-397923" algn="l">
              <a:lnSpc>
                <a:spcPct val="115000"/>
              </a:lnSpc>
              <a:spcBef>
                <a:spcPts val="2133"/>
              </a:spcBef>
              <a:spcAft>
                <a:spcPts val="0"/>
              </a:spcAft>
              <a:buSzPts val="1100"/>
              <a:buChar char="●"/>
              <a:defRPr/>
            </a:lvl7pPr>
            <a:lvl8pPr marL="4876678" lvl="7" indent="-397923" algn="l">
              <a:lnSpc>
                <a:spcPct val="115000"/>
              </a:lnSpc>
              <a:spcBef>
                <a:spcPts val="2133"/>
              </a:spcBef>
              <a:spcAft>
                <a:spcPts val="0"/>
              </a:spcAft>
              <a:buSzPts val="1100"/>
              <a:buChar char="○"/>
              <a:defRPr/>
            </a:lvl8pPr>
            <a:lvl9pPr marL="5486263" lvl="8" indent="-397923" algn="l">
              <a:lnSpc>
                <a:spcPct val="115000"/>
              </a:lnSpc>
              <a:spcBef>
                <a:spcPts val="2133"/>
              </a:spcBef>
              <a:spcAft>
                <a:spcPts val="2133"/>
              </a:spcAft>
              <a:buSzPts val="1100"/>
              <a:buChar char="■"/>
              <a:defRPr/>
            </a:lvl9pPr>
          </a:lstStyle>
          <a:p>
            <a:pPr lvl="0"/>
            <a:r>
              <a:rPr lang="en-US"/>
              <a:t>Click to edit Master text styles</a:t>
            </a:r>
          </a:p>
        </p:txBody>
      </p:sp>
      <p:sp>
        <p:nvSpPr>
          <p:cNvPr id="37" name="Google Shape;37;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156377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415067" y="667900"/>
            <a:ext cx="4939200" cy="273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r>
              <a:rPr lang="en-US"/>
              <a:t>Click to edit Master title style</a:t>
            </a:r>
            <a:endParaRPr/>
          </a:p>
        </p:txBody>
      </p:sp>
      <p:sp>
        <p:nvSpPr>
          <p:cNvPr id="41" name="Google Shape;41;p8"/>
          <p:cNvSpPr txBox="1">
            <a:spLocks noGrp="1"/>
          </p:cNvSpPr>
          <p:nvPr>
            <p:ph type="subTitle" idx="1"/>
          </p:nvPr>
        </p:nvSpPr>
        <p:spPr>
          <a:xfrm>
            <a:off x="406400" y="3502300"/>
            <a:ext cx="4939200" cy="123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2133">
                <a:solidFill>
                  <a:schemeClr val="accent2"/>
                </a:solidFill>
              </a:defRPr>
            </a:lvl1pPr>
            <a:lvl2pPr lvl="1" algn="l">
              <a:lnSpc>
                <a:spcPct val="100000"/>
              </a:lnSpc>
              <a:spcBef>
                <a:spcPts val="0"/>
              </a:spcBef>
              <a:spcAft>
                <a:spcPts val="0"/>
              </a:spcAft>
              <a:buClr>
                <a:schemeClr val="accent2"/>
              </a:buClr>
              <a:buSzPts val="1600"/>
              <a:buNone/>
              <a:defRPr sz="2133">
                <a:solidFill>
                  <a:schemeClr val="accent2"/>
                </a:solidFill>
              </a:defRPr>
            </a:lvl2pPr>
            <a:lvl3pPr lvl="2" algn="l">
              <a:lnSpc>
                <a:spcPct val="100000"/>
              </a:lnSpc>
              <a:spcBef>
                <a:spcPts val="0"/>
              </a:spcBef>
              <a:spcAft>
                <a:spcPts val="0"/>
              </a:spcAft>
              <a:buClr>
                <a:schemeClr val="accent2"/>
              </a:buClr>
              <a:buSzPts val="1600"/>
              <a:buNone/>
              <a:defRPr sz="2133">
                <a:solidFill>
                  <a:schemeClr val="accent2"/>
                </a:solidFill>
              </a:defRPr>
            </a:lvl3pPr>
            <a:lvl4pPr lvl="3" algn="l">
              <a:lnSpc>
                <a:spcPct val="100000"/>
              </a:lnSpc>
              <a:spcBef>
                <a:spcPts val="0"/>
              </a:spcBef>
              <a:spcAft>
                <a:spcPts val="0"/>
              </a:spcAft>
              <a:buClr>
                <a:schemeClr val="accent2"/>
              </a:buClr>
              <a:buSzPts val="1600"/>
              <a:buNone/>
              <a:defRPr sz="2133">
                <a:solidFill>
                  <a:schemeClr val="accent2"/>
                </a:solidFill>
              </a:defRPr>
            </a:lvl4pPr>
            <a:lvl5pPr lvl="4" algn="l">
              <a:lnSpc>
                <a:spcPct val="100000"/>
              </a:lnSpc>
              <a:spcBef>
                <a:spcPts val="0"/>
              </a:spcBef>
              <a:spcAft>
                <a:spcPts val="0"/>
              </a:spcAft>
              <a:buClr>
                <a:schemeClr val="accent2"/>
              </a:buClr>
              <a:buSzPts val="1600"/>
              <a:buNone/>
              <a:defRPr sz="2133">
                <a:solidFill>
                  <a:schemeClr val="accent2"/>
                </a:solidFill>
              </a:defRPr>
            </a:lvl5pPr>
            <a:lvl6pPr lvl="5" algn="l">
              <a:lnSpc>
                <a:spcPct val="100000"/>
              </a:lnSpc>
              <a:spcBef>
                <a:spcPts val="0"/>
              </a:spcBef>
              <a:spcAft>
                <a:spcPts val="0"/>
              </a:spcAft>
              <a:buClr>
                <a:schemeClr val="accent2"/>
              </a:buClr>
              <a:buSzPts val="1600"/>
              <a:buNone/>
              <a:defRPr sz="2133">
                <a:solidFill>
                  <a:schemeClr val="accent2"/>
                </a:solidFill>
              </a:defRPr>
            </a:lvl6pPr>
            <a:lvl7pPr lvl="6" algn="l">
              <a:lnSpc>
                <a:spcPct val="100000"/>
              </a:lnSpc>
              <a:spcBef>
                <a:spcPts val="0"/>
              </a:spcBef>
              <a:spcAft>
                <a:spcPts val="0"/>
              </a:spcAft>
              <a:buClr>
                <a:schemeClr val="accent2"/>
              </a:buClr>
              <a:buSzPts val="1600"/>
              <a:buNone/>
              <a:defRPr sz="2133">
                <a:solidFill>
                  <a:schemeClr val="accent2"/>
                </a:solidFill>
              </a:defRPr>
            </a:lvl7pPr>
            <a:lvl8pPr lvl="7" algn="l">
              <a:lnSpc>
                <a:spcPct val="100000"/>
              </a:lnSpc>
              <a:spcBef>
                <a:spcPts val="0"/>
              </a:spcBef>
              <a:spcAft>
                <a:spcPts val="0"/>
              </a:spcAft>
              <a:buClr>
                <a:schemeClr val="accent2"/>
              </a:buClr>
              <a:buSzPts val="1600"/>
              <a:buNone/>
              <a:defRPr sz="2133">
                <a:solidFill>
                  <a:schemeClr val="accent2"/>
                </a:solidFill>
              </a:defRPr>
            </a:lvl8pPr>
            <a:lvl9pPr lvl="8" algn="l">
              <a:lnSpc>
                <a:spcPct val="100000"/>
              </a:lnSpc>
              <a:spcBef>
                <a:spcPts val="0"/>
              </a:spcBef>
              <a:spcAft>
                <a:spcPts val="0"/>
              </a:spcAft>
              <a:buClr>
                <a:schemeClr val="accent2"/>
              </a:buClr>
              <a:buSzPts val="1600"/>
              <a:buNone/>
              <a:defRPr sz="2133">
                <a:solidFill>
                  <a:schemeClr val="accent2"/>
                </a:solidFill>
              </a:defRPr>
            </a:lvl9pPr>
          </a:lstStyle>
          <a:p>
            <a:r>
              <a:rPr lang="en-US"/>
              <a:t>Click to edit Master subtitle style</a:t>
            </a:r>
            <a:endParaRPr/>
          </a:p>
        </p:txBody>
      </p:sp>
      <p:sp>
        <p:nvSpPr>
          <p:cNvPr id="42" name="Google Shape;42;p8"/>
          <p:cNvSpPr txBox="1">
            <a:spLocks noGrp="1"/>
          </p:cNvSpPr>
          <p:nvPr>
            <p:ph type="body" idx="2"/>
          </p:nvPr>
        </p:nvSpPr>
        <p:spPr>
          <a:xfrm>
            <a:off x="6505367" y="667900"/>
            <a:ext cx="5272000" cy="5482000"/>
          </a:xfrm>
          <a:prstGeom prst="rect">
            <a:avLst/>
          </a:prstGeom>
          <a:noFill/>
          <a:ln>
            <a:noFill/>
          </a:ln>
        </p:spPr>
        <p:txBody>
          <a:bodyPr spcFirstLastPara="1" wrap="square" lIns="91425" tIns="91425" rIns="91425" bIns="91425" anchor="t" anchorCtr="0">
            <a:noAutofit/>
          </a:bodyPr>
          <a:lstStyle>
            <a:lvl1pPr marL="609585" lvl="0" indent="-414856" algn="l">
              <a:lnSpc>
                <a:spcPct val="115000"/>
              </a:lnSpc>
              <a:spcBef>
                <a:spcPts val="0"/>
              </a:spcBef>
              <a:spcAft>
                <a:spcPts val="0"/>
              </a:spcAft>
              <a:buSzPts val="1300"/>
              <a:buChar char="●"/>
              <a:defRPr/>
            </a:lvl1pPr>
            <a:lvl2pPr marL="1219170" lvl="1" indent="-397923" algn="l">
              <a:lnSpc>
                <a:spcPct val="115000"/>
              </a:lnSpc>
              <a:spcBef>
                <a:spcPts val="2133"/>
              </a:spcBef>
              <a:spcAft>
                <a:spcPts val="0"/>
              </a:spcAft>
              <a:buSzPts val="1100"/>
              <a:buChar char="○"/>
              <a:defRPr/>
            </a:lvl2pPr>
            <a:lvl3pPr marL="1828754" lvl="2" indent="-397923" algn="l">
              <a:lnSpc>
                <a:spcPct val="115000"/>
              </a:lnSpc>
              <a:spcBef>
                <a:spcPts val="2133"/>
              </a:spcBef>
              <a:spcAft>
                <a:spcPts val="0"/>
              </a:spcAft>
              <a:buSzPts val="1100"/>
              <a:buChar char="■"/>
              <a:defRPr/>
            </a:lvl3pPr>
            <a:lvl4pPr marL="2438339" lvl="3" indent="-397923" algn="l">
              <a:lnSpc>
                <a:spcPct val="115000"/>
              </a:lnSpc>
              <a:spcBef>
                <a:spcPts val="2133"/>
              </a:spcBef>
              <a:spcAft>
                <a:spcPts val="0"/>
              </a:spcAft>
              <a:buSzPts val="1100"/>
              <a:buChar char="●"/>
              <a:defRPr/>
            </a:lvl4pPr>
            <a:lvl5pPr marL="3047924" lvl="4" indent="-397923" algn="l">
              <a:lnSpc>
                <a:spcPct val="115000"/>
              </a:lnSpc>
              <a:spcBef>
                <a:spcPts val="2133"/>
              </a:spcBef>
              <a:spcAft>
                <a:spcPts val="0"/>
              </a:spcAft>
              <a:buSzPts val="1100"/>
              <a:buChar char="○"/>
              <a:defRPr/>
            </a:lvl5pPr>
            <a:lvl6pPr marL="3657509" lvl="5" indent="-397923" algn="l">
              <a:lnSpc>
                <a:spcPct val="115000"/>
              </a:lnSpc>
              <a:spcBef>
                <a:spcPts val="2133"/>
              </a:spcBef>
              <a:spcAft>
                <a:spcPts val="0"/>
              </a:spcAft>
              <a:buSzPts val="1100"/>
              <a:buChar char="■"/>
              <a:defRPr/>
            </a:lvl6pPr>
            <a:lvl7pPr marL="4267093" lvl="6" indent="-397923" algn="l">
              <a:lnSpc>
                <a:spcPct val="115000"/>
              </a:lnSpc>
              <a:spcBef>
                <a:spcPts val="2133"/>
              </a:spcBef>
              <a:spcAft>
                <a:spcPts val="0"/>
              </a:spcAft>
              <a:buSzPts val="1100"/>
              <a:buChar char="●"/>
              <a:defRPr/>
            </a:lvl7pPr>
            <a:lvl8pPr marL="4876678" lvl="7" indent="-397923" algn="l">
              <a:lnSpc>
                <a:spcPct val="115000"/>
              </a:lnSpc>
              <a:spcBef>
                <a:spcPts val="2133"/>
              </a:spcBef>
              <a:spcAft>
                <a:spcPts val="0"/>
              </a:spcAft>
              <a:buSzPts val="1100"/>
              <a:buChar char="○"/>
              <a:defRPr/>
            </a:lvl8pPr>
            <a:lvl9pPr marL="5486263" lvl="8" indent="-397923" algn="l">
              <a:lnSpc>
                <a:spcPct val="115000"/>
              </a:lnSpc>
              <a:spcBef>
                <a:spcPts val="2133"/>
              </a:spcBef>
              <a:spcAft>
                <a:spcPts val="2133"/>
              </a:spcAft>
              <a:buSzPts val="1100"/>
              <a:buChar char="■"/>
              <a:defRPr/>
            </a:lvl9pPr>
          </a:lstStyle>
          <a:p>
            <a:pPr lvl="0"/>
            <a:r>
              <a:rPr lang="en-US"/>
              <a:t>Click to edit Master text styles</a:t>
            </a:r>
          </a:p>
        </p:txBody>
      </p:sp>
      <p:sp>
        <p:nvSpPr>
          <p:cNvPr id="43" name="Google Shape;43;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380410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5825333"/>
            <a:ext cx="12192000" cy="1032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415600" y="6028533"/>
            <a:ext cx="10639200" cy="6140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pPr lvl="0"/>
            <a:r>
              <a:rPr lang="en-US"/>
              <a:t>Click to edit Master text styles</a:t>
            </a:r>
          </a:p>
        </p:txBody>
      </p:sp>
      <p:sp>
        <p:nvSpPr>
          <p:cNvPr id="47" name="Google Shape;4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28536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415667" y="1108233"/>
            <a:ext cx="7113200" cy="165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3333">
                <a:solidFill>
                  <a:schemeClr val="lt1"/>
                </a:solidFill>
              </a:defRPr>
            </a:lvl1pPr>
            <a:lvl2pPr lvl="1" algn="l">
              <a:lnSpc>
                <a:spcPct val="100000"/>
              </a:lnSpc>
              <a:spcBef>
                <a:spcPts val="0"/>
              </a:spcBef>
              <a:spcAft>
                <a:spcPts val="0"/>
              </a:spcAft>
              <a:buClr>
                <a:schemeClr val="lt1"/>
              </a:buClr>
              <a:buSzPts val="10000"/>
              <a:buNone/>
              <a:defRPr sz="13333">
                <a:solidFill>
                  <a:schemeClr val="lt1"/>
                </a:solidFill>
              </a:defRPr>
            </a:lvl2pPr>
            <a:lvl3pPr lvl="2" algn="l">
              <a:lnSpc>
                <a:spcPct val="100000"/>
              </a:lnSpc>
              <a:spcBef>
                <a:spcPts val="0"/>
              </a:spcBef>
              <a:spcAft>
                <a:spcPts val="0"/>
              </a:spcAft>
              <a:buClr>
                <a:schemeClr val="lt1"/>
              </a:buClr>
              <a:buSzPts val="10000"/>
              <a:buNone/>
              <a:defRPr sz="13333">
                <a:solidFill>
                  <a:schemeClr val="lt1"/>
                </a:solidFill>
              </a:defRPr>
            </a:lvl3pPr>
            <a:lvl4pPr lvl="3" algn="l">
              <a:lnSpc>
                <a:spcPct val="100000"/>
              </a:lnSpc>
              <a:spcBef>
                <a:spcPts val="0"/>
              </a:spcBef>
              <a:spcAft>
                <a:spcPts val="0"/>
              </a:spcAft>
              <a:buClr>
                <a:schemeClr val="lt1"/>
              </a:buClr>
              <a:buSzPts val="10000"/>
              <a:buNone/>
              <a:defRPr sz="13333">
                <a:solidFill>
                  <a:schemeClr val="lt1"/>
                </a:solidFill>
              </a:defRPr>
            </a:lvl4pPr>
            <a:lvl5pPr lvl="4" algn="l">
              <a:lnSpc>
                <a:spcPct val="100000"/>
              </a:lnSpc>
              <a:spcBef>
                <a:spcPts val="0"/>
              </a:spcBef>
              <a:spcAft>
                <a:spcPts val="0"/>
              </a:spcAft>
              <a:buClr>
                <a:schemeClr val="lt1"/>
              </a:buClr>
              <a:buSzPts val="10000"/>
              <a:buNone/>
              <a:defRPr sz="13333">
                <a:solidFill>
                  <a:schemeClr val="lt1"/>
                </a:solidFill>
              </a:defRPr>
            </a:lvl5pPr>
            <a:lvl6pPr lvl="5" algn="l">
              <a:lnSpc>
                <a:spcPct val="100000"/>
              </a:lnSpc>
              <a:spcBef>
                <a:spcPts val="0"/>
              </a:spcBef>
              <a:spcAft>
                <a:spcPts val="0"/>
              </a:spcAft>
              <a:buClr>
                <a:schemeClr val="lt1"/>
              </a:buClr>
              <a:buSzPts val="10000"/>
              <a:buNone/>
              <a:defRPr sz="13333">
                <a:solidFill>
                  <a:schemeClr val="lt1"/>
                </a:solidFill>
              </a:defRPr>
            </a:lvl6pPr>
            <a:lvl7pPr lvl="6" algn="l">
              <a:lnSpc>
                <a:spcPct val="100000"/>
              </a:lnSpc>
              <a:spcBef>
                <a:spcPts val="0"/>
              </a:spcBef>
              <a:spcAft>
                <a:spcPts val="0"/>
              </a:spcAft>
              <a:buClr>
                <a:schemeClr val="lt1"/>
              </a:buClr>
              <a:buSzPts val="10000"/>
              <a:buNone/>
              <a:defRPr sz="13333">
                <a:solidFill>
                  <a:schemeClr val="lt1"/>
                </a:solidFill>
              </a:defRPr>
            </a:lvl7pPr>
            <a:lvl8pPr lvl="7" algn="l">
              <a:lnSpc>
                <a:spcPct val="100000"/>
              </a:lnSpc>
              <a:spcBef>
                <a:spcPts val="0"/>
              </a:spcBef>
              <a:spcAft>
                <a:spcPts val="0"/>
              </a:spcAft>
              <a:buClr>
                <a:schemeClr val="lt1"/>
              </a:buClr>
              <a:buSzPts val="10000"/>
              <a:buNone/>
              <a:defRPr sz="13333">
                <a:solidFill>
                  <a:schemeClr val="lt1"/>
                </a:solidFill>
              </a:defRPr>
            </a:lvl8pPr>
            <a:lvl9pPr lvl="8" algn="l">
              <a:lnSpc>
                <a:spcPct val="100000"/>
              </a:lnSpc>
              <a:spcBef>
                <a:spcPts val="0"/>
              </a:spcBef>
              <a:spcAft>
                <a:spcPts val="0"/>
              </a:spcAft>
              <a:buClr>
                <a:schemeClr val="lt1"/>
              </a:buClr>
              <a:buSzPts val="10000"/>
              <a:buNone/>
              <a:defRPr sz="13333">
                <a:solidFill>
                  <a:schemeClr val="lt1"/>
                </a:solidFill>
              </a:defRPr>
            </a:lvl9pPr>
          </a:lstStyle>
          <a:p>
            <a:r>
              <a:t>xx%</a:t>
            </a:r>
          </a:p>
        </p:txBody>
      </p:sp>
      <p:sp>
        <p:nvSpPr>
          <p:cNvPr id="50" name="Google Shape;50;p10"/>
          <p:cNvSpPr txBox="1">
            <a:spLocks noGrp="1"/>
          </p:cNvSpPr>
          <p:nvPr>
            <p:ph type="body" idx="1"/>
          </p:nvPr>
        </p:nvSpPr>
        <p:spPr>
          <a:xfrm>
            <a:off x="415600" y="2828567"/>
            <a:ext cx="7113200" cy="1256800"/>
          </a:xfrm>
          <a:prstGeom prst="rect">
            <a:avLst/>
          </a:prstGeom>
          <a:noFill/>
          <a:ln>
            <a:noFill/>
          </a:ln>
        </p:spPr>
        <p:txBody>
          <a:bodyPr spcFirstLastPara="1" wrap="square" lIns="91425" tIns="91425" rIns="91425" bIns="91425" anchor="t" anchorCtr="0">
            <a:noAutofit/>
          </a:bodyPr>
          <a:lstStyle>
            <a:lvl1pPr marL="609585" lvl="0" indent="-414856" algn="l">
              <a:lnSpc>
                <a:spcPct val="115000"/>
              </a:lnSpc>
              <a:spcBef>
                <a:spcPts val="0"/>
              </a:spcBef>
              <a:spcAft>
                <a:spcPts val="0"/>
              </a:spcAft>
              <a:buClr>
                <a:schemeClr val="accent2"/>
              </a:buClr>
              <a:buSzPts val="1300"/>
              <a:buChar char="●"/>
              <a:defRPr>
                <a:solidFill>
                  <a:schemeClr val="accent2"/>
                </a:solidFill>
              </a:defRPr>
            </a:lvl1pPr>
            <a:lvl2pPr marL="1219170" lvl="1" indent="-397923" algn="l">
              <a:lnSpc>
                <a:spcPct val="115000"/>
              </a:lnSpc>
              <a:spcBef>
                <a:spcPts val="2133"/>
              </a:spcBef>
              <a:spcAft>
                <a:spcPts val="0"/>
              </a:spcAft>
              <a:buClr>
                <a:schemeClr val="accent2"/>
              </a:buClr>
              <a:buSzPts val="1100"/>
              <a:buChar char="○"/>
              <a:defRPr>
                <a:solidFill>
                  <a:schemeClr val="accent2"/>
                </a:solidFill>
              </a:defRPr>
            </a:lvl2pPr>
            <a:lvl3pPr marL="1828754" lvl="2" indent="-397923" algn="l">
              <a:lnSpc>
                <a:spcPct val="115000"/>
              </a:lnSpc>
              <a:spcBef>
                <a:spcPts val="2133"/>
              </a:spcBef>
              <a:spcAft>
                <a:spcPts val="0"/>
              </a:spcAft>
              <a:buClr>
                <a:schemeClr val="accent2"/>
              </a:buClr>
              <a:buSzPts val="1100"/>
              <a:buChar char="■"/>
              <a:defRPr>
                <a:solidFill>
                  <a:schemeClr val="accent2"/>
                </a:solidFill>
              </a:defRPr>
            </a:lvl3pPr>
            <a:lvl4pPr marL="2438339" lvl="3" indent="-397923" algn="l">
              <a:lnSpc>
                <a:spcPct val="115000"/>
              </a:lnSpc>
              <a:spcBef>
                <a:spcPts val="2133"/>
              </a:spcBef>
              <a:spcAft>
                <a:spcPts val="0"/>
              </a:spcAft>
              <a:buClr>
                <a:schemeClr val="accent2"/>
              </a:buClr>
              <a:buSzPts val="1100"/>
              <a:buChar char="●"/>
              <a:defRPr>
                <a:solidFill>
                  <a:schemeClr val="accent2"/>
                </a:solidFill>
              </a:defRPr>
            </a:lvl4pPr>
            <a:lvl5pPr marL="3047924" lvl="4" indent="-397923" algn="l">
              <a:lnSpc>
                <a:spcPct val="115000"/>
              </a:lnSpc>
              <a:spcBef>
                <a:spcPts val="2133"/>
              </a:spcBef>
              <a:spcAft>
                <a:spcPts val="0"/>
              </a:spcAft>
              <a:buClr>
                <a:schemeClr val="accent2"/>
              </a:buClr>
              <a:buSzPts val="1100"/>
              <a:buChar char="○"/>
              <a:defRPr>
                <a:solidFill>
                  <a:schemeClr val="accent2"/>
                </a:solidFill>
              </a:defRPr>
            </a:lvl5pPr>
            <a:lvl6pPr marL="3657509" lvl="5" indent="-397923" algn="l">
              <a:lnSpc>
                <a:spcPct val="115000"/>
              </a:lnSpc>
              <a:spcBef>
                <a:spcPts val="2133"/>
              </a:spcBef>
              <a:spcAft>
                <a:spcPts val="0"/>
              </a:spcAft>
              <a:buClr>
                <a:schemeClr val="accent2"/>
              </a:buClr>
              <a:buSzPts val="1100"/>
              <a:buChar char="■"/>
              <a:defRPr>
                <a:solidFill>
                  <a:schemeClr val="accent2"/>
                </a:solidFill>
              </a:defRPr>
            </a:lvl6pPr>
            <a:lvl7pPr marL="4267093" lvl="6" indent="-397923" algn="l">
              <a:lnSpc>
                <a:spcPct val="115000"/>
              </a:lnSpc>
              <a:spcBef>
                <a:spcPts val="2133"/>
              </a:spcBef>
              <a:spcAft>
                <a:spcPts val="0"/>
              </a:spcAft>
              <a:buClr>
                <a:schemeClr val="accent2"/>
              </a:buClr>
              <a:buSzPts val="1100"/>
              <a:buChar char="●"/>
              <a:defRPr>
                <a:solidFill>
                  <a:schemeClr val="accent2"/>
                </a:solidFill>
              </a:defRPr>
            </a:lvl7pPr>
            <a:lvl8pPr marL="4876678" lvl="7" indent="-397923" algn="l">
              <a:lnSpc>
                <a:spcPct val="115000"/>
              </a:lnSpc>
              <a:spcBef>
                <a:spcPts val="2133"/>
              </a:spcBef>
              <a:spcAft>
                <a:spcPts val="0"/>
              </a:spcAft>
              <a:buClr>
                <a:schemeClr val="accent2"/>
              </a:buClr>
              <a:buSzPts val="1100"/>
              <a:buChar char="○"/>
              <a:defRPr>
                <a:solidFill>
                  <a:schemeClr val="accent2"/>
                </a:solidFill>
              </a:defRPr>
            </a:lvl8pPr>
            <a:lvl9pPr marL="5486263" lvl="8" indent="-397923" algn="l">
              <a:lnSpc>
                <a:spcPct val="115000"/>
              </a:lnSpc>
              <a:spcBef>
                <a:spcPts val="2133"/>
              </a:spcBef>
              <a:spcAft>
                <a:spcPts val="2133"/>
              </a:spcAft>
              <a:buClr>
                <a:schemeClr val="accent2"/>
              </a:buClr>
              <a:buSzPts val="1100"/>
              <a:buChar char="■"/>
              <a:defRPr>
                <a:solidFill>
                  <a:schemeClr val="accent2"/>
                </a:solidFill>
              </a:defRPr>
            </a:lvl9pPr>
          </a:lstStyle>
          <a:p>
            <a:pPr lvl="0"/>
            <a:r>
              <a:rPr lang="en-US"/>
              <a:t>Click to edit Master text styles</a:t>
            </a:r>
          </a:p>
        </p:txBody>
      </p:sp>
      <p:sp>
        <p:nvSpPr>
          <p:cNvPr id="51" name="Google Shape;51;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182640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fld id="{A4489FD0-501B-4C6F-9CB2-8996B7BF4EFE}" type="slidenum">
              <a:rPr lang="de-DE" smtClean="0"/>
              <a:t>‹#›</a:t>
            </a:fld>
            <a:endParaRPr lang="de-DE"/>
          </a:p>
        </p:txBody>
      </p:sp>
    </p:spTree>
    <p:extLst>
      <p:ext uri="{BB962C8B-B14F-4D97-AF65-F5344CB8AC3E}">
        <p14:creationId xmlns:p14="http://schemas.microsoft.com/office/powerpoint/2010/main" val="1903498175"/>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ijsrcseit.com/CSEIT1951118" TargetMode="External"/><Relationship Id="rId4" Type="http://schemas.openxmlformats.org/officeDocument/2006/relationships/hyperlink" Target="https://www.ijert.org/sports-solutionz-a-court-reservation-syste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607020" y="6286519"/>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content</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37513" y="0"/>
            <a:ext cx="9642734" cy="6858000"/>
            <a:chOff x="491575" y="0"/>
            <a:chExt cx="964273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815101" y="3176500"/>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245981" y="-1756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Google Shape;83;p13">
            <a:extLst>
              <a:ext uri="{FF2B5EF4-FFF2-40B4-BE49-F238E27FC236}">
                <a16:creationId xmlns:a16="http://schemas.microsoft.com/office/drawing/2014/main" id="{A0F10DC1-6F3C-7918-AD40-B9B434A63D0A}"/>
              </a:ext>
            </a:extLst>
          </p:cNvPr>
          <p:cNvPicPr preferRelativeResize="0"/>
          <p:nvPr/>
        </p:nvPicPr>
        <p:blipFill rotWithShape="1">
          <a:blip r:embed="rId3">
            <a:alphaModFix/>
          </a:blip>
          <a:srcRect/>
          <a:stretch/>
        </p:blipFill>
        <p:spPr>
          <a:xfrm>
            <a:off x="3942996" y="275961"/>
            <a:ext cx="681075" cy="1099625"/>
          </a:xfrm>
          <a:prstGeom prst="rect">
            <a:avLst/>
          </a:prstGeom>
          <a:noFill/>
          <a:ln>
            <a:noFill/>
          </a:ln>
        </p:spPr>
      </p:pic>
      <p:sp>
        <p:nvSpPr>
          <p:cNvPr id="3" name="Rectangle 2">
            <a:extLst>
              <a:ext uri="{FF2B5EF4-FFF2-40B4-BE49-F238E27FC236}">
                <a16:creationId xmlns:a16="http://schemas.microsoft.com/office/drawing/2014/main" id="{8FF64DAD-C7F7-D1C1-FC59-599EBF5F0394}"/>
              </a:ext>
            </a:extLst>
          </p:cNvPr>
          <p:cNvSpPr/>
          <p:nvPr/>
        </p:nvSpPr>
        <p:spPr>
          <a:xfrm>
            <a:off x="-1696711" y="-297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2000"/>
              <a:buFont typeface="Arial"/>
              <a:buNone/>
            </a:pPr>
            <a:r>
              <a:rPr lang="id-ID" sz="2000" b="0" i="0" u="none" strike="noStrike" cap="none" dirty="0">
                <a:solidFill>
                  <a:srgbClr val="FFFF00"/>
                </a:solidFill>
                <a:latin typeface="Agatho BoldCAPS" pitchFamily="50" charset="0"/>
                <a:ea typeface="Times New Roman"/>
                <a:cs typeface="Times New Roman"/>
                <a:sym typeface="Times New Roman"/>
              </a:rPr>
              <a:t>                            </a:t>
            </a:r>
            <a:r>
              <a:rPr lang="en-US" sz="2400" b="0" i="0" u="none" strike="noStrike" cap="none" dirty="0">
                <a:solidFill>
                  <a:srgbClr val="FFFF00"/>
                </a:solidFill>
                <a:latin typeface="Agatho BoldCAPS" pitchFamily="50" charset="0"/>
                <a:ea typeface="Times New Roman"/>
                <a:cs typeface="Times New Roman"/>
                <a:sym typeface="Times New Roman"/>
              </a:rPr>
              <a:t>Vivekanand Education Society’s Institute Of Technology</a:t>
            </a:r>
            <a:endParaRPr lang="en-US" sz="2400" b="0" i="0" u="none" strike="noStrike" cap="none" dirty="0">
              <a:solidFill>
                <a:srgbClr val="FFFF00"/>
              </a:solidFill>
              <a:latin typeface="Agatho BoldCAPS" pitchFamily="50" charset="0"/>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id-ID" sz="2400" b="0" i="0" u="none" strike="noStrike" cap="none" dirty="0">
                <a:solidFill>
                  <a:srgbClr val="FFFF00"/>
                </a:solidFill>
                <a:latin typeface="Agatho BoldCAPS" pitchFamily="50" charset="0"/>
                <a:ea typeface="Times New Roman"/>
                <a:cs typeface="Times New Roman"/>
                <a:sym typeface="Times New Roman"/>
              </a:rPr>
              <a:t>                         </a:t>
            </a:r>
            <a:r>
              <a:rPr lang="en-US" sz="2400" b="0" i="0" u="none" strike="noStrike" cap="none" dirty="0">
                <a:solidFill>
                  <a:srgbClr val="FFFF00"/>
                </a:solidFill>
                <a:latin typeface="Agatho BoldCAPS" pitchFamily="50" charset="0"/>
                <a:ea typeface="Times New Roman"/>
                <a:cs typeface="Times New Roman"/>
                <a:sym typeface="Times New Roman"/>
              </a:rPr>
              <a:t>Department Of Information Technology</a:t>
            </a:r>
            <a:endParaRPr lang="id-ID" sz="2400" b="0" i="0" u="none" strike="noStrike" cap="none" dirty="0">
              <a:solidFill>
                <a:srgbClr val="FFFF00"/>
              </a:solidFill>
              <a:latin typeface="Agatho BoldCAPS" pitchFamily="50" charset="0"/>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id-ID" sz="2400" dirty="0">
                <a:solidFill>
                  <a:srgbClr val="FFFF00"/>
                </a:solidFill>
                <a:latin typeface="Agatho BoldCAPS" pitchFamily="50" charset="0"/>
                <a:ea typeface="Times New Roman"/>
                <a:cs typeface="Times New Roman"/>
                <a:sym typeface="Times New Roman"/>
              </a:rPr>
              <a:t>             </a:t>
            </a:r>
            <a:r>
              <a:rPr lang="en-US" sz="2400" b="0" i="0" u="none" strike="noStrike" cap="none" dirty="0">
                <a:solidFill>
                  <a:srgbClr val="FFFF00"/>
                </a:solidFill>
                <a:latin typeface="Agatho BoldCAPS" pitchFamily="50" charset="0"/>
                <a:ea typeface="Times New Roman"/>
                <a:cs typeface="Times New Roman"/>
                <a:sym typeface="Times New Roman"/>
              </a:rPr>
              <a:t>Project Review </a:t>
            </a:r>
            <a:r>
              <a:rPr lang="en-US" sz="2000" dirty="0">
                <a:solidFill>
                  <a:srgbClr val="FFFF00"/>
                </a:solidFill>
                <a:latin typeface="Agatho BoldCAPS" pitchFamily="50" charset="0"/>
                <a:ea typeface="Times New Roman"/>
                <a:cs typeface="Times New Roman"/>
                <a:sym typeface="Times New Roman"/>
              </a:rPr>
              <a:t>I</a:t>
            </a:r>
            <a:endParaRPr lang="en-US" sz="2000" b="0" i="0" u="none" strike="noStrike" cap="none" dirty="0">
              <a:solidFill>
                <a:srgbClr val="FFFF00"/>
              </a:solidFill>
              <a:latin typeface="Agatho BoldCAPS" pitchFamily="50" charset="0"/>
              <a:ea typeface="Arial"/>
              <a:cs typeface="Arial"/>
              <a:sym typeface="Arial"/>
            </a:endParaRPr>
          </a:p>
        </p:txBody>
      </p:sp>
      <p:sp>
        <p:nvSpPr>
          <p:cNvPr id="7" name="Google Shape;66;p11">
            <a:extLst>
              <a:ext uri="{FF2B5EF4-FFF2-40B4-BE49-F238E27FC236}">
                <a16:creationId xmlns:a16="http://schemas.microsoft.com/office/drawing/2014/main" id="{6B7ED30D-C8CC-2899-A5EE-C1495684526E}"/>
              </a:ext>
            </a:extLst>
          </p:cNvPr>
          <p:cNvSpPr txBox="1"/>
          <p:nvPr/>
        </p:nvSpPr>
        <p:spPr>
          <a:xfrm>
            <a:off x="3389216" y="1798525"/>
            <a:ext cx="3761400" cy="46473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b="1" i="1" u="none" strike="noStrike" cap="none" dirty="0">
                <a:solidFill>
                  <a:schemeClr val="tx1"/>
                </a:solidFill>
                <a:latin typeface="Arial"/>
                <a:ea typeface="Arial"/>
                <a:cs typeface="Arial"/>
                <a:sym typeface="Arial"/>
              </a:rPr>
              <a:t>Domain:</a:t>
            </a:r>
            <a:endParaRPr sz="2000" b="1" i="1"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id-ID"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id-ID" sz="1800" dirty="0">
              <a:solidFill>
                <a:schemeClr val="tx1"/>
              </a:solidFill>
            </a:endParaRPr>
          </a:p>
          <a:p>
            <a:pPr marL="0" marR="0" lvl="0" indent="0" algn="l" rtl="0">
              <a:lnSpc>
                <a:spcPct val="100000"/>
              </a:lnSpc>
              <a:spcBef>
                <a:spcPts val="0"/>
              </a:spcBef>
              <a:spcAft>
                <a:spcPts val="0"/>
              </a:spcAft>
              <a:buClr>
                <a:srgbClr val="000000"/>
              </a:buClr>
              <a:buSzPts val="1400"/>
              <a:buFont typeface="Arial"/>
              <a:buNone/>
            </a:pPr>
            <a:endParaRPr lang="id-ID"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id-ID" sz="1800" dirty="0">
              <a:solidFill>
                <a:schemeClr val="tx1"/>
              </a:solidFill>
            </a:endParaRPr>
          </a:p>
          <a:p>
            <a:pPr marL="0" marR="0" lvl="0" indent="0" algn="l" rtl="0">
              <a:lnSpc>
                <a:spcPct val="100000"/>
              </a:lnSpc>
              <a:spcBef>
                <a:spcPts val="0"/>
              </a:spcBef>
              <a:spcAft>
                <a:spcPts val="0"/>
              </a:spcAft>
              <a:buClr>
                <a:srgbClr val="000000"/>
              </a:buClr>
              <a:buSzPts val="1400"/>
              <a:buFont typeface="Arial"/>
              <a:buNone/>
            </a:pPr>
            <a:endParaRPr lang="id-ID"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id-ID" sz="1800" b="0" i="0" u="sng"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id-ID" sz="1800" u="sng" dirty="0">
              <a:solidFill>
                <a:schemeClr val="tx1"/>
              </a:solidFill>
            </a:endParaRPr>
          </a:p>
          <a:p>
            <a:pPr marL="0" marR="0" lvl="0" indent="0" algn="l" rtl="0">
              <a:lnSpc>
                <a:spcPct val="100000"/>
              </a:lnSpc>
              <a:spcBef>
                <a:spcPts val="0"/>
              </a:spcBef>
              <a:spcAft>
                <a:spcPts val="0"/>
              </a:spcAft>
              <a:buClr>
                <a:srgbClr val="000000"/>
              </a:buClr>
              <a:buSzPts val="1400"/>
              <a:buFont typeface="Arial"/>
              <a:buNone/>
            </a:pPr>
            <a:endParaRPr lang="id-ID" sz="1800" b="0" i="0" u="sng"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id-ID" sz="1800" u="sng" dirty="0">
              <a:solidFill>
                <a:schemeClr val="tx1"/>
              </a:solidFill>
            </a:endParaRPr>
          </a:p>
          <a:p>
            <a:pPr marL="0" marR="0" lvl="0" indent="0" algn="l" rtl="0">
              <a:lnSpc>
                <a:spcPct val="100000"/>
              </a:lnSpc>
              <a:spcBef>
                <a:spcPts val="0"/>
              </a:spcBef>
              <a:spcAft>
                <a:spcPts val="0"/>
              </a:spcAft>
              <a:buClr>
                <a:srgbClr val="000000"/>
              </a:buClr>
              <a:buSzPts val="1400"/>
              <a:buFont typeface="Arial"/>
              <a:buNone/>
            </a:pPr>
            <a:r>
              <a:rPr lang="en" sz="1800" b="0" i="0" u="sng" strike="noStrike" cap="none" dirty="0">
                <a:solidFill>
                  <a:schemeClr val="tx1"/>
                </a:solidFill>
                <a:latin typeface="Arial"/>
                <a:ea typeface="Arial"/>
                <a:cs typeface="Arial"/>
                <a:sym typeface="Arial"/>
              </a:rPr>
              <a:t>Group Members</a:t>
            </a:r>
            <a:r>
              <a:rPr lang="en" sz="1800" b="0" i="0" u="none" strike="noStrike" cap="none" dirty="0">
                <a:solidFill>
                  <a:schemeClr val="tx1"/>
                </a:solidFill>
                <a:latin typeface="Arial"/>
                <a:ea typeface="Arial"/>
                <a:cs typeface="Arial"/>
                <a:sym typeface="Arial"/>
              </a:rPr>
              <a:t>:</a:t>
            </a:r>
            <a:endParaRPr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chemeClr val="tx1"/>
                </a:solidFill>
                <a:latin typeface="Arial"/>
                <a:ea typeface="Arial"/>
                <a:cs typeface="Arial"/>
                <a:sym typeface="Arial"/>
              </a:rPr>
              <a:t>Member1 :</a:t>
            </a:r>
            <a:r>
              <a:rPr lang="id-ID" sz="1800" dirty="0">
                <a:solidFill>
                  <a:schemeClr val="tx1"/>
                </a:solidFill>
              </a:rPr>
              <a:t>Prathamesh Shetty</a:t>
            </a:r>
            <a:endParaRPr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chemeClr val="tx1"/>
                </a:solidFill>
                <a:latin typeface="Arial"/>
                <a:ea typeface="Arial"/>
                <a:cs typeface="Arial"/>
                <a:sym typeface="Arial"/>
              </a:rPr>
              <a:t>Member2:</a:t>
            </a:r>
            <a:r>
              <a:rPr lang="id-ID" sz="1800" b="0" i="0" u="none" strike="noStrike" cap="none" dirty="0">
                <a:solidFill>
                  <a:schemeClr val="tx1"/>
                </a:solidFill>
                <a:latin typeface="Arial"/>
                <a:ea typeface="Arial"/>
                <a:cs typeface="Arial"/>
                <a:sym typeface="Arial"/>
              </a:rPr>
              <a:t>Arnav Yadav</a:t>
            </a:r>
            <a:endParaRPr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chemeClr val="tx1"/>
                </a:solidFill>
                <a:latin typeface="Arial"/>
                <a:ea typeface="Arial"/>
                <a:cs typeface="Arial"/>
                <a:sym typeface="Arial"/>
              </a:rPr>
              <a:t>Member3:</a:t>
            </a:r>
            <a:r>
              <a:rPr lang="id-ID" sz="1800" b="0" i="0" u="none" strike="noStrike" cap="none" dirty="0">
                <a:solidFill>
                  <a:schemeClr val="tx1"/>
                </a:solidFill>
                <a:latin typeface="Arial"/>
                <a:ea typeface="Arial"/>
                <a:cs typeface="Arial"/>
                <a:sym typeface="Arial"/>
              </a:rPr>
              <a:t> Tarun Kumar Sharma</a:t>
            </a:r>
            <a:endParaRPr sz="18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chemeClr val="tx1"/>
                </a:solidFill>
                <a:latin typeface="Arial"/>
                <a:ea typeface="Arial"/>
                <a:cs typeface="Arial"/>
                <a:sym typeface="Arial"/>
              </a:rPr>
              <a:t>Member4:</a:t>
            </a:r>
            <a:r>
              <a:rPr lang="id-ID" sz="1800" b="0" i="0" u="none" strike="noStrike" cap="none" dirty="0">
                <a:solidFill>
                  <a:schemeClr val="tx1"/>
                </a:solidFill>
                <a:latin typeface="Arial"/>
                <a:ea typeface="Arial"/>
                <a:cs typeface="Arial"/>
                <a:sym typeface="Arial"/>
              </a:rPr>
              <a:t> Arjun Silwal</a:t>
            </a:r>
            <a:endParaRPr sz="1800" b="0" i="0" u="none" strike="noStrike" cap="none" dirty="0">
              <a:solidFill>
                <a:schemeClr val="tx1"/>
              </a:solidFill>
              <a:latin typeface="Arial"/>
              <a:ea typeface="Arial"/>
              <a:cs typeface="Arial"/>
              <a:sym typeface="Arial"/>
            </a:endParaRPr>
          </a:p>
        </p:txBody>
      </p:sp>
      <p:sp>
        <p:nvSpPr>
          <p:cNvPr id="8" name="Google Shape;64;p11">
            <a:extLst>
              <a:ext uri="{FF2B5EF4-FFF2-40B4-BE49-F238E27FC236}">
                <a16:creationId xmlns:a16="http://schemas.microsoft.com/office/drawing/2014/main" id="{51EF90DC-D5E8-20A5-F4BA-92232C2583A7}"/>
              </a:ext>
            </a:extLst>
          </p:cNvPr>
          <p:cNvSpPr txBox="1"/>
          <p:nvPr/>
        </p:nvSpPr>
        <p:spPr>
          <a:xfrm>
            <a:off x="7533940" y="5275040"/>
            <a:ext cx="4467000" cy="853500"/>
          </a:xfrm>
          <a:prstGeom prst="rect">
            <a:avLst/>
          </a:prstGeom>
          <a:ln>
            <a:solidFill>
              <a:schemeClr val="bg1"/>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200" b="1" i="1" u="none" strike="noStrike" cap="none" dirty="0">
                <a:solidFill>
                  <a:srgbClr val="000000"/>
                </a:solidFill>
                <a:latin typeface="Roboto"/>
                <a:ea typeface="Roboto"/>
                <a:cs typeface="Roboto"/>
                <a:sym typeface="Roboto"/>
              </a:rPr>
              <a:t>Mentor Name:</a:t>
            </a:r>
            <a:r>
              <a:rPr lang="id-ID" sz="2200" b="1" i="1" u="none" strike="noStrike" cap="none" dirty="0">
                <a:solidFill>
                  <a:srgbClr val="000000"/>
                </a:solidFill>
                <a:latin typeface="Roboto"/>
                <a:ea typeface="Roboto"/>
                <a:cs typeface="Roboto"/>
                <a:sym typeface="Roboto"/>
              </a:rPr>
              <a:t>  Mrs.Asma Praveen</a:t>
            </a:r>
            <a:endParaRPr sz="2200" b="1" i="1" u="none" strike="noStrike" cap="none" dirty="0">
              <a:solidFill>
                <a:srgbClr val="000000"/>
              </a:solidFill>
              <a:latin typeface="Roboto"/>
              <a:ea typeface="Roboto"/>
              <a:cs typeface="Roboto"/>
              <a:sym typeface="Roboto"/>
            </a:endParaRPr>
          </a:p>
        </p:txBody>
      </p:sp>
      <p:sp>
        <p:nvSpPr>
          <p:cNvPr id="9" name="Rectangle 8">
            <a:extLst>
              <a:ext uri="{FF2B5EF4-FFF2-40B4-BE49-F238E27FC236}">
                <a16:creationId xmlns:a16="http://schemas.microsoft.com/office/drawing/2014/main" id="{BDFB8FDE-E8DC-A706-DCBF-58D0CEB06302}"/>
              </a:ext>
            </a:extLst>
          </p:cNvPr>
          <p:cNvSpPr/>
          <p:nvPr/>
        </p:nvSpPr>
        <p:spPr>
          <a:xfrm>
            <a:off x="3825891" y="2670717"/>
            <a:ext cx="7986681" cy="1754326"/>
          </a:xfrm>
          <a:prstGeom prst="rect">
            <a:avLst/>
          </a:prstGeom>
          <a:noFill/>
        </p:spPr>
        <p:txBody>
          <a:bodyPr wrap="square" lIns="91440" tIns="45720" rIns="91440" bIns="45720">
            <a:spAutoFit/>
          </a:bodyPr>
          <a:lstStyle/>
          <a:p>
            <a:pPr algn="ctr"/>
            <a:r>
              <a:rPr lang="id-ID" sz="5400" b="1" cap="none" spc="0" dirty="0">
                <a:ln w="0"/>
                <a:solidFill>
                  <a:schemeClr val="tx1"/>
                </a:solidFill>
                <a:effectLst>
                  <a:outerShdw blurRad="38100" dist="19050" dir="2700000" algn="tl" rotWithShape="0">
                    <a:schemeClr val="dk1">
                      <a:alpha val="40000"/>
                    </a:schemeClr>
                  </a:outerShdw>
                </a:effectLst>
              </a:rPr>
              <a:t>TURF BOOKING SYSTEM</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DF2EF01C-E9E8-01A7-6E6C-DC0120CE5416}"/>
              </a:ext>
            </a:extLst>
          </p:cNvPr>
          <p:cNvSpPr txBox="1"/>
          <p:nvPr/>
        </p:nvSpPr>
        <p:spPr>
          <a:xfrm rot="16200000">
            <a:off x="-777156" y="3330545"/>
            <a:ext cx="2181627" cy="553998"/>
          </a:xfrm>
          <a:prstGeom prst="rect">
            <a:avLst/>
          </a:prstGeom>
          <a:noFill/>
        </p:spPr>
        <p:txBody>
          <a:bodyPr wrap="square" rtlCol="0">
            <a:spAutoFit/>
          </a:bodyPr>
          <a:lstStyle/>
          <a:p>
            <a:pPr algn="ctr"/>
            <a:r>
              <a:rPr lang="id-ID" sz="3000" b="1" dirty="0">
                <a:solidFill>
                  <a:srgbClr val="F0EEF0"/>
                </a:solidFill>
                <a:latin typeface="Tw Cen MT" panose="020B0602020104020603" pitchFamily="34" charset="0"/>
              </a:rPr>
              <a:t>Requirement</a:t>
            </a:r>
            <a:endParaRPr lang="en-US" sz="3000" b="1" dirty="0">
              <a:solidFill>
                <a:srgbClr val="F0EEF0"/>
              </a:solidFill>
              <a:latin typeface="Tw Cen MT" panose="020B0602020104020603" pitchFamily="34" charset="0"/>
            </a:endParaRPr>
          </a:p>
        </p:txBody>
      </p:sp>
      <p:pic>
        <p:nvPicPr>
          <p:cNvPr id="5" name="Google Shape;56;g2b6d189323d_1_5">
            <a:extLst>
              <a:ext uri="{FF2B5EF4-FFF2-40B4-BE49-F238E27FC236}">
                <a16:creationId xmlns:a16="http://schemas.microsoft.com/office/drawing/2014/main" id="{AAE738F2-EB73-F939-BD0C-459D8A65BD77}"/>
              </a:ext>
            </a:extLst>
          </p:cNvPr>
          <p:cNvPicPr preferRelativeResize="0"/>
          <p:nvPr/>
        </p:nvPicPr>
        <p:blipFill>
          <a:blip r:embed="rId4">
            <a:alphaModFix/>
          </a:blip>
          <a:stretch>
            <a:fillRect/>
          </a:stretch>
        </p:blipFill>
        <p:spPr>
          <a:xfrm>
            <a:off x="1935551" y="-8105"/>
            <a:ext cx="10256448" cy="1299550"/>
          </a:xfrm>
          <a:prstGeom prst="rect">
            <a:avLst/>
          </a:prstGeom>
          <a:noFill/>
          <a:ln>
            <a:noFill/>
          </a:ln>
        </p:spPr>
      </p:pic>
      <p:sp>
        <p:nvSpPr>
          <p:cNvPr id="6" name="Google Shape;59;g2b6d189323d_1_5">
            <a:extLst>
              <a:ext uri="{FF2B5EF4-FFF2-40B4-BE49-F238E27FC236}">
                <a16:creationId xmlns:a16="http://schemas.microsoft.com/office/drawing/2014/main" id="{F9128DEA-7154-6012-55B0-CAECF933778D}"/>
              </a:ext>
            </a:extLst>
          </p:cNvPr>
          <p:cNvSpPr txBox="1"/>
          <p:nvPr/>
        </p:nvSpPr>
        <p:spPr>
          <a:xfrm>
            <a:off x="4624071" y="1343373"/>
            <a:ext cx="5096400" cy="357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800" b="1" dirty="0">
                <a:solidFill>
                  <a:srgbClr val="980000"/>
                </a:solidFill>
                <a:latin typeface="Roboto"/>
                <a:ea typeface="Roboto"/>
                <a:cs typeface="Roboto"/>
                <a:sym typeface="Roboto"/>
              </a:rPr>
              <a:t>Semester: IVReview:  4.1</a:t>
            </a:r>
            <a:endParaRPr sz="1800" b="1" i="0" u="none" strike="noStrike" cap="none" dirty="0">
              <a:solidFill>
                <a:srgbClr val="980000"/>
              </a:solidFill>
              <a:latin typeface="Roboto"/>
              <a:ea typeface="Roboto"/>
              <a:cs typeface="Roboto"/>
              <a:sym typeface="Roboto"/>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861329" y="83771"/>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5A08BBD6-4B91-1745-04B4-8ABAF51CBB53}"/>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105;p16">
            <a:extLst>
              <a:ext uri="{FF2B5EF4-FFF2-40B4-BE49-F238E27FC236}">
                <a16:creationId xmlns:a16="http://schemas.microsoft.com/office/drawing/2014/main" id="{08E89821-7336-BE13-53A1-B59DB2AE42B9}"/>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id-ID" sz="3600" dirty="0">
                <a:solidFill>
                  <a:srgbClr val="FFFF00"/>
                </a:solidFill>
              </a:rPr>
              <a:t>FRONT END DESIGN</a:t>
            </a:r>
            <a:endParaRPr lang="en-US" dirty="0">
              <a:solidFill>
                <a:srgbClr val="FFFF00"/>
              </a:solidFill>
            </a:endParaRPr>
          </a:p>
        </p:txBody>
      </p:sp>
      <p:pic>
        <p:nvPicPr>
          <p:cNvPr id="5" name="Google Shape;83;p13">
            <a:extLst>
              <a:ext uri="{FF2B5EF4-FFF2-40B4-BE49-F238E27FC236}">
                <a16:creationId xmlns:a16="http://schemas.microsoft.com/office/drawing/2014/main" id="{8FE25A99-2A19-817F-831C-59E41010EBC6}"/>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pic>
        <p:nvPicPr>
          <p:cNvPr id="9" name="Picture 8">
            <a:extLst>
              <a:ext uri="{FF2B5EF4-FFF2-40B4-BE49-F238E27FC236}">
                <a16:creationId xmlns:a16="http://schemas.microsoft.com/office/drawing/2014/main" id="{AD54981A-F2B5-33C0-0602-C924EBDD128F}"/>
              </a:ext>
            </a:extLst>
          </p:cNvPr>
          <p:cNvPicPr>
            <a:picLocks noChangeAspect="1"/>
          </p:cNvPicPr>
          <p:nvPr/>
        </p:nvPicPr>
        <p:blipFill>
          <a:blip r:embed="rId4"/>
          <a:stretch>
            <a:fillRect/>
          </a:stretch>
        </p:blipFill>
        <p:spPr>
          <a:xfrm>
            <a:off x="2484839" y="1514681"/>
            <a:ext cx="7940728" cy="4694327"/>
          </a:xfrm>
          <a:prstGeom prst="rect">
            <a:avLst/>
          </a:prstGeom>
        </p:spPr>
      </p:pic>
    </p:spTree>
    <p:extLst>
      <p:ext uri="{BB962C8B-B14F-4D97-AF65-F5344CB8AC3E}">
        <p14:creationId xmlns:p14="http://schemas.microsoft.com/office/powerpoint/2010/main" val="23570346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8F18-C5D5-A095-91FB-E1DCA804D309}"/>
            </a:ext>
          </a:extLst>
        </p:cNvPr>
        <p:cNvGrpSpPr/>
        <p:nvPr/>
      </p:nvGrpSpPr>
      <p:grpSpPr>
        <a:xfrm>
          <a:off x="0" y="0"/>
          <a:ext cx="0" cy="0"/>
          <a:chOff x="0" y="0"/>
          <a:chExt cx="0" cy="0"/>
        </a:xfrm>
      </p:grpSpPr>
      <p:grpSp>
        <p:nvGrpSpPr>
          <p:cNvPr id="33" name="Group 32">
            <a:extLst>
              <a:ext uri="{FF2B5EF4-FFF2-40B4-BE49-F238E27FC236}">
                <a16:creationId xmlns:a16="http://schemas.microsoft.com/office/drawing/2014/main" id="{1DB678FC-6D1E-9761-6E19-8EDDFB1380C8}"/>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388E3493-48ED-90FF-7A12-273447E74E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59F1742B-6196-AA40-ED7B-D00192C86F17}"/>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A8D0FE1-AE02-CC9E-0B2F-94BF19FF45E3}"/>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904B8655-46EB-93F9-E227-E9916F388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C4B0BEC0-F4AB-2185-461D-9147A3277D2F}"/>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9235D95D-6812-3DE2-6FC0-CBB56E10A07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7C281AE7-6C4C-688D-891E-26765FE6D5BA}"/>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0B5B9427-85EB-E333-297C-4E27923009E0}"/>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D6ED28B-4090-7623-6C89-D603E1117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86E07555-AC9D-9DBD-6E07-8839975BDF2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0D987213-9F2F-3810-D2A0-ACDE9A953530}"/>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2E5F51A-2DFD-22B5-1237-C00740D6BC0D}"/>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BE63815-D3E6-872F-2AAE-A823A93A95DE}"/>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C9351CA9-557C-8AB8-96D3-33BB6F8D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A28DFDBD-DFED-BDE6-F81F-9D93B51EA106}"/>
              </a:ext>
            </a:extLst>
          </p:cNvPr>
          <p:cNvGrpSpPr/>
          <p:nvPr/>
        </p:nvGrpSpPr>
        <p:grpSpPr>
          <a:xfrm>
            <a:off x="-7861329" y="83771"/>
            <a:ext cx="9574094" cy="6858000"/>
            <a:chOff x="491575" y="0"/>
            <a:chExt cx="9574094" cy="6858000"/>
          </a:xfrm>
        </p:grpSpPr>
        <p:sp>
          <p:nvSpPr>
            <p:cNvPr id="49" name="Rectangle 48">
              <a:extLst>
                <a:ext uri="{FF2B5EF4-FFF2-40B4-BE49-F238E27FC236}">
                  <a16:creationId xmlns:a16="http://schemas.microsoft.com/office/drawing/2014/main" id="{90AB1565-F39E-F746-0918-2AEECB5A627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6876FA5D-483C-7414-62B5-48B2105289E5}"/>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1DF31280-2303-F8A3-AF8A-3B1E5965129C}"/>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ACA83BA5-9703-95E3-A132-47C48E25E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B60898CE-3185-B391-50AF-D4D826134085}"/>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7A6C3C12-EFC4-63D6-0504-89A6FCA46AA4}"/>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1180868-6CDE-4928-6BC1-830E50AEA24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8F5478A2-DADA-4378-580E-63ACC551A12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0FAACDB6-7F1F-54E5-0BBD-8F3B6D5AFE30}"/>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682F2AA8-D247-E2DF-C062-DC75CB6DF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4BA08042-8ACC-745C-AE65-E744543EF18C}"/>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E117B80-18AE-B8C3-982E-C788978DE60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7B03CBDD-3C6D-9686-9AC0-6F3E5841A3F8}"/>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174AC595-DA2D-1CD6-F750-AA767CECE0B8}"/>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6B3A20BF-B42C-BFD6-369B-E1E1060E8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F2C64422-BCC6-BF7E-4F7A-38F7D1BE5AF1}"/>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105;p16">
            <a:extLst>
              <a:ext uri="{FF2B5EF4-FFF2-40B4-BE49-F238E27FC236}">
                <a16:creationId xmlns:a16="http://schemas.microsoft.com/office/drawing/2014/main" id="{C9CE7DB3-31D9-00B2-9EF9-8D49495AF5DC}"/>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US" sz="3600" dirty="0">
                <a:solidFill>
                  <a:srgbClr val="FFFF00"/>
                </a:solidFill>
              </a:rPr>
              <a:t>    </a:t>
            </a:r>
            <a:r>
              <a:rPr lang="id-ID" sz="3600" dirty="0">
                <a:solidFill>
                  <a:srgbClr val="FFFF00"/>
                </a:solidFill>
              </a:rPr>
              <a:t>             FRONT END  </a:t>
            </a:r>
            <a:endParaRPr lang="en-US" dirty="0">
              <a:solidFill>
                <a:srgbClr val="FFFF00"/>
              </a:solidFill>
            </a:endParaRPr>
          </a:p>
        </p:txBody>
      </p:sp>
      <p:pic>
        <p:nvPicPr>
          <p:cNvPr id="5" name="Google Shape;83;p13">
            <a:extLst>
              <a:ext uri="{FF2B5EF4-FFF2-40B4-BE49-F238E27FC236}">
                <a16:creationId xmlns:a16="http://schemas.microsoft.com/office/drawing/2014/main" id="{F5A48172-8C7E-208F-7BF4-91E6FCD64D13}"/>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pic>
        <p:nvPicPr>
          <p:cNvPr id="7" name="Picture 6">
            <a:extLst>
              <a:ext uri="{FF2B5EF4-FFF2-40B4-BE49-F238E27FC236}">
                <a16:creationId xmlns:a16="http://schemas.microsoft.com/office/drawing/2014/main" id="{DF30187F-1EF3-67C7-59EA-A1A376F0335D}"/>
              </a:ext>
            </a:extLst>
          </p:cNvPr>
          <p:cNvPicPr>
            <a:picLocks noChangeAspect="1"/>
          </p:cNvPicPr>
          <p:nvPr/>
        </p:nvPicPr>
        <p:blipFill>
          <a:blip r:embed="rId4"/>
          <a:stretch>
            <a:fillRect/>
          </a:stretch>
        </p:blipFill>
        <p:spPr>
          <a:xfrm>
            <a:off x="2494126" y="1474693"/>
            <a:ext cx="8619817" cy="4774303"/>
          </a:xfrm>
          <a:prstGeom prst="rect">
            <a:avLst/>
          </a:prstGeom>
        </p:spPr>
      </p:pic>
    </p:spTree>
    <p:extLst>
      <p:ext uri="{BB962C8B-B14F-4D97-AF65-F5344CB8AC3E}">
        <p14:creationId xmlns:p14="http://schemas.microsoft.com/office/powerpoint/2010/main" val="3443023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 name="Rectangle 4">
            <a:extLst>
              <a:ext uri="{FF2B5EF4-FFF2-40B4-BE49-F238E27FC236}">
                <a16:creationId xmlns:a16="http://schemas.microsoft.com/office/drawing/2014/main" id="{6933FD73-16EC-E3BC-D831-6B629C671667}"/>
              </a:ext>
            </a:extLst>
          </p:cNvPr>
          <p:cNvSpPr/>
          <p:nvPr/>
        </p:nvSpPr>
        <p:spPr>
          <a:xfrm>
            <a:off x="-1262712" y="-11741"/>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oogle Shape;83;p13">
            <a:extLst>
              <a:ext uri="{FF2B5EF4-FFF2-40B4-BE49-F238E27FC236}">
                <a16:creationId xmlns:a16="http://schemas.microsoft.com/office/drawing/2014/main" id="{4954E793-C327-B93C-589A-907316D87E0E}"/>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8" name="Google Shape;125;p19">
            <a:extLst>
              <a:ext uri="{FF2B5EF4-FFF2-40B4-BE49-F238E27FC236}">
                <a16:creationId xmlns:a16="http://schemas.microsoft.com/office/drawing/2014/main" id="{CE29C34B-80D3-5D52-D06A-96B0AA3F768C}"/>
              </a:ext>
            </a:extLst>
          </p:cNvPr>
          <p:cNvSpPr txBox="1">
            <a:spLocks/>
          </p:cNvSpPr>
          <p:nvPr/>
        </p:nvSpPr>
        <p:spPr>
          <a:xfrm>
            <a:off x="1269790" y="271224"/>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id-ID" sz="4000" dirty="0">
                <a:solidFill>
                  <a:srgbClr val="FFFF00"/>
                </a:solidFill>
              </a:rPr>
              <a:t>IMPLEMENTAION</a:t>
            </a:r>
            <a:endParaRPr lang="en-IN" sz="4000" dirty="0">
              <a:solidFill>
                <a:srgbClr val="FFFF00"/>
              </a:solidFill>
            </a:endParaRPr>
          </a:p>
        </p:txBody>
      </p:sp>
      <p:pic>
        <p:nvPicPr>
          <p:cNvPr id="6" name="Picture 5">
            <a:extLst>
              <a:ext uri="{FF2B5EF4-FFF2-40B4-BE49-F238E27FC236}">
                <a16:creationId xmlns:a16="http://schemas.microsoft.com/office/drawing/2014/main" id="{A7AB01F9-6D54-BE1B-CA7E-1193B215CB69}"/>
              </a:ext>
            </a:extLst>
          </p:cNvPr>
          <p:cNvPicPr>
            <a:picLocks noChangeAspect="1"/>
          </p:cNvPicPr>
          <p:nvPr/>
        </p:nvPicPr>
        <p:blipFill>
          <a:blip r:embed="rId4"/>
          <a:stretch>
            <a:fillRect/>
          </a:stretch>
        </p:blipFill>
        <p:spPr>
          <a:xfrm>
            <a:off x="1687891" y="1148583"/>
            <a:ext cx="9734703" cy="5614163"/>
          </a:xfrm>
          <a:prstGeom prst="rect">
            <a:avLst/>
          </a:prstGeom>
        </p:spPr>
      </p:pic>
    </p:spTree>
    <p:extLst>
      <p:ext uri="{BB962C8B-B14F-4D97-AF65-F5344CB8AC3E}">
        <p14:creationId xmlns:p14="http://schemas.microsoft.com/office/powerpoint/2010/main" val="23063161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DDDE7-8E7D-9D23-A20E-84FDC4706C1F}"/>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DE3E8F6E-CCDA-FAC0-2FF1-59B6B62E9DC1}"/>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12958D68-B166-19C2-CF88-27ED1CABBF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E5376C06-4C4E-3A8E-F341-0778BF64003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6D3C1D8-0FE2-090E-2CF3-123EE4A78EC8}"/>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46F4EF69-61D3-31C9-2A68-E3DE25760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69E5D5EB-8450-FBBF-3BA9-93EF6C54478E}"/>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FB7FA32-C3B7-4348-F869-1D077F55777F}"/>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17078149-7785-8497-6660-A0C3A4D327B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84F648E2-FE75-2D6B-3AF1-6220087927E4}"/>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F05C9B8C-78CD-B398-9149-ABD526A32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CEA4352D-89EB-D1CC-786F-4014218D53EA}"/>
              </a:ext>
            </a:extLst>
          </p:cNvPr>
          <p:cNvGrpSpPr/>
          <p:nvPr/>
        </p:nvGrpSpPr>
        <p:grpSpPr>
          <a:xfrm>
            <a:off x="1247488" y="-4"/>
            <a:ext cx="9961092" cy="6858000"/>
            <a:chOff x="491575" y="0"/>
            <a:chExt cx="9961092" cy="6858000"/>
          </a:xfrm>
        </p:grpSpPr>
        <p:sp>
          <p:nvSpPr>
            <p:cNvPr id="61" name="Rectangle 60">
              <a:extLst>
                <a:ext uri="{FF2B5EF4-FFF2-40B4-BE49-F238E27FC236}">
                  <a16:creationId xmlns:a16="http://schemas.microsoft.com/office/drawing/2014/main" id="{54BB97F5-BE24-3FD3-D5D1-29D77DB1566E}"/>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B8DAC71A-6825-CD5B-4F1A-12DDFB5A0296}"/>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0ADE8452-6260-0A7B-218B-3DBC8929FA8D}"/>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B961A82D-3ABE-8405-ECB9-4E07D0421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14D3B9E1-DDF4-DFB7-89E0-4E3ACF7CA8B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771B0FFF-1230-341C-2C2A-78CC69CF475E}"/>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D99842F-FB1B-C9B8-FC0C-B394759EEF2C}"/>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C212579-C824-5147-ED73-D18FBBC98678}"/>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7C616050-9BF4-F8A0-1F50-B333AA6D0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15D49319-45CD-6EDD-05C6-56461DEA87C0}"/>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DEAEFAA4-3D51-4A3D-08A6-997D0DBF32E2}"/>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D079D98D-B191-8ED9-4E42-B0C253711BD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F4212A8-1A48-7430-BC0A-12DF79900B26}"/>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59C8F6FD-5DDD-BB74-6722-0C3E902BF963}"/>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AB906D60-0709-BE1E-5CAB-8EE4A09E7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10164EF0-D608-E5FD-8E15-E74C81CA042D}"/>
              </a:ext>
            </a:extLst>
          </p:cNvPr>
          <p:cNvGrpSpPr/>
          <p:nvPr/>
        </p:nvGrpSpPr>
        <p:grpSpPr>
          <a:xfrm>
            <a:off x="-9384307" y="24773"/>
            <a:ext cx="9927504" cy="6858000"/>
            <a:chOff x="-9337032" y="-1"/>
            <a:chExt cx="9927504" cy="6858000"/>
          </a:xfrm>
        </p:grpSpPr>
        <p:sp>
          <p:nvSpPr>
            <p:cNvPr id="77" name="Rectangle 76">
              <a:extLst>
                <a:ext uri="{FF2B5EF4-FFF2-40B4-BE49-F238E27FC236}">
                  <a16:creationId xmlns:a16="http://schemas.microsoft.com/office/drawing/2014/main" id="{B1980750-DAD8-EBDD-209A-D3BF8DA046F9}"/>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1C23D8-4642-0117-25F3-495501E0789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F8CC0182-2B86-50DC-42AC-E05100FBA768}"/>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0E3511B-F513-E59A-A660-833FF0A57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 name="Rectangle 4">
            <a:extLst>
              <a:ext uri="{FF2B5EF4-FFF2-40B4-BE49-F238E27FC236}">
                <a16:creationId xmlns:a16="http://schemas.microsoft.com/office/drawing/2014/main" id="{B4F7153F-49C1-6A62-2057-ACAD5D43A2BF}"/>
              </a:ext>
            </a:extLst>
          </p:cNvPr>
          <p:cNvSpPr/>
          <p:nvPr/>
        </p:nvSpPr>
        <p:spPr>
          <a:xfrm>
            <a:off x="-1262712" y="-11741"/>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oogle Shape;83;p13">
            <a:extLst>
              <a:ext uri="{FF2B5EF4-FFF2-40B4-BE49-F238E27FC236}">
                <a16:creationId xmlns:a16="http://schemas.microsoft.com/office/drawing/2014/main" id="{9847DF9D-2A15-781B-5C9F-B67F525A8972}"/>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8" name="Google Shape;125;p19">
            <a:extLst>
              <a:ext uri="{FF2B5EF4-FFF2-40B4-BE49-F238E27FC236}">
                <a16:creationId xmlns:a16="http://schemas.microsoft.com/office/drawing/2014/main" id="{9AAC7303-AF7D-469A-96A2-032E0C6E12DD}"/>
              </a:ext>
            </a:extLst>
          </p:cNvPr>
          <p:cNvSpPr txBox="1">
            <a:spLocks/>
          </p:cNvSpPr>
          <p:nvPr/>
        </p:nvSpPr>
        <p:spPr>
          <a:xfrm>
            <a:off x="1269790" y="271224"/>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IN" sz="4000" dirty="0">
                <a:solidFill>
                  <a:srgbClr val="FFFF00"/>
                </a:solidFill>
              </a:rPr>
              <a:t>RESULT AND ANALYSIS</a:t>
            </a:r>
          </a:p>
        </p:txBody>
      </p:sp>
      <p:sp>
        <p:nvSpPr>
          <p:cNvPr id="3" name="TextBox 2">
            <a:extLst>
              <a:ext uri="{FF2B5EF4-FFF2-40B4-BE49-F238E27FC236}">
                <a16:creationId xmlns:a16="http://schemas.microsoft.com/office/drawing/2014/main" id="{596C9A27-69AA-7C67-C050-29BF2B0F45B9}"/>
              </a:ext>
            </a:extLst>
          </p:cNvPr>
          <p:cNvSpPr txBox="1"/>
          <p:nvPr/>
        </p:nvSpPr>
        <p:spPr>
          <a:xfrm>
            <a:off x="2289711" y="1824232"/>
            <a:ext cx="7744120" cy="1877437"/>
          </a:xfrm>
          <a:prstGeom prst="rect">
            <a:avLst/>
          </a:prstGeom>
          <a:noFill/>
        </p:spPr>
        <p:txBody>
          <a:bodyPr wrap="square">
            <a:spAutoFit/>
          </a:bodyPr>
          <a:lstStyle/>
          <a:p>
            <a:pPr algn="l"/>
            <a:r>
              <a:rPr lang="en-US" sz="1600" b="1" i="1" u="sng" dirty="0">
                <a:solidFill>
                  <a:srgbClr val="1F1F1F"/>
                </a:solidFill>
                <a:effectLst/>
                <a:latin typeface="Times New Roman" panose="02020603050405020304" pitchFamily="18" charset="0"/>
                <a:cs typeface="Times New Roman" panose="02020603050405020304" pitchFamily="18" charset="0"/>
              </a:rPr>
              <a:t>Key Finding</a:t>
            </a:r>
            <a:r>
              <a:rPr lang="en-US" sz="1600" b="1" u="sng" dirty="0">
                <a:solidFill>
                  <a:srgbClr val="1F1F1F"/>
                </a:solidFill>
                <a:effectLst/>
                <a:latin typeface="Times New Roman" panose="02020603050405020304" pitchFamily="18" charset="0"/>
                <a:cs typeface="Times New Roman" panose="02020603050405020304" pitchFamily="18" charset="0"/>
              </a:rPr>
              <a:t>:</a:t>
            </a:r>
            <a:r>
              <a:rPr lang="en-US" sz="1600" b="0" u="sng" dirty="0">
                <a:solidFill>
                  <a:srgbClr val="1F1F1F"/>
                </a:solidFill>
                <a:effectLst/>
                <a:latin typeface="Times New Roman" panose="02020603050405020304" pitchFamily="18" charset="0"/>
                <a:cs typeface="Times New Roman" panose="02020603050405020304" pitchFamily="18" charset="0"/>
              </a:rPr>
              <a:t> </a:t>
            </a:r>
            <a:r>
              <a:rPr lang="en-US" sz="1600" b="0" dirty="0">
                <a:solidFill>
                  <a:srgbClr val="1F1F1F"/>
                </a:solidFill>
                <a:effectLst/>
                <a:latin typeface="Times New Roman" panose="02020603050405020304" pitchFamily="18" charset="0"/>
                <a:cs typeface="Times New Roman" panose="02020603050405020304" pitchFamily="18" charset="0"/>
              </a:rPr>
              <a:t>There is a </a:t>
            </a:r>
            <a:r>
              <a:rPr lang="en-US" sz="1600" b="1" dirty="0">
                <a:solidFill>
                  <a:srgbClr val="1F1F1F"/>
                </a:solidFill>
                <a:effectLst/>
                <a:latin typeface="Times New Roman" panose="02020603050405020304" pitchFamily="18" charset="0"/>
                <a:cs typeface="Times New Roman" panose="02020603050405020304" pitchFamily="18" charset="0"/>
              </a:rPr>
              <a:t>growing demand for online sports facility reservation systems</a:t>
            </a:r>
            <a:r>
              <a:rPr lang="en-US" sz="1600" b="0" dirty="0">
                <a:solidFill>
                  <a:srgbClr val="1F1F1F"/>
                </a:solidFill>
                <a:effectLst/>
                <a:latin typeface="Times New Roman" panose="02020603050405020304" pitchFamily="18" charset="0"/>
                <a:cs typeface="Times New Roman" panose="02020603050405020304" pitchFamily="18" charset="0"/>
              </a:rPr>
              <a:t> due to several factors:</a:t>
            </a:r>
            <a:endParaRPr lang="en-US" sz="16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1F1F1F"/>
                </a:solidFill>
                <a:effectLst/>
                <a:latin typeface="Times New Roman" panose="02020603050405020304" pitchFamily="18" charset="0"/>
                <a:cs typeface="Times New Roman" panose="02020603050405020304" pitchFamily="18" charset="0"/>
              </a:rPr>
              <a:t>Convenience:</a:t>
            </a:r>
            <a:r>
              <a:rPr lang="en-US" sz="1600" b="0" i="0" dirty="0">
                <a:solidFill>
                  <a:srgbClr val="1F1F1F"/>
                </a:solidFill>
                <a:effectLst/>
                <a:latin typeface="Times New Roman" panose="02020603050405020304" pitchFamily="18" charset="0"/>
                <a:cs typeface="Times New Roman" panose="02020603050405020304" pitchFamily="18" charset="0"/>
              </a:rPr>
              <a:t> Turf booking eliminates time-consuming phone calls and offers 24/7 access.</a:t>
            </a:r>
          </a:p>
          <a:p>
            <a:pPr algn="l">
              <a:buFont typeface="Arial" panose="020B0604020202020204" pitchFamily="34" charset="0"/>
              <a:buChar char="•"/>
            </a:pPr>
            <a:r>
              <a:rPr lang="en-US" sz="1600" b="1" i="0" dirty="0">
                <a:solidFill>
                  <a:srgbClr val="1F1F1F"/>
                </a:solidFill>
                <a:effectLst/>
                <a:latin typeface="Times New Roman" panose="02020603050405020304" pitchFamily="18" charset="0"/>
                <a:cs typeface="Times New Roman" panose="02020603050405020304" pitchFamily="18" charset="0"/>
              </a:rPr>
              <a:t>Efficiency:</a:t>
            </a:r>
            <a:r>
              <a:rPr lang="en-US" sz="1600" b="0" i="0" dirty="0">
                <a:solidFill>
                  <a:srgbClr val="1F1F1F"/>
                </a:solidFill>
                <a:effectLst/>
                <a:latin typeface="Times New Roman" panose="02020603050405020304" pitchFamily="18" charset="0"/>
                <a:cs typeface="Times New Roman" panose="02020603050405020304" pitchFamily="18" charset="0"/>
              </a:rPr>
              <a:t> Automated systems streamline booking processes and improve user experience.</a:t>
            </a:r>
          </a:p>
          <a:p>
            <a:pPr algn="l">
              <a:buFont typeface="Arial" panose="020B0604020202020204" pitchFamily="34" charset="0"/>
              <a:buChar char="•"/>
            </a:pPr>
            <a:r>
              <a:rPr lang="en-US" sz="1600" b="1" i="0" dirty="0">
                <a:solidFill>
                  <a:srgbClr val="1F1F1F"/>
                </a:solidFill>
                <a:effectLst/>
                <a:latin typeface="Times New Roman" panose="02020603050405020304" pitchFamily="18" charset="0"/>
                <a:cs typeface="Times New Roman" panose="02020603050405020304" pitchFamily="18" charset="0"/>
              </a:rPr>
              <a:t>Accessibility:</a:t>
            </a:r>
            <a:r>
              <a:rPr lang="en-US" sz="1600" b="0" i="0" dirty="0">
                <a:solidFill>
                  <a:srgbClr val="1F1F1F"/>
                </a:solidFill>
                <a:effectLst/>
                <a:latin typeface="Times New Roman" panose="02020603050405020304" pitchFamily="18" charset="0"/>
                <a:cs typeface="Times New Roman" panose="02020603050405020304" pitchFamily="18" charset="0"/>
              </a:rPr>
              <a:t>  platform provide wider reach, enabling easier discovery and reservation of facilities and equipment.</a:t>
            </a:r>
          </a:p>
        </p:txBody>
      </p:sp>
      <p:sp>
        <p:nvSpPr>
          <p:cNvPr id="9" name="TextBox 8">
            <a:extLst>
              <a:ext uri="{FF2B5EF4-FFF2-40B4-BE49-F238E27FC236}">
                <a16:creationId xmlns:a16="http://schemas.microsoft.com/office/drawing/2014/main" id="{8952ECF9-0EF0-1411-3FA4-D1191D5F5842}"/>
              </a:ext>
            </a:extLst>
          </p:cNvPr>
          <p:cNvSpPr txBox="1"/>
          <p:nvPr/>
        </p:nvSpPr>
        <p:spPr>
          <a:xfrm>
            <a:off x="2289711" y="4153318"/>
            <a:ext cx="11109960" cy="1569660"/>
          </a:xfrm>
          <a:prstGeom prst="rect">
            <a:avLst/>
          </a:prstGeom>
          <a:noFill/>
        </p:spPr>
        <p:txBody>
          <a:bodyPr wrap="square">
            <a:spAutoFit/>
          </a:bodyPr>
          <a:lstStyle/>
          <a:p>
            <a:pPr algn="l"/>
            <a:r>
              <a:rPr lang="en-US" sz="1600" b="1" i="1" u="sng" dirty="0">
                <a:solidFill>
                  <a:srgbClr val="1F1F1F"/>
                </a:solidFill>
                <a:effectLst/>
                <a:latin typeface="Times New Roman" panose="02020603050405020304" pitchFamily="18" charset="0"/>
                <a:cs typeface="Times New Roman" panose="02020603050405020304" pitchFamily="18" charset="0"/>
              </a:rPr>
              <a:t>Analysis of Emerging trends:</a:t>
            </a:r>
            <a:r>
              <a:rPr lang="en-US" sz="1600" b="0" i="1" u="sng" dirty="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Some studies mention:</a:t>
            </a:r>
          </a:p>
          <a:p>
            <a:pPr algn="l">
              <a:buFont typeface="Arial" panose="020B0604020202020204" pitchFamily="34" charset="0"/>
              <a:buChar char="•"/>
            </a:pPr>
            <a:r>
              <a:rPr lang="en-US" sz="1600" i="0" dirty="0">
                <a:solidFill>
                  <a:srgbClr val="1F1F1F"/>
                </a:solidFill>
                <a:effectLst/>
                <a:latin typeface="Times New Roman" panose="02020603050405020304" pitchFamily="18" charset="0"/>
                <a:cs typeface="Times New Roman" panose="02020603050405020304" pitchFamily="18" charset="0"/>
              </a:rPr>
              <a:t>Mobile app development and compatibility</a:t>
            </a:r>
          </a:p>
          <a:p>
            <a:pPr algn="l">
              <a:buFont typeface="Arial" panose="020B0604020202020204" pitchFamily="34" charset="0"/>
              <a:buChar char="•"/>
            </a:pPr>
            <a:r>
              <a:rPr lang="en-US" sz="1600" i="0" dirty="0">
                <a:solidFill>
                  <a:srgbClr val="1F1F1F"/>
                </a:solidFill>
                <a:effectLst/>
                <a:latin typeface="Times New Roman" panose="02020603050405020304" pitchFamily="18" charset="0"/>
                <a:cs typeface="Times New Roman" panose="02020603050405020304" pitchFamily="18" charset="0"/>
              </a:rPr>
              <a:t>Secure payment options</a:t>
            </a:r>
          </a:p>
          <a:p>
            <a:pPr algn="l">
              <a:buFont typeface="Arial" panose="020B0604020202020204" pitchFamily="34" charset="0"/>
              <a:buChar char="•"/>
            </a:pPr>
            <a:r>
              <a:rPr lang="en-US" sz="1600" i="0" dirty="0">
                <a:solidFill>
                  <a:srgbClr val="1F1F1F"/>
                </a:solidFill>
                <a:effectLst/>
                <a:latin typeface="Times New Roman" panose="02020603050405020304" pitchFamily="18" charset="0"/>
                <a:cs typeface="Times New Roman" panose="02020603050405020304" pitchFamily="18" charset="0"/>
              </a:rPr>
              <a:t>Comprehensive venue information and features</a:t>
            </a:r>
          </a:p>
          <a:p>
            <a:pPr algn="l">
              <a:buFont typeface="Arial" panose="020B0604020202020204" pitchFamily="34" charset="0"/>
              <a:buChar char="•"/>
            </a:pPr>
            <a:r>
              <a:rPr lang="en-US" sz="1600" i="0" dirty="0">
                <a:solidFill>
                  <a:srgbClr val="1F1F1F"/>
                </a:solidFill>
                <a:effectLst/>
                <a:latin typeface="Times New Roman" panose="02020603050405020304" pitchFamily="18" charset="0"/>
                <a:cs typeface="Times New Roman" panose="02020603050405020304" pitchFamily="18" charset="0"/>
              </a:rPr>
              <a:t>Order tracking and subscription services</a:t>
            </a:r>
          </a:p>
          <a:p>
            <a:pPr algn="l">
              <a:buFont typeface="Arial" panose="020B0604020202020204" pitchFamily="34" charset="0"/>
              <a:buChar char="•"/>
            </a:pPr>
            <a:r>
              <a:rPr lang="en-US" sz="1600" i="0" dirty="0">
                <a:solidFill>
                  <a:srgbClr val="1F1F1F"/>
                </a:solidFill>
                <a:effectLst/>
                <a:latin typeface="Times New Roman" panose="02020603050405020304" pitchFamily="18" charset="0"/>
                <a:cs typeface="Times New Roman" panose="02020603050405020304" pitchFamily="18" charset="0"/>
              </a:rPr>
              <a:t>User-friendly interfaces and efficient database management</a:t>
            </a:r>
          </a:p>
        </p:txBody>
      </p:sp>
    </p:spTree>
    <p:extLst>
      <p:ext uri="{BB962C8B-B14F-4D97-AF65-F5344CB8AC3E}">
        <p14:creationId xmlns:p14="http://schemas.microsoft.com/office/powerpoint/2010/main" val="3603084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048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30"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DCA2AA5F-18BE-DC16-42A7-E2959520ABB6}"/>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105;p16">
            <a:extLst>
              <a:ext uri="{FF2B5EF4-FFF2-40B4-BE49-F238E27FC236}">
                <a16:creationId xmlns:a16="http://schemas.microsoft.com/office/drawing/2014/main" id="{BCA25F33-4996-0574-7ED0-1D957ABD2EF4}"/>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US" sz="4000" dirty="0">
                <a:solidFill>
                  <a:srgbClr val="FFFF00"/>
                </a:solidFill>
                <a:latin typeface="Agatho BoldCAPS" pitchFamily="50" charset="0"/>
              </a:rPr>
              <a:t>    </a:t>
            </a:r>
            <a:r>
              <a:rPr lang="id-ID" sz="4000" dirty="0">
                <a:solidFill>
                  <a:srgbClr val="FFFF00"/>
                </a:solidFill>
                <a:latin typeface="Agatho BoldCAPS" pitchFamily="50" charset="0"/>
              </a:rPr>
              <a:t>             CONCLUSION</a:t>
            </a:r>
            <a:endParaRPr lang="en-US" sz="4000" dirty="0">
              <a:solidFill>
                <a:srgbClr val="FFFF00"/>
              </a:solidFill>
              <a:latin typeface="Agatho BoldCAPS" pitchFamily="50" charset="0"/>
            </a:endParaRPr>
          </a:p>
        </p:txBody>
      </p:sp>
      <p:pic>
        <p:nvPicPr>
          <p:cNvPr id="4" name="Google Shape;83;p13">
            <a:extLst>
              <a:ext uri="{FF2B5EF4-FFF2-40B4-BE49-F238E27FC236}">
                <a16:creationId xmlns:a16="http://schemas.microsoft.com/office/drawing/2014/main" id="{727FC733-C2C9-D034-B71B-F5735A887A47}"/>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6" name="TextBox 5">
            <a:extLst>
              <a:ext uri="{FF2B5EF4-FFF2-40B4-BE49-F238E27FC236}">
                <a16:creationId xmlns:a16="http://schemas.microsoft.com/office/drawing/2014/main" id="{B21A2098-1DD8-1780-4D1A-E2C350214AC3}"/>
              </a:ext>
            </a:extLst>
          </p:cNvPr>
          <p:cNvSpPr txBox="1"/>
          <p:nvPr/>
        </p:nvSpPr>
        <p:spPr>
          <a:xfrm>
            <a:off x="1018305" y="1681752"/>
            <a:ext cx="7768722" cy="4493538"/>
          </a:xfrm>
          <a:prstGeom prst="rect">
            <a:avLst/>
          </a:prstGeom>
          <a:noFill/>
        </p:spPr>
        <p:txBody>
          <a:bodyPr wrap="square">
            <a:spAutoFit/>
          </a:bodyPr>
          <a:lstStyle/>
          <a:p>
            <a:pPr algn="l"/>
            <a:r>
              <a:rPr lang="en-US" sz="2600" b="0" i="0" u="none" strike="noStrike" baseline="0" dirty="0">
                <a:latin typeface="Times New Roman" panose="02020603050405020304" pitchFamily="18" charset="0"/>
                <a:cs typeface="Times New Roman" panose="02020603050405020304" pitchFamily="18" charset="0"/>
              </a:rPr>
              <a:t>Based on the research and design of this, it can be</a:t>
            </a:r>
          </a:p>
          <a:p>
            <a:pPr algn="l"/>
            <a:r>
              <a:rPr lang="en-IN" sz="2600" b="0" i="0" u="none" strike="noStrike" baseline="0" dirty="0">
                <a:latin typeface="Times New Roman" panose="02020603050405020304" pitchFamily="18" charset="0"/>
                <a:cs typeface="Times New Roman" panose="02020603050405020304" pitchFamily="18" charset="0"/>
              </a:rPr>
              <a:t>concluded:</a:t>
            </a:r>
            <a:endParaRPr lang="id-ID" sz="2600" b="0" i="0" u="none" strike="noStrike" baseline="0" dirty="0">
              <a:latin typeface="Times New Roman" panose="02020603050405020304" pitchFamily="18" charset="0"/>
              <a:cs typeface="Times New Roman" panose="02020603050405020304" pitchFamily="18" charset="0"/>
            </a:endParaRPr>
          </a:p>
          <a:p>
            <a:pPr algn="l"/>
            <a:endParaRPr lang="en-IN" sz="2600" b="0" i="0" u="none" strike="noStrike" baseline="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id-ID" sz="2600" u="none" strike="noStrike" baseline="0" dirty="0">
                <a:solidFill>
                  <a:schemeClr val="tx1"/>
                </a:solidFill>
                <a:latin typeface="Times New Roman" panose="02020603050405020304" pitchFamily="18" charset="0"/>
                <a:cs typeface="Times New Roman" panose="02020603050405020304" pitchFamily="18" charset="0"/>
              </a:rPr>
              <a:t>T</a:t>
            </a:r>
            <a:r>
              <a:rPr lang="en-US" sz="2600" b="0" i="0" dirty="0">
                <a:solidFill>
                  <a:schemeClr val="tx1"/>
                </a:solidFill>
                <a:effectLst/>
                <a:latin typeface="Times New Roman" panose="02020603050405020304" pitchFamily="18" charset="0"/>
                <a:cs typeface="Times New Roman" panose="02020603050405020304" pitchFamily="18" charset="0"/>
              </a:rPr>
              <a:t>he Turf Booking System is designed to simplify and improve the process of reserving turf facilities. The project achieves this by offering a user-friendly platform that provides detailed information on available turfs. </a:t>
            </a:r>
            <a:endParaRPr lang="en-US" sz="2600" b="0" i="0" u="none" strike="noStrike" baseline="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600" b="0" i="0" u="none" strike="noStrike" baseline="0" dirty="0">
                <a:solidFill>
                  <a:schemeClr val="tx1"/>
                </a:solidFill>
                <a:latin typeface="Times New Roman" panose="02020603050405020304" pitchFamily="18" charset="0"/>
                <a:cs typeface="Times New Roman" panose="02020603050405020304" pitchFamily="18" charset="0"/>
              </a:rPr>
              <a:t> The application is designed using </a:t>
            </a:r>
            <a:r>
              <a:rPr lang="id-ID" sz="2600" b="0" i="0" u="none" strike="noStrike" baseline="0" dirty="0">
                <a:solidFill>
                  <a:schemeClr val="tx1"/>
                </a:solidFill>
                <a:latin typeface="Times New Roman" panose="02020603050405020304" pitchFamily="18" charset="0"/>
                <a:cs typeface="Times New Roman" panose="02020603050405020304" pitchFamily="18" charset="0"/>
              </a:rPr>
              <a:t>python </a:t>
            </a:r>
            <a:r>
              <a:rPr lang="en-US" sz="2600" b="0" i="0" u="none" strike="noStrike" baseline="0" dirty="0">
                <a:solidFill>
                  <a:schemeClr val="tx1"/>
                </a:solidFill>
                <a:latin typeface="Times New Roman" panose="02020603050405020304" pitchFamily="18" charset="0"/>
                <a:cs typeface="Times New Roman" panose="02020603050405020304" pitchFamily="18" charset="0"/>
              </a:rPr>
              <a:t>program and runs on </a:t>
            </a:r>
            <a:r>
              <a:rPr lang="id-ID" sz="2600" dirty="0">
                <a:solidFill>
                  <a:schemeClr val="tx1"/>
                </a:solidFill>
                <a:latin typeface="Times New Roman" panose="02020603050405020304" pitchFamily="18" charset="0"/>
                <a:cs typeface="Times New Roman" panose="02020603050405020304" pitchFamily="18" charset="0"/>
              </a:rPr>
              <a:t>computer </a:t>
            </a:r>
            <a:r>
              <a:rPr lang="en-US" sz="2600" b="0" i="0" u="none" strike="noStrike" baseline="0" dirty="0">
                <a:solidFill>
                  <a:schemeClr val="tx1"/>
                </a:solidFill>
                <a:latin typeface="Times New Roman" panose="02020603050405020304" pitchFamily="18" charset="0"/>
                <a:cs typeface="Times New Roman" panose="02020603050405020304" pitchFamily="18" charset="0"/>
              </a:rPr>
              <a:t>that use the</a:t>
            </a:r>
            <a:r>
              <a:rPr lang="id-ID" sz="2600" b="0" i="0" u="none" strike="noStrike" baseline="0" dirty="0">
                <a:solidFill>
                  <a:schemeClr val="tx1"/>
                </a:solidFill>
                <a:latin typeface="Times New Roman" panose="02020603050405020304" pitchFamily="18" charset="0"/>
                <a:cs typeface="Times New Roman" panose="02020603050405020304" pitchFamily="18" charset="0"/>
              </a:rPr>
              <a:t> Windows </a:t>
            </a:r>
            <a:r>
              <a:rPr lang="en-IN" sz="2600" b="0" i="0" u="none" strike="noStrike" baseline="0" dirty="0">
                <a:solidFill>
                  <a:schemeClr val="tx1"/>
                </a:solidFill>
                <a:latin typeface="Times New Roman" panose="02020603050405020304" pitchFamily="18" charset="0"/>
                <a:cs typeface="Times New Roman" panose="02020603050405020304" pitchFamily="18" charset="0"/>
              </a:rPr>
              <a:t>operating system</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39651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1" cy="6858000"/>
            <a:chOff x="-2449883" y="-1"/>
            <a:chExt cx="1186072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01983" y="3099963"/>
              <a:ext cx="2171379"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Refrences</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90426" y="193036"/>
            <a:ext cx="11331017" cy="6858000"/>
            <a:chOff x="-10744545" y="-1"/>
            <a:chExt cx="11331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DF44358E-0D97-415B-CA45-8574A82FF92E}"/>
              </a:ext>
            </a:extLst>
          </p:cNvPr>
          <p:cNvSpPr/>
          <p:nvPr/>
        </p:nvSpPr>
        <p:spPr>
          <a:xfrm>
            <a:off x="-1727318" y="-190907"/>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105;p16">
            <a:extLst>
              <a:ext uri="{FF2B5EF4-FFF2-40B4-BE49-F238E27FC236}">
                <a16:creationId xmlns:a16="http://schemas.microsoft.com/office/drawing/2014/main" id="{850139CB-C8E8-12CC-B41F-074B9A4EC02A}"/>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US" sz="3600" b="1" dirty="0">
                <a:solidFill>
                  <a:srgbClr val="FFFF00"/>
                </a:solidFill>
              </a:rPr>
              <a:t>    </a:t>
            </a:r>
            <a:r>
              <a:rPr lang="id-ID" sz="3600" b="1" dirty="0">
                <a:solidFill>
                  <a:srgbClr val="FFFF00"/>
                </a:solidFill>
              </a:rPr>
              <a:t>   REFRENCES</a:t>
            </a:r>
            <a:endParaRPr lang="en-US" b="1" dirty="0">
              <a:solidFill>
                <a:srgbClr val="FFFF00"/>
              </a:solidFill>
            </a:endParaRPr>
          </a:p>
        </p:txBody>
      </p:sp>
      <p:pic>
        <p:nvPicPr>
          <p:cNvPr id="4" name="Google Shape;83;p13">
            <a:extLst>
              <a:ext uri="{FF2B5EF4-FFF2-40B4-BE49-F238E27FC236}">
                <a16:creationId xmlns:a16="http://schemas.microsoft.com/office/drawing/2014/main" id="{5A230526-D75C-0876-F0BB-A4439ADBFF38}"/>
              </a:ext>
            </a:extLst>
          </p:cNvPr>
          <p:cNvPicPr preferRelativeResize="0"/>
          <p:nvPr/>
        </p:nvPicPr>
        <p:blipFill rotWithShape="1">
          <a:blip r:embed="rId3">
            <a:alphaModFix/>
          </a:blip>
          <a:srcRect/>
          <a:stretch/>
        </p:blipFill>
        <p:spPr>
          <a:xfrm>
            <a:off x="666422" y="-98767"/>
            <a:ext cx="681075" cy="1099625"/>
          </a:xfrm>
          <a:prstGeom prst="rect">
            <a:avLst/>
          </a:prstGeom>
          <a:noFill/>
          <a:ln>
            <a:noFill/>
          </a:ln>
        </p:spPr>
      </p:pic>
      <p:graphicFrame>
        <p:nvGraphicFramePr>
          <p:cNvPr id="6" name="Table 5">
            <a:extLst>
              <a:ext uri="{FF2B5EF4-FFF2-40B4-BE49-F238E27FC236}">
                <a16:creationId xmlns:a16="http://schemas.microsoft.com/office/drawing/2014/main" id="{A81FD5E6-040E-34DC-212D-BF50DE4B970E}"/>
              </a:ext>
            </a:extLst>
          </p:cNvPr>
          <p:cNvGraphicFramePr>
            <a:graphicFrameLocks noGrp="1"/>
          </p:cNvGraphicFramePr>
          <p:nvPr>
            <p:extLst>
              <p:ext uri="{D42A27DB-BD31-4B8C-83A1-F6EECF244321}">
                <p14:modId xmlns:p14="http://schemas.microsoft.com/office/powerpoint/2010/main" val="4216273944"/>
              </p:ext>
            </p:extLst>
          </p:nvPr>
        </p:nvGraphicFramePr>
        <p:xfrm>
          <a:off x="-37166" y="1215954"/>
          <a:ext cx="9379198" cy="5640092"/>
        </p:xfrm>
        <a:graphic>
          <a:graphicData uri="http://schemas.openxmlformats.org/drawingml/2006/table">
            <a:tbl>
              <a:tblPr firstRow="1" bandRow="1">
                <a:tableStyleId>{5940675A-B579-460E-94D1-54222C63F5DA}</a:tableStyleId>
              </a:tblPr>
              <a:tblGrid>
                <a:gridCol w="2228046">
                  <a:extLst>
                    <a:ext uri="{9D8B030D-6E8A-4147-A177-3AD203B41FA5}">
                      <a16:colId xmlns:a16="http://schemas.microsoft.com/office/drawing/2014/main" val="3319786375"/>
                    </a:ext>
                  </a:extLst>
                </a:gridCol>
                <a:gridCol w="5380438">
                  <a:extLst>
                    <a:ext uri="{9D8B030D-6E8A-4147-A177-3AD203B41FA5}">
                      <a16:colId xmlns:a16="http://schemas.microsoft.com/office/drawing/2014/main" val="2945245942"/>
                    </a:ext>
                  </a:extLst>
                </a:gridCol>
                <a:gridCol w="1770714">
                  <a:extLst>
                    <a:ext uri="{9D8B030D-6E8A-4147-A177-3AD203B41FA5}">
                      <a16:colId xmlns:a16="http://schemas.microsoft.com/office/drawing/2014/main" val="3388991201"/>
                    </a:ext>
                  </a:extLst>
                </a:gridCol>
              </a:tblGrid>
              <a:tr h="969115">
                <a:tc>
                  <a:txBody>
                    <a:bodyPr/>
                    <a:lstStyle/>
                    <a:p>
                      <a:pPr algn="ctr"/>
                      <a:r>
                        <a:rPr lang="id-ID" dirty="0">
                          <a:solidFill>
                            <a:srgbClr val="FFFF00"/>
                          </a:solidFill>
                        </a:rPr>
                        <a:t>RESEACH DMAIN</a:t>
                      </a:r>
                      <a:endParaRPr lang="en-IN" dirty="0">
                        <a:solidFill>
                          <a:srgbClr val="FFFF00"/>
                        </a:solidFill>
                        <a:latin typeface="a Black Lives" panose="02000A03000000000000" pitchFamily="2" charset="0"/>
                      </a:endParaRPr>
                    </a:p>
                  </a:txBody>
                  <a:tcPr>
                    <a:solidFill>
                      <a:srgbClr val="002060"/>
                    </a:solidFill>
                  </a:tcPr>
                </a:tc>
                <a:tc>
                  <a:txBody>
                    <a:bodyPr/>
                    <a:lstStyle/>
                    <a:p>
                      <a:pPr algn="ctr"/>
                      <a:r>
                        <a:rPr lang="id-ID" dirty="0">
                          <a:solidFill>
                            <a:srgbClr val="FFFF00"/>
                          </a:solidFill>
                        </a:rPr>
                        <a:t>AUTHORS AND PUBLICATIONS</a:t>
                      </a:r>
                      <a:endParaRPr lang="en-IN" dirty="0">
                        <a:solidFill>
                          <a:srgbClr val="FFFF00"/>
                        </a:solidFill>
                        <a:latin typeface="a Black Lives" panose="02000A03000000000000" pitchFamily="2" charset="0"/>
                      </a:endParaRPr>
                    </a:p>
                  </a:txBody>
                  <a:tcPr>
                    <a:solidFill>
                      <a:srgbClr val="002060"/>
                    </a:solidFill>
                  </a:tcPr>
                </a:tc>
                <a:tc>
                  <a:txBody>
                    <a:bodyPr/>
                    <a:lstStyle/>
                    <a:p>
                      <a:pPr algn="ctr"/>
                      <a:r>
                        <a:rPr lang="id-ID" dirty="0">
                          <a:solidFill>
                            <a:srgbClr val="FFFF00"/>
                          </a:solidFill>
                        </a:rPr>
                        <a:t>DATE</a:t>
                      </a:r>
                      <a:endParaRPr lang="en-IN" dirty="0">
                        <a:solidFill>
                          <a:srgbClr val="FFFF00"/>
                        </a:solidFill>
                        <a:latin typeface="a Black Lives" panose="02000A03000000000000" pitchFamily="2" charset="0"/>
                      </a:endParaRPr>
                    </a:p>
                  </a:txBody>
                  <a:tcPr>
                    <a:solidFill>
                      <a:srgbClr val="002060"/>
                    </a:solidFill>
                  </a:tcPr>
                </a:tc>
                <a:extLst>
                  <a:ext uri="{0D108BD9-81ED-4DB2-BD59-A6C34878D82A}">
                    <a16:rowId xmlns:a16="http://schemas.microsoft.com/office/drawing/2014/main" val="626058612"/>
                  </a:ext>
                </a:extLst>
              </a:tr>
              <a:tr h="1922951">
                <a:tc>
                  <a:txBody>
                    <a:bodyPr/>
                    <a:lstStyle/>
                    <a:p>
                      <a:pPr algn="ctr"/>
                      <a:r>
                        <a:rPr lang="en-IN" sz="2000" b="0" dirty="0">
                          <a:latin typeface="Times New Roman" panose="02020603050405020304" pitchFamily="18" charset="0"/>
                          <a:cs typeface="Times New Roman" panose="02020603050405020304" pitchFamily="18" charset="0"/>
                        </a:rPr>
                        <a:t>Turf Reservation</a:t>
                      </a:r>
                      <a:endParaRPr lang="id-ID" sz="2000" b="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Calibri" panose="020F0502020204030204" pitchFamily="34" charset="0"/>
                        </a:rPr>
                        <a:t>Kiran </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Hn</a:t>
                      </a:r>
                      <a:r>
                        <a:rPr lang="en-IN" sz="1400" kern="100" dirty="0">
                          <a:effectLst/>
                          <a:latin typeface="Calibri" panose="020F0502020204030204" pitchFamily="34" charset="0"/>
                          <a:ea typeface="Calibri" panose="020F0502020204030204" pitchFamily="34" charset="0"/>
                          <a:cs typeface="Calibri" panose="020F0502020204030204" pitchFamily="34" charset="0"/>
                        </a:rPr>
                        <a:t>, </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Rakshitha</a:t>
                      </a:r>
                      <a:r>
                        <a:rPr lang="en-IN" sz="1400" kern="100" dirty="0">
                          <a:effectLst/>
                          <a:latin typeface="Calibri" panose="020F0502020204030204" pitchFamily="34" charset="0"/>
                          <a:ea typeface="Calibri" panose="020F0502020204030204" pitchFamily="34" charset="0"/>
                          <a:cs typeface="Calibri" panose="020F0502020204030204" pitchFamily="34" charset="0"/>
                        </a:rPr>
                        <a:t> Kiran P, 2023, Sports Solutionz – A Court Reservation System, INTERNATIONAL JOURNAL OF ENGINEERING RESEARCH &amp; TECHNOLOGY (IJERT) NCRTCA – 2023 (VOLUME 11 – ISSUE 06),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err="1">
                          <a:effectLst/>
                          <a:latin typeface="Calibri" panose="020F0502020204030204" pitchFamily="34" charset="0"/>
                          <a:ea typeface="Calibri" panose="020F0502020204030204" pitchFamily="34" charset="0"/>
                          <a:cs typeface="Calibri" panose="020F0502020204030204" pitchFamily="34" charset="0"/>
                        </a:rPr>
                        <a:t>doi</a:t>
                      </a:r>
                      <a:r>
                        <a:rPr lang="en-IN" sz="1400" kern="100" dirty="0">
                          <a:effectLst/>
                          <a:latin typeface="Calibri" panose="020F0502020204030204" pitchFamily="34" charset="0"/>
                          <a:ea typeface="Calibri" panose="020F0502020204030204" pitchFamily="34" charset="0"/>
                          <a:cs typeface="Calibri" panose="020F0502020204030204" pitchFamily="34" charset="0"/>
                        </a:rPr>
                        <a:t> : 10.17577/NCRTCA-PID-019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https://www.ijert.org/sports-solutionz-a-court-reservation-system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dirty="0"/>
                        <a:t>December 2023</a:t>
                      </a:r>
                      <a:endParaRPr lang="id-ID" sz="1600" dirty="0"/>
                    </a:p>
                  </a:txBody>
                  <a:tcPr/>
                </a:tc>
                <a:extLst>
                  <a:ext uri="{0D108BD9-81ED-4DB2-BD59-A6C34878D82A}">
                    <a16:rowId xmlns:a16="http://schemas.microsoft.com/office/drawing/2014/main" val="3627307591"/>
                  </a:ext>
                </a:extLst>
              </a:tr>
              <a:tr h="1565193">
                <a:tc>
                  <a:txBody>
                    <a:bodyPr/>
                    <a:lstStyle/>
                    <a:p>
                      <a:pPr algn="ctr">
                        <a:lnSpc>
                          <a:spcPct val="107000"/>
                        </a:lnSpc>
                        <a:spcAft>
                          <a:spcPts val="800"/>
                        </a:spcAft>
                      </a:pPr>
                      <a:r>
                        <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rPr>
                        <a:t>Venue Booking System</a:t>
                      </a:r>
                    </a:p>
                    <a:p>
                      <a:pPr algn="ctr">
                        <a:lnSpc>
                          <a:spcPct val="107000"/>
                        </a:lnSpc>
                        <a:spcAft>
                          <a:spcPts val="800"/>
                        </a:spcAft>
                      </a:pPr>
                      <a:r>
                        <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Shruti 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Ghule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Harish M.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Mohurle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Akshay 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Shegaonkar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0000"/>
                        </a:lnSpc>
                        <a:spcAft>
                          <a:spcPts val="800"/>
                        </a:spcAft>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Zeba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Parvin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Abdual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Saleem,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Pradhnya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 Borkar, "A Review : Venue Booking System", International Journal of Scientific Research in Computer Science, </a:t>
                      </a: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Engineering and Information Technology (IJSRCSEIT), ISSN : 2456-3307, </a:t>
                      </a:r>
                    </a:p>
                    <a:p>
                      <a:pPr>
                        <a:lnSpc>
                          <a:spcPct val="10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Volume 5, Issue 1, pp.491-494, January-February-2019. </a:t>
                      </a:r>
                    </a:p>
                    <a:p>
                      <a:pPr>
                        <a:lnSpc>
                          <a:spcPct val="100000"/>
                        </a:lnSpc>
                        <a:spcAft>
                          <a:spcPts val="800"/>
                        </a:spcAft>
                      </a:pP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 10.32628/CSEIT1951118</a:t>
                      </a:r>
                    </a:p>
                    <a:p>
                      <a:pPr>
                        <a:lnSpc>
                          <a:spcPct val="100000"/>
                        </a:lnSpc>
                        <a:spcAft>
                          <a:spcPts val="800"/>
                        </a:spcAft>
                      </a:pPr>
                      <a:r>
                        <a:rPr lang="en-IN" sz="1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https://ijsrcseit.com/CSEIT1951118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February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2019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6468043"/>
                  </a:ext>
                </a:extLst>
              </a:tr>
            </a:tbl>
          </a:graphicData>
        </a:graphic>
      </p:graphicFrame>
    </p:spTree>
    <p:extLst>
      <p:ext uri="{BB962C8B-B14F-4D97-AF65-F5344CB8AC3E}">
        <p14:creationId xmlns:p14="http://schemas.microsoft.com/office/powerpoint/2010/main" val="726735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373951" y="17565"/>
            <a:ext cx="12939901" cy="6858000"/>
            <a:chOff x="-290920" y="0"/>
            <a:chExt cx="12939901"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1052774" y="2917734"/>
              <a:ext cx="1992086" cy="1200329"/>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content</a:t>
              </a:r>
              <a:endParaRPr lang="en-US" sz="3600" b="1" dirty="0">
                <a:solidFill>
                  <a:srgbClr val="F0EEF0"/>
                </a:solidFill>
                <a:latin typeface="Tw Cen MT" panose="020B0602020104020603" pitchFamily="34" charset="0"/>
              </a:endParaRPr>
            </a:p>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58495" y="3252599"/>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572020" y="17565"/>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473047" y="66820"/>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9" name="Rectangle 8">
            <a:extLst>
              <a:ext uri="{FF2B5EF4-FFF2-40B4-BE49-F238E27FC236}">
                <a16:creationId xmlns:a16="http://schemas.microsoft.com/office/drawing/2014/main" id="{E0BBBBD5-C766-6D44-6A5D-C7AAA0975088}"/>
              </a:ext>
            </a:extLst>
          </p:cNvPr>
          <p:cNvSpPr/>
          <p:nvPr/>
        </p:nvSpPr>
        <p:spPr>
          <a:xfrm>
            <a:off x="-1244106" y="104690"/>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oogle Shape;83;p13">
            <a:extLst>
              <a:ext uri="{FF2B5EF4-FFF2-40B4-BE49-F238E27FC236}">
                <a16:creationId xmlns:a16="http://schemas.microsoft.com/office/drawing/2014/main" id="{C8A58B2E-4E17-33B1-5BB8-3E57DDAD2ECE}"/>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3" name="TextBox 2">
            <a:extLst>
              <a:ext uri="{FF2B5EF4-FFF2-40B4-BE49-F238E27FC236}">
                <a16:creationId xmlns:a16="http://schemas.microsoft.com/office/drawing/2014/main" id="{BC44F4B4-8D67-F4D9-22E8-A2DFAD491F4F}"/>
              </a:ext>
            </a:extLst>
          </p:cNvPr>
          <p:cNvSpPr txBox="1"/>
          <p:nvPr/>
        </p:nvSpPr>
        <p:spPr>
          <a:xfrm>
            <a:off x="2864943" y="2158313"/>
            <a:ext cx="8205134" cy="4341894"/>
          </a:xfrm>
          <a:prstGeom prst="rect">
            <a:avLst/>
          </a:prstGeom>
          <a:noFill/>
        </p:spPr>
        <p:txBody>
          <a:bodyPr wrap="square">
            <a:spAutoFit/>
          </a:bodyPr>
          <a:lstStyle/>
          <a:p>
            <a:pPr marL="488950" lvl="0" indent="-342900" algn="l" rtl="0">
              <a:lnSpc>
                <a:spcPct val="115000"/>
              </a:lnSpc>
              <a:spcBef>
                <a:spcPts val="0"/>
              </a:spcBef>
              <a:spcAft>
                <a:spcPts val="0"/>
              </a:spcAft>
              <a:buSzPts val="1300"/>
              <a:buFont typeface="Arial"/>
              <a:buAutoNum type="arabicPeriod"/>
            </a:pPr>
            <a:r>
              <a:rPr lang="id-ID" sz="2200" b="1" dirty="0">
                <a:solidFill>
                  <a:schemeClr val="dk1"/>
                </a:solidFill>
              </a:rPr>
              <a:t>Gantt Chart</a:t>
            </a:r>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Introduction to the project </a:t>
            </a:r>
            <a:endParaRPr lang="en-US" sz="2200" b="1" dirty="0"/>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Problem Statement</a:t>
            </a:r>
            <a:endParaRPr lang="en-US" sz="2200" b="1" dirty="0"/>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Objectives of the project </a:t>
            </a:r>
            <a:endParaRPr lang="en-US" sz="2200" b="1" dirty="0"/>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Requirements of the system (Hardware, software)</a:t>
            </a:r>
            <a:endParaRPr lang="id-ID" sz="2200" b="1" dirty="0">
              <a:solidFill>
                <a:schemeClr val="dk1"/>
              </a:solidFill>
            </a:endParaRPr>
          </a:p>
          <a:p>
            <a:pPr marL="488950" lvl="0" indent="-342900" algn="l" rtl="0">
              <a:lnSpc>
                <a:spcPct val="115000"/>
              </a:lnSpc>
              <a:spcBef>
                <a:spcPts val="0"/>
              </a:spcBef>
              <a:spcAft>
                <a:spcPts val="0"/>
              </a:spcAft>
              <a:buSzPts val="1300"/>
              <a:buFont typeface="Arial"/>
              <a:buAutoNum type="arabicPeriod"/>
            </a:pPr>
            <a:r>
              <a:rPr lang="id-ID" sz="2200" b="1" dirty="0">
                <a:solidFill>
                  <a:schemeClr val="dk1"/>
                </a:solidFill>
              </a:rPr>
              <a:t>Literature Survey</a:t>
            </a:r>
            <a:r>
              <a:rPr lang="en-US" sz="2200" b="1" dirty="0">
                <a:solidFill>
                  <a:schemeClr val="dk1"/>
                </a:solidFill>
              </a:rPr>
              <a:t> </a:t>
            </a:r>
          </a:p>
          <a:p>
            <a:pPr marL="488950" lvl="0" indent="-342900" algn="l" rtl="0">
              <a:lnSpc>
                <a:spcPct val="115000"/>
              </a:lnSpc>
              <a:spcBef>
                <a:spcPts val="0"/>
              </a:spcBef>
              <a:spcAft>
                <a:spcPts val="0"/>
              </a:spcAft>
              <a:buClr>
                <a:schemeClr val="dk1"/>
              </a:buClr>
              <a:buSzPts val="1300"/>
              <a:buAutoNum type="arabicPeriod"/>
            </a:pPr>
            <a:r>
              <a:rPr lang="en-US" sz="2200" b="1" dirty="0">
                <a:solidFill>
                  <a:schemeClr val="dk1"/>
                </a:solidFill>
              </a:rPr>
              <a:t>Front End</a:t>
            </a:r>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Implementation</a:t>
            </a:r>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Result &amp; Analysis</a:t>
            </a:r>
          </a:p>
          <a:p>
            <a:pPr marL="488950" lvl="0" indent="-342900" algn="l" rtl="0">
              <a:lnSpc>
                <a:spcPct val="115000"/>
              </a:lnSpc>
              <a:spcBef>
                <a:spcPts val="0"/>
              </a:spcBef>
              <a:spcAft>
                <a:spcPts val="0"/>
              </a:spcAft>
              <a:buSzPts val="1300"/>
              <a:buFont typeface="Arial"/>
              <a:buAutoNum type="arabicPeriod"/>
            </a:pPr>
            <a:r>
              <a:rPr lang="en-US" sz="2200" b="1" dirty="0">
                <a:solidFill>
                  <a:schemeClr val="dk1"/>
                </a:solidFill>
              </a:rPr>
              <a:t>Conclusion </a:t>
            </a:r>
          </a:p>
          <a:p>
            <a:pPr marL="488950" lvl="0" indent="-342900" algn="l" rtl="0">
              <a:lnSpc>
                <a:spcPct val="115000"/>
              </a:lnSpc>
              <a:spcBef>
                <a:spcPts val="0"/>
              </a:spcBef>
              <a:spcAft>
                <a:spcPts val="0"/>
              </a:spcAft>
              <a:buClr>
                <a:schemeClr val="dk1"/>
              </a:buClr>
              <a:buSzPts val="1300"/>
              <a:buAutoNum type="arabicPeriod"/>
            </a:pPr>
            <a:r>
              <a:rPr lang="en-US" sz="2200" b="1" dirty="0">
                <a:solidFill>
                  <a:schemeClr val="dk1"/>
                </a:solidFill>
              </a:rPr>
              <a:t>References</a:t>
            </a:r>
          </a:p>
        </p:txBody>
      </p:sp>
      <p:sp>
        <p:nvSpPr>
          <p:cNvPr id="11" name="Google Shape;72;p12">
            <a:extLst>
              <a:ext uri="{FF2B5EF4-FFF2-40B4-BE49-F238E27FC236}">
                <a16:creationId xmlns:a16="http://schemas.microsoft.com/office/drawing/2014/main" id="{3C464635-2D8F-AA7A-D405-312175546006}"/>
              </a:ext>
            </a:extLst>
          </p:cNvPr>
          <p:cNvSpPr txBox="1">
            <a:spLocks/>
          </p:cNvSpPr>
          <p:nvPr/>
        </p:nvSpPr>
        <p:spPr>
          <a:xfrm>
            <a:off x="2073013" y="446889"/>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buSzPts val="2800"/>
            </a:pPr>
            <a:r>
              <a:rPr lang="en-IN" sz="4000" b="1" dirty="0">
                <a:solidFill>
                  <a:srgbClr val="FFFF00"/>
                </a:solidFill>
                <a:latin typeface="Agatho BoldCAPS" pitchFamily="50" charset="0"/>
              </a:rPr>
              <a:t>Content</a:t>
            </a:r>
          </a:p>
        </p:txBody>
      </p:sp>
      <p:sp>
        <p:nvSpPr>
          <p:cNvPr id="12" name="TextBox 11">
            <a:extLst>
              <a:ext uri="{FF2B5EF4-FFF2-40B4-BE49-F238E27FC236}">
                <a16:creationId xmlns:a16="http://schemas.microsoft.com/office/drawing/2014/main" id="{A8F65206-2E1F-A97E-646C-D5F5E0FA9C6F}"/>
              </a:ext>
            </a:extLst>
          </p:cNvPr>
          <p:cNvSpPr txBox="1"/>
          <p:nvPr/>
        </p:nvSpPr>
        <p:spPr>
          <a:xfrm rot="16200000">
            <a:off x="1377715" y="3242492"/>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sp>
        <p:nvSpPr>
          <p:cNvPr id="28" name="TextBox 27">
            <a:extLst>
              <a:ext uri="{FF2B5EF4-FFF2-40B4-BE49-F238E27FC236}">
                <a16:creationId xmlns:a16="http://schemas.microsoft.com/office/drawing/2014/main" id="{ED68C5D8-E634-DBF0-9C03-2560AEB5FCFD}"/>
              </a:ext>
            </a:extLst>
          </p:cNvPr>
          <p:cNvSpPr txBox="1"/>
          <p:nvPr/>
        </p:nvSpPr>
        <p:spPr>
          <a:xfrm rot="16200000">
            <a:off x="600389" y="3268728"/>
            <a:ext cx="1992086" cy="523220"/>
          </a:xfrm>
          <a:prstGeom prst="rect">
            <a:avLst/>
          </a:prstGeom>
          <a:noFill/>
        </p:spPr>
        <p:txBody>
          <a:bodyPr wrap="square" rtlCol="0">
            <a:spAutoFit/>
          </a:bodyPr>
          <a:lstStyle/>
          <a:p>
            <a:pPr algn="ctr"/>
            <a:r>
              <a:rPr lang="id-ID" sz="2800" b="1" dirty="0">
                <a:solidFill>
                  <a:srgbClr val="F0EEF0"/>
                </a:solidFill>
                <a:latin typeface="Tw Cen MT" panose="020B0602020104020603" pitchFamily="34" charset="0"/>
              </a:rPr>
              <a:t>Objective</a:t>
            </a:r>
            <a:endParaRPr lang="en-US" sz="28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F1C29-0405-2621-8A3E-B734102BBB8E}"/>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17A2D235-8FAE-03D7-E744-B449E614DAA1}"/>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700F0CB8-599B-07B6-9A58-A3A8441B24D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ABE4B1E9-0F52-882D-A9B0-756C4231E87B}"/>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9C1C508-F1BD-8DF2-E17E-55FDD61A9F1E}"/>
                </a:ext>
              </a:extLst>
            </p:cNvPr>
            <p:cNvSpPr txBox="1"/>
            <p:nvPr/>
          </p:nvSpPr>
          <p:spPr>
            <a:xfrm rot="16200000">
              <a:off x="10863739" y="3147722"/>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89EA1B6-4393-2546-69A7-F49AC9BE3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441E2F9A-7DCB-DA98-A8FC-99D2B6E9820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BF6DEC0-0B34-101C-06EA-966EE83769B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7BDC05B6-C26F-06AA-4652-B47344C8A2AE}"/>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E6B03F0-79B7-5F5E-64B8-2E6ED03965F1}"/>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DAADF5C-59A8-F746-DB55-6D6E8CA90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EAEA7AD0-1904-F415-14DC-5E1A1C653CF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53D4291B-B8F9-F0E0-B0B3-49431E5F1D90}"/>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FFF90BA-A2D6-4253-84CB-E8AC4A339AAD}"/>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D1C52FF0-E368-356F-BC17-0AE6F2F40000}"/>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A581B4AD-7180-0523-14CC-E925C1B3A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C9F2BE4E-632C-D84F-7E26-758540BCCFDD}"/>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F044D574-B646-E303-BAF8-26A7B20F5C96}"/>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D0AA9B6D-0641-7FEB-518B-A1137D7023C0}"/>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F03D85AF-001B-AF31-A4DD-64D6E7A5DC6E}"/>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386C7F7D-87FA-B12A-C7FC-F3DD63B4FEAD}"/>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40279240-8ADC-D4E5-78A7-0597A82B4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8032B9B0-404B-889F-BC59-E7291246D392}"/>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1E367CCB-C018-7A60-8A6B-40BB3B02C7CE}"/>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50E1B18-ACDB-78F9-DB3A-D9D5266D41F4}"/>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5AEEE029-E36D-BDF3-797E-8625C66AAAD7}"/>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566C7777-29D7-3E11-9499-2CFBBB538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99536F55-E05B-0CE4-4B45-B8C08BF98275}"/>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7CF6A1B0-5346-A717-E919-1A8EAF37B25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E6C4C1F2-7059-B037-D549-185EFE854275}"/>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AEAB98A1-C6A5-92B2-B981-959E13C73E0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CCA016C-C2AF-6E55-59EF-E51C246F2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67E46E2E-4DE8-8FAB-8D71-9F9C0936C28F}"/>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105;p16">
            <a:extLst>
              <a:ext uri="{FF2B5EF4-FFF2-40B4-BE49-F238E27FC236}">
                <a16:creationId xmlns:a16="http://schemas.microsoft.com/office/drawing/2014/main" id="{A85F8FE7-53C3-655A-A564-F83F5EDE81D1}"/>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US" sz="3600" dirty="0">
                <a:solidFill>
                  <a:srgbClr val="FFFF00"/>
                </a:solidFill>
              </a:rPr>
              <a:t>    </a:t>
            </a:r>
            <a:r>
              <a:rPr lang="id-ID" sz="3600" dirty="0">
                <a:solidFill>
                  <a:srgbClr val="FFFF00"/>
                </a:solidFill>
              </a:rPr>
              <a:t>             GANT CHART</a:t>
            </a:r>
            <a:endParaRPr lang="en-US" dirty="0">
              <a:solidFill>
                <a:srgbClr val="FFFF00"/>
              </a:solidFill>
            </a:endParaRPr>
          </a:p>
        </p:txBody>
      </p:sp>
      <p:pic>
        <p:nvPicPr>
          <p:cNvPr id="4" name="Google Shape;83;p13">
            <a:extLst>
              <a:ext uri="{FF2B5EF4-FFF2-40B4-BE49-F238E27FC236}">
                <a16:creationId xmlns:a16="http://schemas.microsoft.com/office/drawing/2014/main" id="{E27AD1B9-6EEE-3E59-FFD5-C3143914D6AB}"/>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graphicFrame>
        <p:nvGraphicFramePr>
          <p:cNvPr id="10" name="Chart 9">
            <a:extLst>
              <a:ext uri="{FF2B5EF4-FFF2-40B4-BE49-F238E27FC236}">
                <a16:creationId xmlns:a16="http://schemas.microsoft.com/office/drawing/2014/main" id="{7BD457B6-AEDC-648B-DAA4-5284BA082180}"/>
              </a:ext>
            </a:extLst>
          </p:cNvPr>
          <p:cNvGraphicFramePr/>
          <p:nvPr>
            <p:extLst>
              <p:ext uri="{D42A27DB-BD31-4B8C-83A1-F6EECF244321}">
                <p14:modId xmlns:p14="http://schemas.microsoft.com/office/powerpoint/2010/main" val="2747156363"/>
              </p:ext>
            </p:extLst>
          </p:nvPr>
        </p:nvGraphicFramePr>
        <p:xfrm>
          <a:off x="1779325" y="1290534"/>
          <a:ext cx="8128000" cy="54186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868089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F8B2FC-4C05-0E2B-2ECB-388CC46BCDDA}"/>
              </a:ext>
            </a:extLst>
          </p:cNvPr>
          <p:cNvGrpSpPr/>
          <p:nvPr/>
        </p:nvGrpSpPr>
        <p:grpSpPr>
          <a:xfrm>
            <a:off x="1899854" y="83773"/>
            <a:ext cx="10305176" cy="6858000"/>
            <a:chOff x="1509437" y="-1"/>
            <a:chExt cx="10305176" cy="6858000"/>
          </a:xfrm>
        </p:grpSpPr>
        <p:sp>
          <p:nvSpPr>
            <p:cNvPr id="7" name="Rectangle 6">
              <a:extLst>
                <a:ext uri="{FF2B5EF4-FFF2-40B4-BE49-F238E27FC236}">
                  <a16:creationId xmlns:a16="http://schemas.microsoft.com/office/drawing/2014/main" id="{FD8E1C57-DDAC-2ABE-0A9E-7C815495EC96}"/>
                </a:ext>
              </a:extLst>
            </p:cNvPr>
            <p:cNvSpPr/>
            <p:nvPr/>
          </p:nvSpPr>
          <p:spPr>
            <a:xfrm>
              <a:off x="1509437" y="-1"/>
              <a:ext cx="10305176"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214B6D3-6A5B-B733-13CC-1AACD85737D6}"/>
                </a:ext>
              </a:extLst>
            </p:cNvPr>
            <p:cNvSpPr/>
            <p:nvPr/>
          </p:nvSpPr>
          <p:spPr>
            <a:xfrm>
              <a:off x="10250965" y="2318305"/>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694D58-B1ED-A7A2-3B6C-E438976DBC30}"/>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10" name="Picture 9">
              <a:extLst>
                <a:ext uri="{FF2B5EF4-FFF2-40B4-BE49-F238E27FC236}">
                  <a16:creationId xmlns:a16="http://schemas.microsoft.com/office/drawing/2014/main" id="{153EEA13-BF3F-5698-63CD-1CA772902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291300" y="3187624"/>
              <a:ext cx="530600" cy="530600"/>
            </a:xfrm>
            <a:prstGeom prst="rect">
              <a:avLst/>
            </a:prstGeom>
          </p:spPr>
        </p:pic>
      </p:grpSp>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833030" y="3330544"/>
              <a:ext cx="2181627" cy="553998"/>
            </a:xfrm>
            <a:prstGeom prst="rect">
              <a:avLst/>
            </a:prstGeom>
            <a:noFill/>
          </p:spPr>
          <p:txBody>
            <a:bodyPr wrap="square" rtlCol="0">
              <a:spAutoFit/>
            </a:bodyPr>
            <a:lstStyle/>
            <a:p>
              <a:pPr algn="ctr"/>
              <a:r>
                <a:rPr lang="id-ID" sz="3000" b="1" dirty="0">
                  <a:solidFill>
                    <a:srgbClr val="F0EEF0"/>
                  </a:solidFill>
                  <a:latin typeface="Tw Cen MT" panose="020B0602020104020603" pitchFamily="34" charset="0"/>
                </a:rPr>
                <a:t>Requirement</a:t>
              </a:r>
              <a:endParaRPr lang="en-US" sz="30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05BB4FF8-9D3A-E51D-4657-C4D92A6A8077}"/>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oogle Shape;83;p13">
            <a:extLst>
              <a:ext uri="{FF2B5EF4-FFF2-40B4-BE49-F238E27FC236}">
                <a16:creationId xmlns:a16="http://schemas.microsoft.com/office/drawing/2014/main" id="{C596C44D-0359-017B-6BD6-A790430AD34F}"/>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5" name="Google Shape;79;p13">
            <a:extLst>
              <a:ext uri="{FF2B5EF4-FFF2-40B4-BE49-F238E27FC236}">
                <a16:creationId xmlns:a16="http://schemas.microsoft.com/office/drawing/2014/main" id="{C2369067-90B8-E3C6-EF05-D748379D8BC2}"/>
              </a:ext>
            </a:extLst>
          </p:cNvPr>
          <p:cNvSpPr txBox="1">
            <a:spLocks/>
          </p:cNvSpPr>
          <p:nvPr/>
        </p:nvSpPr>
        <p:spPr>
          <a:xfrm>
            <a:off x="1611917" y="449753"/>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buSzPts val="2800"/>
            </a:pPr>
            <a:r>
              <a:rPr lang="en-IN" sz="4000" b="1" dirty="0">
                <a:solidFill>
                  <a:srgbClr val="FFFF00"/>
                </a:solidFill>
                <a:latin typeface="Agatho BoldCAPS" pitchFamily="50" charset="0"/>
              </a:rPr>
              <a:t>Introduction to Project</a:t>
            </a:r>
          </a:p>
          <a:p>
            <a:pPr>
              <a:buSzPts val="2800"/>
            </a:pPr>
            <a:endParaRPr lang="en-IN" dirty="0"/>
          </a:p>
          <a:p>
            <a:pPr>
              <a:buSzPts val="2800"/>
            </a:pPr>
            <a:endParaRPr lang="en-IN" dirty="0"/>
          </a:p>
        </p:txBody>
      </p:sp>
      <p:sp>
        <p:nvSpPr>
          <p:cNvPr id="6" name="Content Placeholder 4">
            <a:extLst>
              <a:ext uri="{FF2B5EF4-FFF2-40B4-BE49-F238E27FC236}">
                <a16:creationId xmlns:a16="http://schemas.microsoft.com/office/drawing/2014/main" id="{74BA4E1A-DD49-76CC-D29B-E80BABF76740}"/>
              </a:ext>
            </a:extLst>
          </p:cNvPr>
          <p:cNvSpPr txBox="1">
            <a:spLocks/>
          </p:cNvSpPr>
          <p:nvPr/>
        </p:nvSpPr>
        <p:spPr>
          <a:xfrm>
            <a:off x="2312267" y="1728804"/>
            <a:ext cx="8432739" cy="4351338"/>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Font typeface="Wingdings" panose="05000000000000000000" pitchFamily="2" charset="2"/>
              <a:buChar char="v"/>
            </a:pPr>
            <a:r>
              <a:rPr lang="en-US" sz="2200" b="0" i="0" dirty="0">
                <a:solidFill>
                  <a:srgbClr val="374151"/>
                </a:solidFill>
                <a:effectLst/>
                <a:latin typeface="Söhne"/>
              </a:rPr>
              <a:t>This Turf Booking System project addresses the challenges arising from the increasing demand for turf facilities, particularly for sports, The current process of locating, gathering information, and booking turfs has become complex and time-consuming. </a:t>
            </a:r>
            <a:endParaRPr lang="id-ID" sz="2200" b="0" i="0" dirty="0">
              <a:solidFill>
                <a:srgbClr val="374151"/>
              </a:solidFill>
              <a:effectLst/>
              <a:latin typeface="Söhne"/>
            </a:endParaRPr>
          </a:p>
          <a:p>
            <a:endParaRPr lang="id-ID" sz="2200" b="0" i="0" dirty="0">
              <a:solidFill>
                <a:srgbClr val="374151"/>
              </a:solidFill>
              <a:effectLst/>
              <a:latin typeface="Söhne"/>
            </a:endParaRPr>
          </a:p>
          <a:p>
            <a:pPr>
              <a:buFont typeface="Wingdings" panose="05000000000000000000" pitchFamily="2" charset="2"/>
              <a:buChar char="v"/>
            </a:pPr>
            <a:r>
              <a:rPr lang="en-US" sz="2200" b="0" i="0" dirty="0">
                <a:solidFill>
                  <a:srgbClr val="374151"/>
                </a:solidFill>
                <a:effectLst/>
                <a:latin typeface="Söhne"/>
              </a:rPr>
              <a:t>The system aims to streamline this procedure by providing a user-friendly platform. Considering factors such as location, size, and amenities, users often face difficulties navigating through numerous options.</a:t>
            </a:r>
            <a:endParaRPr lang="id-ID" sz="2200" b="0" i="0" dirty="0">
              <a:solidFill>
                <a:srgbClr val="374151"/>
              </a:solidFill>
              <a:effectLst/>
              <a:latin typeface="Söhne"/>
            </a:endParaRPr>
          </a:p>
          <a:p>
            <a:endParaRPr lang="id-ID" sz="2200" b="0" i="0" dirty="0">
              <a:solidFill>
                <a:srgbClr val="374151"/>
              </a:solidFill>
              <a:effectLst/>
              <a:latin typeface="Söhne"/>
            </a:endParaRPr>
          </a:p>
          <a:p>
            <a:r>
              <a:rPr lang="en-US" sz="2200" b="0" i="0" dirty="0">
                <a:solidFill>
                  <a:srgbClr val="374151"/>
                </a:solidFill>
                <a:effectLst/>
                <a:latin typeface="Söhne"/>
              </a:rPr>
              <a:t>The project not only caters to individual needs but also contributes to the overall efficiency and growth of the turf industry</a:t>
            </a:r>
            <a:endParaRPr lang="en-IN" sz="2200" dirty="0"/>
          </a:p>
        </p:txBody>
      </p:sp>
      <p:sp>
        <p:nvSpPr>
          <p:cNvPr id="11" name="TextBox 10">
            <a:extLst>
              <a:ext uri="{FF2B5EF4-FFF2-40B4-BE49-F238E27FC236}">
                <a16:creationId xmlns:a16="http://schemas.microsoft.com/office/drawing/2014/main" id="{5235DABE-F5E9-23AF-EB99-D10D1CE9C5BC}"/>
              </a:ext>
            </a:extLst>
          </p:cNvPr>
          <p:cNvSpPr txBox="1"/>
          <p:nvPr/>
        </p:nvSpPr>
        <p:spPr>
          <a:xfrm rot="16200000">
            <a:off x="10577385" y="3305723"/>
            <a:ext cx="2582901"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84662" y="20346"/>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content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85548" y="3256255"/>
            <a:ext cx="530600" cy="530600"/>
          </a:xfrm>
          <a:prstGeom prst="rect">
            <a:avLst/>
          </a:prstGeom>
        </p:spPr>
      </p:pic>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7953358" y="3366352"/>
              <a:ext cx="2268628" cy="569387"/>
            </a:xfrm>
            <a:prstGeom prst="rect">
              <a:avLst/>
            </a:prstGeom>
            <a:noFill/>
          </p:spPr>
          <p:txBody>
            <a:bodyPr wrap="square" rtlCol="0">
              <a:spAutoFit/>
            </a:bodyPr>
            <a:lstStyle/>
            <a:p>
              <a:pPr algn="ctr"/>
              <a:r>
                <a:rPr lang="id-ID" sz="3100" b="1" dirty="0">
                  <a:solidFill>
                    <a:srgbClr val="F0EEF0"/>
                  </a:solidFill>
                  <a:latin typeface="Tw Cen MT" panose="020B0602020104020603" pitchFamily="34" charset="0"/>
                </a:rPr>
                <a:t>requirement</a:t>
              </a:r>
              <a:endParaRPr lang="en-US" sz="31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 name="Rectangle 4">
            <a:extLst>
              <a:ext uri="{FF2B5EF4-FFF2-40B4-BE49-F238E27FC236}">
                <a16:creationId xmlns:a16="http://schemas.microsoft.com/office/drawing/2014/main" id="{6B500AAA-A52F-09DB-C6A0-F57D013087E5}"/>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oogle Shape;83;p13">
            <a:extLst>
              <a:ext uri="{FF2B5EF4-FFF2-40B4-BE49-F238E27FC236}">
                <a16:creationId xmlns:a16="http://schemas.microsoft.com/office/drawing/2014/main" id="{32390554-832F-7F53-CE9C-A0890AD4F8E2}"/>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7" name="Google Shape;88;p14">
            <a:extLst>
              <a:ext uri="{FF2B5EF4-FFF2-40B4-BE49-F238E27FC236}">
                <a16:creationId xmlns:a16="http://schemas.microsoft.com/office/drawing/2014/main" id="{BDDC0503-F54D-C787-5013-4E761CC251FE}"/>
              </a:ext>
            </a:extLst>
          </p:cNvPr>
          <p:cNvSpPr txBox="1">
            <a:spLocks/>
          </p:cNvSpPr>
          <p:nvPr/>
        </p:nvSpPr>
        <p:spPr>
          <a:xfrm>
            <a:off x="1377422" y="354985"/>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IN" sz="4000" dirty="0">
                <a:solidFill>
                  <a:srgbClr val="FFFF00"/>
                </a:solidFill>
                <a:latin typeface="Agatho BoldCAPS" pitchFamily="50" charset="0"/>
              </a:rPr>
              <a:t>Problem Statement</a:t>
            </a:r>
          </a:p>
          <a:p>
            <a:pPr>
              <a:buSzPts val="2800"/>
            </a:pPr>
            <a:endParaRPr lang="en-IN" dirty="0"/>
          </a:p>
          <a:p>
            <a:pPr>
              <a:buSzPts val="2800"/>
            </a:pPr>
            <a:endParaRPr lang="en-IN" dirty="0"/>
          </a:p>
        </p:txBody>
      </p:sp>
      <p:sp>
        <p:nvSpPr>
          <p:cNvPr id="8" name="Content Placeholder 2">
            <a:extLst>
              <a:ext uri="{FF2B5EF4-FFF2-40B4-BE49-F238E27FC236}">
                <a16:creationId xmlns:a16="http://schemas.microsoft.com/office/drawing/2014/main" id="{9B81A19F-9A78-54CA-E067-66D6D346D839}"/>
              </a:ext>
            </a:extLst>
          </p:cNvPr>
          <p:cNvSpPr txBox="1">
            <a:spLocks/>
          </p:cNvSpPr>
          <p:nvPr/>
        </p:nvSpPr>
        <p:spPr>
          <a:xfrm>
            <a:off x="1611918" y="1898596"/>
            <a:ext cx="8493528" cy="4852399"/>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IN" sz="22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8770D01D-3B75-AE16-45F7-C5C7EAC2F068}"/>
              </a:ext>
            </a:extLst>
          </p:cNvPr>
          <p:cNvSpPr txBox="1">
            <a:spLocks/>
          </p:cNvSpPr>
          <p:nvPr/>
        </p:nvSpPr>
        <p:spPr>
          <a:xfrm>
            <a:off x="2248667" y="1657882"/>
            <a:ext cx="8219649" cy="4351338"/>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Font typeface="Wingdings" panose="05000000000000000000" pitchFamily="2" charset="2"/>
              <a:buChar char="v"/>
            </a:pPr>
            <a:r>
              <a:rPr lang="en-US" sz="2200" b="0" i="0" dirty="0">
                <a:solidFill>
                  <a:srgbClr val="0F0F0F"/>
                </a:solidFill>
                <a:effectLst/>
                <a:latin typeface="Times New Roman" panose="02020603050405020304" pitchFamily="18" charset="0"/>
                <a:cs typeface="Times New Roman" panose="02020603050405020304" pitchFamily="18" charset="0"/>
              </a:rPr>
              <a:t>As the demand for Turfs </a:t>
            </a:r>
            <a:r>
              <a:rPr lang="id-ID" sz="2200" b="0" i="0" dirty="0">
                <a:solidFill>
                  <a:srgbClr val="0F0F0F"/>
                </a:solidFill>
                <a:effectLst/>
                <a:latin typeface="Times New Roman" panose="02020603050405020304" pitchFamily="18" charset="0"/>
                <a:cs typeface="Times New Roman" panose="02020603050405020304" pitchFamily="18" charset="0"/>
              </a:rPr>
              <a:t>is </a:t>
            </a:r>
            <a:r>
              <a:rPr lang="en-US" sz="2200" b="0" i="0" dirty="0">
                <a:solidFill>
                  <a:srgbClr val="0F0F0F"/>
                </a:solidFill>
                <a:effectLst/>
                <a:latin typeface="Times New Roman" panose="02020603050405020304" pitchFamily="18" charset="0"/>
                <a:cs typeface="Times New Roman" panose="02020603050405020304" pitchFamily="18" charset="0"/>
              </a:rPr>
              <a:t>increasing rapidly, it is an ordeal for people to locate, fetch details and book a turf according to their requirements.</a:t>
            </a:r>
            <a:endParaRPr lang="id-ID" sz="2200" b="0" i="0" dirty="0">
              <a:solidFill>
                <a:srgbClr val="0F0F0F"/>
              </a:solidFill>
              <a:effectLst/>
              <a:latin typeface="Times New Roman" panose="02020603050405020304" pitchFamily="18" charset="0"/>
              <a:cs typeface="Times New Roman" panose="02020603050405020304" pitchFamily="18" charset="0"/>
            </a:endParaRPr>
          </a:p>
          <a:p>
            <a:endParaRPr lang="id-ID" sz="2200" b="0" i="0" dirty="0">
              <a:solidFill>
                <a:srgbClr val="0F0F0F"/>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More and more people want to use turfs for sports, parties, and fun. But finding and booking one has become really hard. We need easier ways to find and book turfs. Technology can help by giving us all the info we need in one place and making booking simple.</a:t>
            </a:r>
            <a:endParaRPr lang="id-ID" sz="2200" b="0" i="0" dirty="0">
              <a:solidFill>
                <a:schemeClr val="tx1"/>
              </a:solidFill>
              <a:effectLst/>
              <a:latin typeface="Times New Roman" panose="02020603050405020304" pitchFamily="18" charset="0"/>
              <a:cs typeface="Times New Roman" panose="02020603050405020304" pitchFamily="18" charset="0"/>
            </a:endParaRPr>
          </a:p>
          <a:p>
            <a:endParaRPr lang="id-ID" sz="22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 This isn't just about making it easier for us; it helps the turf business grow too. So, finding and booking turfs should be easy and quick for everyone.</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DDE9C4F-5DD9-8E31-E327-4487D5D23503}"/>
              </a:ext>
            </a:extLst>
          </p:cNvPr>
          <p:cNvSpPr txBox="1"/>
          <p:nvPr/>
        </p:nvSpPr>
        <p:spPr>
          <a:xfrm rot="16200000">
            <a:off x="461918" y="3251161"/>
            <a:ext cx="1992086" cy="523220"/>
          </a:xfrm>
          <a:prstGeom prst="rect">
            <a:avLst/>
          </a:prstGeom>
          <a:noFill/>
        </p:spPr>
        <p:txBody>
          <a:bodyPr wrap="square" rtlCol="0">
            <a:spAutoFit/>
          </a:bodyPr>
          <a:lstStyle/>
          <a:p>
            <a:pPr algn="ctr"/>
            <a:r>
              <a:rPr lang="id-ID" sz="2800" b="1" dirty="0">
                <a:solidFill>
                  <a:srgbClr val="F0EEF0"/>
                </a:solidFill>
                <a:latin typeface="Tw Cen MT" panose="020B0602020104020603" pitchFamily="34" charset="0"/>
              </a:rPr>
              <a:t>Objective</a:t>
            </a:r>
            <a:endParaRPr lang="en-US" sz="2800" b="1" dirty="0">
              <a:solidFill>
                <a:srgbClr val="F0EEF0"/>
              </a:solidFill>
              <a:latin typeface="Tw Cen MT" panose="020B0602020104020603" pitchFamily="34" charset="0"/>
            </a:endParaRPr>
          </a:p>
        </p:txBody>
      </p:sp>
      <p:grpSp>
        <p:nvGrpSpPr>
          <p:cNvPr id="17" name="Group 16">
            <a:extLst>
              <a:ext uri="{FF2B5EF4-FFF2-40B4-BE49-F238E27FC236}">
                <a16:creationId xmlns:a16="http://schemas.microsoft.com/office/drawing/2014/main" id="{8ADF9D64-717A-B705-D002-101AE333A7A5}"/>
              </a:ext>
            </a:extLst>
          </p:cNvPr>
          <p:cNvGrpSpPr/>
          <p:nvPr/>
        </p:nvGrpSpPr>
        <p:grpSpPr>
          <a:xfrm>
            <a:off x="-10117992" y="17565"/>
            <a:ext cx="11447503" cy="6858000"/>
            <a:chOff x="213096" y="0"/>
            <a:chExt cx="11447503" cy="6858000"/>
          </a:xfrm>
        </p:grpSpPr>
        <p:sp>
          <p:nvSpPr>
            <p:cNvPr id="18" name="Rectangle 17">
              <a:extLst>
                <a:ext uri="{FF2B5EF4-FFF2-40B4-BE49-F238E27FC236}">
                  <a16:creationId xmlns:a16="http://schemas.microsoft.com/office/drawing/2014/main" id="{EBB51BA8-B6A5-DFF1-64DD-A76FDCF6A4E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A9C4CAC-C51B-C7CD-EFD2-C263D2A91641}"/>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1EF1A4F-0898-2E69-82EA-F446518B60CF}"/>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1" name="Picture 20">
              <a:extLst>
                <a:ext uri="{FF2B5EF4-FFF2-40B4-BE49-F238E27FC236}">
                  <a16:creationId xmlns:a16="http://schemas.microsoft.com/office/drawing/2014/main" id="{206F09EA-E348-9823-515F-6BDA00D59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16" name="Freeform: Shape 15">
            <a:extLst>
              <a:ext uri="{FF2B5EF4-FFF2-40B4-BE49-F238E27FC236}">
                <a16:creationId xmlns:a16="http://schemas.microsoft.com/office/drawing/2014/main" id="{F1FED9E2-2DCB-5AB9-A1A6-F1840C6FBD0B}"/>
              </a:ext>
            </a:extLst>
          </p:cNvPr>
          <p:cNvSpPr/>
          <p:nvPr/>
        </p:nvSpPr>
        <p:spPr>
          <a:xfrm>
            <a:off x="11024604" y="2332311"/>
            <a:ext cx="1214079" cy="248217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7D0A1D8B-A441-8F37-623A-F5F28EB538F2}"/>
              </a:ext>
            </a:extLst>
          </p:cNvPr>
          <p:cNvGrpSpPr/>
          <p:nvPr/>
        </p:nvGrpSpPr>
        <p:grpSpPr>
          <a:xfrm>
            <a:off x="-8658879" y="17566"/>
            <a:ext cx="9574094" cy="6858000"/>
            <a:chOff x="491575" y="0"/>
            <a:chExt cx="9574094" cy="6858000"/>
          </a:xfrm>
        </p:grpSpPr>
        <p:sp>
          <p:nvSpPr>
            <p:cNvPr id="23" name="Rectangle 22">
              <a:extLst>
                <a:ext uri="{FF2B5EF4-FFF2-40B4-BE49-F238E27FC236}">
                  <a16:creationId xmlns:a16="http://schemas.microsoft.com/office/drawing/2014/main" id="{2B2D3137-B894-F12F-A2DA-043D2ECE4419}"/>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F617CED-78C8-28AE-5E86-418D370B44C6}"/>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B02B1F83-29AD-6200-5369-DB95DFDAD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26" name="Group 25">
            <a:extLst>
              <a:ext uri="{FF2B5EF4-FFF2-40B4-BE49-F238E27FC236}">
                <a16:creationId xmlns:a16="http://schemas.microsoft.com/office/drawing/2014/main" id="{16316D46-649C-0A1C-3130-B82AEC712670}"/>
              </a:ext>
            </a:extLst>
          </p:cNvPr>
          <p:cNvGrpSpPr/>
          <p:nvPr/>
        </p:nvGrpSpPr>
        <p:grpSpPr>
          <a:xfrm>
            <a:off x="-8197219" y="29128"/>
            <a:ext cx="8692331" cy="6858000"/>
            <a:chOff x="718505" y="-1"/>
            <a:chExt cx="8692331" cy="6858000"/>
          </a:xfrm>
        </p:grpSpPr>
        <p:sp>
          <p:nvSpPr>
            <p:cNvPr id="27" name="Rectangle 26">
              <a:extLst>
                <a:ext uri="{FF2B5EF4-FFF2-40B4-BE49-F238E27FC236}">
                  <a16:creationId xmlns:a16="http://schemas.microsoft.com/office/drawing/2014/main" id="{154BFCB2-B2D1-E80E-716E-1EA7E595EAB1}"/>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DB884C5-755F-9EFC-B453-60CCA079771D}"/>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7163AD6-EF3F-44B6-42F5-55D923E94260}"/>
                </a:ext>
              </a:extLst>
            </p:cNvPr>
            <p:cNvSpPr txBox="1"/>
            <p:nvPr/>
          </p:nvSpPr>
          <p:spPr>
            <a:xfrm rot="16200000">
              <a:off x="7953358" y="3366352"/>
              <a:ext cx="2268628" cy="569387"/>
            </a:xfrm>
            <a:prstGeom prst="rect">
              <a:avLst/>
            </a:prstGeom>
            <a:noFill/>
          </p:spPr>
          <p:txBody>
            <a:bodyPr wrap="square" rtlCol="0">
              <a:spAutoFit/>
            </a:bodyPr>
            <a:lstStyle/>
            <a:p>
              <a:pPr algn="ctr"/>
              <a:r>
                <a:rPr lang="id-ID" sz="3100" b="1" dirty="0">
                  <a:solidFill>
                    <a:srgbClr val="F0EEF0"/>
                  </a:solidFill>
                  <a:latin typeface="Tw Cen MT" panose="020B0602020104020603" pitchFamily="34" charset="0"/>
                </a:rPr>
                <a:t>requirement</a:t>
              </a:r>
              <a:endParaRPr lang="en-US" sz="3100" b="1" dirty="0">
                <a:solidFill>
                  <a:srgbClr val="F0EEF0"/>
                </a:solidFill>
                <a:latin typeface="Tw Cen MT" panose="020B0602020104020603" pitchFamily="34" charset="0"/>
              </a:endParaRPr>
            </a:p>
          </p:txBody>
        </p:sp>
        <p:pic>
          <p:nvPicPr>
            <p:cNvPr id="30" name="Picture 29">
              <a:extLst>
                <a:ext uri="{FF2B5EF4-FFF2-40B4-BE49-F238E27FC236}">
                  <a16:creationId xmlns:a16="http://schemas.microsoft.com/office/drawing/2014/main" id="{D1E45CC5-01D9-0901-F621-CAD9C6B88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31" name="Group 30">
            <a:extLst>
              <a:ext uri="{FF2B5EF4-FFF2-40B4-BE49-F238E27FC236}">
                <a16:creationId xmlns:a16="http://schemas.microsoft.com/office/drawing/2014/main" id="{FE0CB352-B32D-1D47-23E6-6A65AE96A173}"/>
              </a:ext>
            </a:extLst>
          </p:cNvPr>
          <p:cNvGrpSpPr/>
          <p:nvPr/>
        </p:nvGrpSpPr>
        <p:grpSpPr>
          <a:xfrm>
            <a:off x="-9856359" y="55476"/>
            <a:ext cx="9927504" cy="6858000"/>
            <a:chOff x="-9337032" y="-1"/>
            <a:chExt cx="9927504" cy="6858000"/>
          </a:xfrm>
        </p:grpSpPr>
        <p:sp>
          <p:nvSpPr>
            <p:cNvPr id="32" name="Rectangle 31">
              <a:extLst>
                <a:ext uri="{FF2B5EF4-FFF2-40B4-BE49-F238E27FC236}">
                  <a16:creationId xmlns:a16="http://schemas.microsoft.com/office/drawing/2014/main" id="{E1B0A2EF-F1A2-21EF-1155-27DC15B0B300}"/>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9957156-F55D-2761-FD4E-A6CFA2A8BB9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A5CBADB3-1E29-3017-0096-106576C29D46}"/>
                </a:ext>
              </a:extLst>
            </p:cNvPr>
            <p:cNvSpPr txBox="1"/>
            <p:nvPr/>
          </p:nvSpPr>
          <p:spPr>
            <a:xfrm rot="16200000">
              <a:off x="-737688" y="3228902"/>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35" name="Picture 34">
              <a:extLst>
                <a:ext uri="{FF2B5EF4-FFF2-40B4-BE49-F238E27FC236}">
                  <a16:creationId xmlns:a16="http://schemas.microsoft.com/office/drawing/2014/main" id="{8E04EE6A-747F-57AE-C735-412536BA9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9" name="TextBox 88">
            <a:extLst>
              <a:ext uri="{FF2B5EF4-FFF2-40B4-BE49-F238E27FC236}">
                <a16:creationId xmlns:a16="http://schemas.microsoft.com/office/drawing/2014/main" id="{DA074BFE-0E39-F02A-0607-6753B8483C4D}"/>
              </a:ext>
            </a:extLst>
          </p:cNvPr>
          <p:cNvSpPr txBox="1"/>
          <p:nvPr/>
        </p:nvSpPr>
        <p:spPr>
          <a:xfrm rot="16200000">
            <a:off x="10771421" y="3262973"/>
            <a:ext cx="1992086" cy="646331"/>
          </a:xfrm>
          <a:prstGeom prst="rect">
            <a:avLst/>
          </a:prstGeom>
          <a:noFill/>
        </p:spPr>
        <p:txBody>
          <a:bodyPr wrap="square" rtlCol="0">
            <a:spAutoFit/>
          </a:bodyPr>
          <a:lstStyle/>
          <a:p>
            <a:pPr algn="ctr"/>
            <a:r>
              <a:rPr lang="id-ID" sz="3600" b="1" dirty="0">
                <a:solidFill>
                  <a:schemeClr val="bg2">
                    <a:lumMod val="75000"/>
                  </a:schemeClr>
                </a:solidFill>
                <a:latin typeface="Tw Cen MT" panose="020B0602020104020603" pitchFamily="34" charset="0"/>
              </a:rPr>
              <a:t>Problem</a:t>
            </a:r>
            <a:endParaRPr lang="en-US" sz="3600" b="1" dirty="0">
              <a:solidFill>
                <a:schemeClr val="bg2">
                  <a:lumMod val="75000"/>
                </a:schemeClr>
              </a:solidFill>
              <a:latin typeface="Tw Cen MT" panose="020B0602020104020603" pitchFamily="34" charset="0"/>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591631" y="-72137"/>
            <a:ext cx="9574094" cy="6858000"/>
            <a:chOff x="948038" y="-72137"/>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948038" y="-72137"/>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9353723" y="2265303"/>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202916" y="3117473"/>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451172" y="3247471"/>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724867" y="-72136"/>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35775"/>
              <a:ext cx="1992086" cy="553998"/>
            </a:xfrm>
            <a:prstGeom prst="rect">
              <a:avLst/>
            </a:prstGeom>
            <a:noFill/>
          </p:spPr>
          <p:txBody>
            <a:bodyPr wrap="square" rtlCol="0">
              <a:spAutoFit/>
            </a:bodyPr>
            <a:lstStyle/>
            <a:p>
              <a:pPr algn="ctr"/>
              <a:r>
                <a:rPr lang="id-ID" sz="3000" b="1" dirty="0">
                  <a:solidFill>
                    <a:srgbClr val="F0EEF0"/>
                  </a:solidFill>
                  <a:latin typeface="Tw Cen MT" panose="020B0602020104020603" pitchFamily="34" charset="0"/>
                </a:rPr>
                <a:t>requrement</a:t>
              </a:r>
              <a:endParaRPr lang="en-US" sz="30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528319" y="-14427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1045019" y="3234921"/>
              <a:ext cx="260420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ER Diagram</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BFC3FFCD-BCDB-3CB7-394E-F42B7F2B2EAD}"/>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oogle Shape;83;p13">
            <a:extLst>
              <a:ext uri="{FF2B5EF4-FFF2-40B4-BE49-F238E27FC236}">
                <a16:creationId xmlns:a16="http://schemas.microsoft.com/office/drawing/2014/main" id="{8D5577E0-F67C-D4E5-A34B-D65D81D38AC5}"/>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4" name="Google Shape;97;p15">
            <a:extLst>
              <a:ext uri="{FF2B5EF4-FFF2-40B4-BE49-F238E27FC236}">
                <a16:creationId xmlns:a16="http://schemas.microsoft.com/office/drawing/2014/main" id="{04F26AD9-C47F-0BF7-BC87-ACF3967A5202}"/>
              </a:ext>
            </a:extLst>
          </p:cNvPr>
          <p:cNvSpPr txBox="1">
            <a:spLocks/>
          </p:cNvSpPr>
          <p:nvPr/>
        </p:nvSpPr>
        <p:spPr>
          <a:xfrm>
            <a:off x="311700" y="302600"/>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id-ID" sz="4000" dirty="0">
                <a:solidFill>
                  <a:srgbClr val="FFFF00"/>
                </a:solidFill>
              </a:rPr>
              <a:t>       </a:t>
            </a:r>
            <a:r>
              <a:rPr lang="en-IN" sz="4000" dirty="0">
                <a:solidFill>
                  <a:srgbClr val="FFFF00"/>
                </a:solidFill>
              </a:rPr>
              <a:t>Objectives of the project</a:t>
            </a:r>
          </a:p>
          <a:p>
            <a:pPr>
              <a:buSzPts val="2800"/>
            </a:pPr>
            <a:endParaRPr lang="en-IN" dirty="0"/>
          </a:p>
          <a:p>
            <a:pPr>
              <a:buSzPts val="2800"/>
            </a:pPr>
            <a:endParaRPr lang="en-IN" dirty="0"/>
          </a:p>
        </p:txBody>
      </p:sp>
      <p:sp>
        <p:nvSpPr>
          <p:cNvPr id="21" name="TextBox 20">
            <a:extLst>
              <a:ext uri="{FF2B5EF4-FFF2-40B4-BE49-F238E27FC236}">
                <a16:creationId xmlns:a16="http://schemas.microsoft.com/office/drawing/2014/main" id="{8CE2E14C-76A4-9BC5-593F-219B1C1C1CC0}"/>
              </a:ext>
            </a:extLst>
          </p:cNvPr>
          <p:cNvSpPr txBox="1"/>
          <p:nvPr/>
        </p:nvSpPr>
        <p:spPr>
          <a:xfrm>
            <a:off x="3087741" y="3561183"/>
            <a:ext cx="11230419" cy="338554"/>
          </a:xfrm>
          <a:prstGeom prst="rect">
            <a:avLst/>
          </a:prstGeom>
          <a:noFill/>
        </p:spPr>
        <p:txBody>
          <a:bodyPr wrap="square">
            <a:spAutoFit/>
          </a:bodyPr>
          <a:lstStyle/>
          <a:p>
            <a:endParaRPr lang="en-IN" sz="1600" dirty="0"/>
          </a:p>
        </p:txBody>
      </p:sp>
      <p:grpSp>
        <p:nvGrpSpPr>
          <p:cNvPr id="81" name="Group 80">
            <a:extLst>
              <a:ext uri="{FF2B5EF4-FFF2-40B4-BE49-F238E27FC236}">
                <a16:creationId xmlns:a16="http://schemas.microsoft.com/office/drawing/2014/main" id="{79315481-A949-96D3-EA58-6412F9D83474}"/>
              </a:ext>
            </a:extLst>
          </p:cNvPr>
          <p:cNvGrpSpPr/>
          <p:nvPr/>
        </p:nvGrpSpPr>
        <p:grpSpPr>
          <a:xfrm>
            <a:off x="-10931883" y="-54574"/>
            <a:ext cx="12482920" cy="6858000"/>
            <a:chOff x="-290920" y="0"/>
            <a:chExt cx="12482920" cy="6858000"/>
          </a:xfrm>
        </p:grpSpPr>
        <p:sp>
          <p:nvSpPr>
            <p:cNvPr id="82" name="Rectangle 81">
              <a:extLst>
                <a:ext uri="{FF2B5EF4-FFF2-40B4-BE49-F238E27FC236}">
                  <a16:creationId xmlns:a16="http://schemas.microsoft.com/office/drawing/2014/main" id="{D34AA1AB-7A6C-1FDE-ADAD-60862EEC2D2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2039CE4B-CBED-CDD5-0A13-BBCA181FE6A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C6EA4077-2255-0F2A-A83F-83D284F5CD73}"/>
                </a:ext>
              </a:extLst>
            </p:cNvPr>
            <p:cNvSpPr txBox="1"/>
            <p:nvPr/>
          </p:nvSpPr>
          <p:spPr>
            <a:xfrm rot="16200000">
              <a:off x="10872792" y="3194734"/>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content</a:t>
              </a:r>
              <a:endParaRPr lang="en-US" sz="3600" b="1" dirty="0">
                <a:solidFill>
                  <a:srgbClr val="F0EEF0"/>
                </a:solidFill>
                <a:latin typeface="Tw Cen MT" panose="020B0602020104020603" pitchFamily="34" charset="0"/>
              </a:endParaRPr>
            </a:p>
          </p:txBody>
        </p:sp>
        <p:pic>
          <p:nvPicPr>
            <p:cNvPr id="85" name="Picture 84">
              <a:extLst>
                <a:ext uri="{FF2B5EF4-FFF2-40B4-BE49-F238E27FC236}">
                  <a16:creationId xmlns:a16="http://schemas.microsoft.com/office/drawing/2014/main" id="{7A6FFE6E-13F6-E020-EF7A-9D6F1607B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86" name="Freeform: Shape 85">
            <a:extLst>
              <a:ext uri="{FF2B5EF4-FFF2-40B4-BE49-F238E27FC236}">
                <a16:creationId xmlns:a16="http://schemas.microsoft.com/office/drawing/2014/main" id="{5C845198-AEB3-9DCB-FFBF-57660F1760E9}"/>
              </a:ext>
            </a:extLst>
          </p:cNvPr>
          <p:cNvSpPr/>
          <p:nvPr/>
        </p:nvSpPr>
        <p:spPr>
          <a:xfrm>
            <a:off x="377383" y="2257391"/>
            <a:ext cx="1214079" cy="248217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a:extLst>
              <a:ext uri="{FF2B5EF4-FFF2-40B4-BE49-F238E27FC236}">
                <a16:creationId xmlns:a16="http://schemas.microsoft.com/office/drawing/2014/main" id="{59563E92-4BEF-2030-D020-4D43D751ACDB}"/>
              </a:ext>
            </a:extLst>
          </p:cNvPr>
          <p:cNvGrpSpPr/>
          <p:nvPr/>
        </p:nvGrpSpPr>
        <p:grpSpPr>
          <a:xfrm>
            <a:off x="-7420085" y="-17564"/>
            <a:ext cx="8692331" cy="6858000"/>
            <a:chOff x="718505" y="-1"/>
            <a:chExt cx="8692331" cy="6858000"/>
          </a:xfrm>
        </p:grpSpPr>
        <p:sp>
          <p:nvSpPr>
            <p:cNvPr id="88" name="Rectangle 87">
              <a:extLst>
                <a:ext uri="{FF2B5EF4-FFF2-40B4-BE49-F238E27FC236}">
                  <a16:creationId xmlns:a16="http://schemas.microsoft.com/office/drawing/2014/main" id="{35BC6C1D-A9FA-6EAA-2B7D-E3DE82E19B2E}"/>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274CC3D2-813C-B756-1C66-020679CB4C2B}"/>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3D982538-D4D1-5530-F81B-AFF8629F85E6}"/>
                </a:ext>
              </a:extLst>
            </p:cNvPr>
            <p:cNvSpPr txBox="1"/>
            <p:nvPr/>
          </p:nvSpPr>
          <p:spPr>
            <a:xfrm rot="16200000">
              <a:off x="8091629" y="3235775"/>
              <a:ext cx="1992086" cy="553998"/>
            </a:xfrm>
            <a:prstGeom prst="rect">
              <a:avLst/>
            </a:prstGeom>
            <a:noFill/>
          </p:spPr>
          <p:txBody>
            <a:bodyPr wrap="square" rtlCol="0">
              <a:spAutoFit/>
            </a:bodyPr>
            <a:lstStyle/>
            <a:p>
              <a:pPr algn="ctr"/>
              <a:r>
                <a:rPr lang="id-ID" sz="3000" b="1" dirty="0">
                  <a:solidFill>
                    <a:srgbClr val="F0EEF0"/>
                  </a:solidFill>
                  <a:latin typeface="Tw Cen MT" panose="020B0602020104020603" pitchFamily="34" charset="0"/>
                </a:rPr>
                <a:t>requrement</a:t>
              </a:r>
              <a:endParaRPr lang="en-US" sz="3000" b="1" dirty="0">
                <a:solidFill>
                  <a:srgbClr val="F0EEF0"/>
                </a:solidFill>
                <a:latin typeface="Tw Cen MT" panose="020B0602020104020603" pitchFamily="34" charset="0"/>
              </a:endParaRPr>
            </a:p>
          </p:txBody>
        </p:sp>
        <p:pic>
          <p:nvPicPr>
            <p:cNvPr id="91" name="Picture 90">
              <a:extLst>
                <a:ext uri="{FF2B5EF4-FFF2-40B4-BE49-F238E27FC236}">
                  <a16:creationId xmlns:a16="http://schemas.microsoft.com/office/drawing/2014/main" id="{488556E4-7C29-C809-40A5-DE0FC3EE2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2" name="Group 91">
            <a:extLst>
              <a:ext uri="{FF2B5EF4-FFF2-40B4-BE49-F238E27FC236}">
                <a16:creationId xmlns:a16="http://schemas.microsoft.com/office/drawing/2014/main" id="{206132BC-D6C6-4DBC-5161-CB5037A9D2D3}"/>
              </a:ext>
            </a:extLst>
          </p:cNvPr>
          <p:cNvGrpSpPr/>
          <p:nvPr/>
        </p:nvGrpSpPr>
        <p:grpSpPr>
          <a:xfrm>
            <a:off x="-9090520" y="-27288"/>
            <a:ext cx="9927504" cy="6858000"/>
            <a:chOff x="-9337032" y="-1"/>
            <a:chExt cx="9927504" cy="6858000"/>
          </a:xfrm>
        </p:grpSpPr>
        <p:sp>
          <p:nvSpPr>
            <p:cNvPr id="93" name="Rectangle 92">
              <a:extLst>
                <a:ext uri="{FF2B5EF4-FFF2-40B4-BE49-F238E27FC236}">
                  <a16:creationId xmlns:a16="http://schemas.microsoft.com/office/drawing/2014/main" id="{0C534A34-BE4A-029E-C47C-786EEC6B6F1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93">
              <a:extLst>
                <a:ext uri="{FF2B5EF4-FFF2-40B4-BE49-F238E27FC236}">
                  <a16:creationId xmlns:a16="http://schemas.microsoft.com/office/drawing/2014/main" id="{2D2352E3-A3F0-E2F9-DB1F-DF1DD29D772C}"/>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126145D2-7A3A-31AC-E8A6-BB30B48B1E2B}"/>
                </a:ext>
              </a:extLst>
            </p:cNvPr>
            <p:cNvSpPr txBox="1"/>
            <p:nvPr/>
          </p:nvSpPr>
          <p:spPr>
            <a:xfrm rot="16200000">
              <a:off x="-1045019" y="3234921"/>
              <a:ext cx="260420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ER Diagram</a:t>
              </a:r>
              <a:endParaRPr lang="en-US" sz="3600" b="1" dirty="0">
                <a:solidFill>
                  <a:srgbClr val="F0EEF0"/>
                </a:solidFill>
                <a:latin typeface="Tw Cen MT" panose="020B0602020104020603" pitchFamily="34" charset="0"/>
              </a:endParaRPr>
            </a:p>
          </p:txBody>
        </p:sp>
        <p:pic>
          <p:nvPicPr>
            <p:cNvPr id="101" name="Picture 100">
              <a:extLst>
                <a:ext uri="{FF2B5EF4-FFF2-40B4-BE49-F238E27FC236}">
                  <a16:creationId xmlns:a16="http://schemas.microsoft.com/office/drawing/2014/main" id="{DB05D832-D291-FB69-B250-91AD5DDBD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2" name="Group 101">
            <a:extLst>
              <a:ext uri="{FF2B5EF4-FFF2-40B4-BE49-F238E27FC236}">
                <a16:creationId xmlns:a16="http://schemas.microsoft.com/office/drawing/2014/main" id="{E6284F89-95E1-D769-54C4-D79B32F20EBB}"/>
              </a:ext>
            </a:extLst>
          </p:cNvPr>
          <p:cNvGrpSpPr/>
          <p:nvPr/>
        </p:nvGrpSpPr>
        <p:grpSpPr>
          <a:xfrm>
            <a:off x="2366339" y="1647584"/>
            <a:ext cx="7202439" cy="961778"/>
            <a:chOff x="844115" y="2150254"/>
            <a:chExt cx="5199338" cy="961778"/>
          </a:xfrm>
        </p:grpSpPr>
        <p:sp>
          <p:nvSpPr>
            <p:cNvPr id="103" name="Oval 102">
              <a:extLst>
                <a:ext uri="{FF2B5EF4-FFF2-40B4-BE49-F238E27FC236}">
                  <a16:creationId xmlns:a16="http://schemas.microsoft.com/office/drawing/2014/main" id="{B720C4E8-3FB8-5AF0-B35D-180F9E764375}"/>
                </a:ext>
              </a:extLst>
            </p:cNvPr>
            <p:cNvSpPr/>
            <p:nvPr/>
          </p:nvSpPr>
          <p:spPr>
            <a:xfrm>
              <a:off x="844115" y="2277144"/>
              <a:ext cx="504499"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94314533-40A8-32EE-9778-D1611D32B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13" y="2394529"/>
              <a:ext cx="398394" cy="398394"/>
            </a:xfrm>
            <a:prstGeom prst="rect">
              <a:avLst/>
            </a:prstGeom>
          </p:spPr>
        </p:pic>
        <p:sp>
          <p:nvSpPr>
            <p:cNvPr id="105" name="TextBox 104">
              <a:extLst>
                <a:ext uri="{FF2B5EF4-FFF2-40B4-BE49-F238E27FC236}">
                  <a16:creationId xmlns:a16="http://schemas.microsoft.com/office/drawing/2014/main" id="{34D74CF1-0A6A-F612-4798-9B4588782866}"/>
                </a:ext>
              </a:extLst>
            </p:cNvPr>
            <p:cNvSpPr txBox="1"/>
            <p:nvPr/>
          </p:nvSpPr>
          <p:spPr>
            <a:xfrm>
              <a:off x="1505689" y="2150254"/>
              <a:ext cx="4537764" cy="400110"/>
            </a:xfrm>
            <a:prstGeom prst="rect">
              <a:avLst/>
            </a:prstGeom>
            <a:noFill/>
          </p:spPr>
          <p:txBody>
            <a:bodyPr wrap="square" rtlCol="0">
              <a:spAutoFit/>
            </a:bodyPr>
            <a:lstStyle/>
            <a:p>
              <a:r>
                <a:rPr lang="en-IN" sz="2000" b="1" i="0" dirty="0">
                  <a:effectLst/>
                  <a:latin typeface="Söhne"/>
                </a:rPr>
                <a:t>Simplify Booking Process</a:t>
              </a:r>
              <a:r>
                <a:rPr lang="id-ID" sz="2000" b="1" i="0" dirty="0">
                  <a:effectLst/>
                  <a:latin typeface="Söhne"/>
                </a:rPr>
                <a:t> with Wallet transaction </a:t>
              </a:r>
              <a:r>
                <a:rPr lang="en-IN" sz="2000" b="1" i="0" dirty="0">
                  <a:effectLst/>
                  <a:latin typeface="Söhne"/>
                </a:rPr>
                <a:t>:</a:t>
              </a:r>
              <a:endParaRPr lang="en-US" sz="2000" b="1" dirty="0">
                <a:solidFill>
                  <a:schemeClr val="tx1"/>
                </a:solidFill>
                <a:latin typeface="Tw Cen MT" panose="020B0602020104020603" pitchFamily="34" charset="0"/>
              </a:endParaRPr>
            </a:p>
          </p:txBody>
        </p:sp>
        <p:sp>
          <p:nvSpPr>
            <p:cNvPr id="106" name="TextBox 105">
              <a:extLst>
                <a:ext uri="{FF2B5EF4-FFF2-40B4-BE49-F238E27FC236}">
                  <a16:creationId xmlns:a16="http://schemas.microsoft.com/office/drawing/2014/main" id="{B138265F-0A07-6B1D-6AAC-4B6EC37F3FA1}"/>
                </a:ext>
              </a:extLst>
            </p:cNvPr>
            <p:cNvSpPr txBox="1"/>
            <p:nvPr/>
          </p:nvSpPr>
          <p:spPr>
            <a:xfrm>
              <a:off x="1426529" y="2527257"/>
              <a:ext cx="4552551" cy="584775"/>
            </a:xfrm>
            <a:prstGeom prst="rect">
              <a:avLst/>
            </a:prstGeom>
            <a:noFill/>
          </p:spPr>
          <p:txBody>
            <a:bodyPr wrap="square" rtlCol="0">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Streamline the complex process of locating, gathering information, and booking turf facilities, making it user-friendly and efficient.</a:t>
              </a:r>
              <a:endParaRPr lang="en-US" sz="1600" dirty="0">
                <a:solidFill>
                  <a:schemeClr val="tx1"/>
                </a:solidFill>
                <a:latin typeface="Times New Roman" panose="02020603050405020304" pitchFamily="18" charset="0"/>
                <a:cs typeface="Times New Roman" panose="02020603050405020304" pitchFamily="18" charset="0"/>
              </a:endParaRPr>
            </a:p>
          </p:txBody>
        </p:sp>
      </p:grpSp>
      <p:grpSp>
        <p:nvGrpSpPr>
          <p:cNvPr id="107" name="Group 106">
            <a:extLst>
              <a:ext uri="{FF2B5EF4-FFF2-40B4-BE49-F238E27FC236}">
                <a16:creationId xmlns:a16="http://schemas.microsoft.com/office/drawing/2014/main" id="{2CC3050D-D0A6-CB3A-B118-F995AB4502DA}"/>
              </a:ext>
            </a:extLst>
          </p:cNvPr>
          <p:cNvGrpSpPr/>
          <p:nvPr/>
        </p:nvGrpSpPr>
        <p:grpSpPr>
          <a:xfrm>
            <a:off x="2340644" y="2888848"/>
            <a:ext cx="7125061" cy="1009457"/>
            <a:chOff x="764723" y="3432376"/>
            <a:chExt cx="7125061" cy="1009457"/>
          </a:xfrm>
        </p:grpSpPr>
        <p:sp>
          <p:nvSpPr>
            <p:cNvPr id="108" name="Oval 107">
              <a:extLst>
                <a:ext uri="{FF2B5EF4-FFF2-40B4-BE49-F238E27FC236}">
                  <a16:creationId xmlns:a16="http://schemas.microsoft.com/office/drawing/2014/main" id="{4904E7E8-6AAB-371E-2FAA-C1305132D966}"/>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CF27249C-C01F-C3A3-644E-A4D949B12E3C}"/>
                </a:ext>
              </a:extLst>
            </p:cNvPr>
            <p:cNvSpPr txBox="1"/>
            <p:nvPr/>
          </p:nvSpPr>
          <p:spPr>
            <a:xfrm>
              <a:off x="1842066" y="3432376"/>
              <a:ext cx="2369970" cy="707886"/>
            </a:xfrm>
            <a:prstGeom prst="rect">
              <a:avLst/>
            </a:prstGeom>
            <a:noFill/>
          </p:spPr>
          <p:txBody>
            <a:bodyPr wrap="square" rtlCol="0">
              <a:spAutoFit/>
            </a:bodyPr>
            <a:lstStyle/>
            <a:p>
              <a:r>
                <a:rPr lang="en-IN" sz="2000" b="1" i="0" dirty="0">
                  <a:effectLst/>
                  <a:latin typeface="Söhne"/>
                </a:rPr>
                <a:t>Time Efficiency:</a:t>
              </a:r>
              <a:r>
                <a:rPr lang="en-IN" sz="2000" b="0" i="0" dirty="0">
                  <a:solidFill>
                    <a:srgbClr val="374151"/>
                  </a:solidFill>
                  <a:effectLst/>
                  <a:latin typeface="Söhne"/>
                </a:rPr>
                <a:t> </a:t>
              </a:r>
              <a:br>
                <a:rPr lang="en-IN" sz="2000" dirty="0"/>
              </a:br>
              <a:endParaRPr lang="en-US" sz="2000" b="1" dirty="0">
                <a:solidFill>
                  <a:schemeClr val="tx1"/>
                </a:solidFill>
                <a:latin typeface="Tw Cen MT" panose="020B0602020104020603" pitchFamily="34" charset="0"/>
              </a:endParaRPr>
            </a:p>
          </p:txBody>
        </p:sp>
        <p:sp>
          <p:nvSpPr>
            <p:cNvPr id="110" name="TextBox 109">
              <a:extLst>
                <a:ext uri="{FF2B5EF4-FFF2-40B4-BE49-F238E27FC236}">
                  <a16:creationId xmlns:a16="http://schemas.microsoft.com/office/drawing/2014/main" id="{28F6A823-60FA-A696-798F-7E6567D63B7C}"/>
                </a:ext>
              </a:extLst>
            </p:cNvPr>
            <p:cNvSpPr txBox="1"/>
            <p:nvPr/>
          </p:nvSpPr>
          <p:spPr>
            <a:xfrm>
              <a:off x="1435199" y="3703169"/>
              <a:ext cx="6454585" cy="738664"/>
            </a:xfrm>
            <a:prstGeom prst="rect">
              <a:avLst/>
            </a:prstGeom>
            <a:noFill/>
          </p:spPr>
          <p:txBody>
            <a:bodyPr wrap="square" rtlCol="0">
              <a:spAutoFit/>
            </a:bodyPr>
            <a:lstStyle/>
            <a:p>
              <a:endParaRPr lang="en-US" dirty="0">
                <a:solidFill>
                  <a:schemeClr val="tx1">
                    <a:lumMod val="75000"/>
                    <a:lumOff val="25000"/>
                  </a:schemeClr>
                </a:solidFill>
                <a:latin typeface="Tw Cen MT" panose="020B0602020104020603" pitchFamily="34" charset="0"/>
              </a:endParaRPr>
            </a:p>
          </p:txBody>
        </p:sp>
      </p:grpSp>
      <p:grpSp>
        <p:nvGrpSpPr>
          <p:cNvPr id="111" name="Group 110">
            <a:extLst>
              <a:ext uri="{FF2B5EF4-FFF2-40B4-BE49-F238E27FC236}">
                <a16:creationId xmlns:a16="http://schemas.microsoft.com/office/drawing/2014/main" id="{14961993-C8D3-7CA0-658D-CC7E188E307C}"/>
              </a:ext>
            </a:extLst>
          </p:cNvPr>
          <p:cNvGrpSpPr/>
          <p:nvPr/>
        </p:nvGrpSpPr>
        <p:grpSpPr>
          <a:xfrm>
            <a:off x="2336896" y="4097025"/>
            <a:ext cx="7303258" cy="944592"/>
            <a:chOff x="764723" y="4617266"/>
            <a:chExt cx="7303258" cy="944592"/>
          </a:xfrm>
        </p:grpSpPr>
        <p:sp>
          <p:nvSpPr>
            <p:cNvPr id="112" name="Oval 111">
              <a:extLst>
                <a:ext uri="{FF2B5EF4-FFF2-40B4-BE49-F238E27FC236}">
                  <a16:creationId xmlns:a16="http://schemas.microsoft.com/office/drawing/2014/main" id="{F3D9680D-3A61-9F80-D253-007E2368F6AF}"/>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EE030E3-0561-9828-510C-0F7341C593E4}"/>
                </a:ext>
              </a:extLst>
            </p:cNvPr>
            <p:cNvSpPr txBox="1"/>
            <p:nvPr/>
          </p:nvSpPr>
          <p:spPr>
            <a:xfrm>
              <a:off x="1733658" y="4617266"/>
              <a:ext cx="3835490" cy="400110"/>
            </a:xfrm>
            <a:prstGeom prst="rect">
              <a:avLst/>
            </a:prstGeom>
            <a:noFill/>
          </p:spPr>
          <p:txBody>
            <a:bodyPr wrap="square" rtlCol="0">
              <a:spAutoFit/>
            </a:bodyPr>
            <a:lstStyle/>
            <a:p>
              <a:r>
                <a:rPr lang="en-IN" sz="2000" b="1" i="0" dirty="0">
                  <a:effectLst/>
                  <a:latin typeface="Söhne"/>
                </a:rPr>
                <a:t>Comprehensive Information:</a:t>
              </a:r>
              <a:endParaRPr lang="en-US" sz="2000" b="1" dirty="0">
                <a:solidFill>
                  <a:schemeClr val="tx1"/>
                </a:solidFill>
                <a:latin typeface="Tw Cen MT" panose="020B0602020104020603" pitchFamily="34" charset="0"/>
              </a:endParaRPr>
            </a:p>
          </p:txBody>
        </p:sp>
        <p:sp>
          <p:nvSpPr>
            <p:cNvPr id="114" name="TextBox 113">
              <a:extLst>
                <a:ext uri="{FF2B5EF4-FFF2-40B4-BE49-F238E27FC236}">
                  <a16:creationId xmlns:a16="http://schemas.microsoft.com/office/drawing/2014/main" id="{ECFC2F7D-148D-4CF3-7EA0-81555AA1B4C2}"/>
                </a:ext>
              </a:extLst>
            </p:cNvPr>
            <p:cNvSpPr txBox="1"/>
            <p:nvPr/>
          </p:nvSpPr>
          <p:spPr>
            <a:xfrm>
              <a:off x="1710619" y="4977083"/>
              <a:ext cx="6357362" cy="584775"/>
            </a:xfrm>
            <a:prstGeom prst="rect">
              <a:avLst/>
            </a:prstGeom>
            <a:noFill/>
          </p:spPr>
          <p:txBody>
            <a:bodyPr wrap="square" rtlCol="0">
              <a:spAutoFit/>
            </a:bodyPr>
            <a:lstStyle/>
            <a:p>
              <a:r>
                <a:rPr lang="en-US" sz="1600" b="0" i="0" dirty="0">
                  <a:solidFill>
                    <a:srgbClr val="374151"/>
                  </a:solidFill>
                  <a:effectLst/>
                  <a:latin typeface="Söhne"/>
                </a:rPr>
                <a:t>Provide users with detailed and comprehensive information about available turfs, including location, size, amenities, and availability.</a:t>
              </a:r>
              <a:endParaRPr lang="en-US" sz="1600" dirty="0">
                <a:solidFill>
                  <a:schemeClr val="tx1"/>
                </a:solidFill>
                <a:latin typeface="Tw Cen MT" panose="020B0602020104020603" pitchFamily="34" charset="0"/>
              </a:endParaRPr>
            </a:p>
          </p:txBody>
        </p:sp>
        <p:pic>
          <p:nvPicPr>
            <p:cNvPr id="115" name="Picture 114">
              <a:extLst>
                <a:ext uri="{FF2B5EF4-FFF2-40B4-BE49-F238E27FC236}">
                  <a16:creationId xmlns:a16="http://schemas.microsoft.com/office/drawing/2014/main" id="{1B92D334-DFA3-2914-37E0-969F9C9B60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sp>
        <p:nvSpPr>
          <p:cNvPr id="116" name="TextBox 115">
            <a:extLst>
              <a:ext uri="{FF2B5EF4-FFF2-40B4-BE49-F238E27FC236}">
                <a16:creationId xmlns:a16="http://schemas.microsoft.com/office/drawing/2014/main" id="{CA3A5370-94C4-820C-20C6-47DB261E13A2}"/>
              </a:ext>
            </a:extLst>
          </p:cNvPr>
          <p:cNvSpPr txBox="1"/>
          <p:nvPr/>
        </p:nvSpPr>
        <p:spPr>
          <a:xfrm>
            <a:off x="3204385" y="3296284"/>
            <a:ext cx="6338482" cy="584775"/>
          </a:xfrm>
          <a:prstGeom prst="rect">
            <a:avLst/>
          </a:prstGeom>
          <a:noFill/>
        </p:spPr>
        <p:txBody>
          <a:bodyPr wrap="square">
            <a:spAutoFit/>
          </a:bodyPr>
          <a:lstStyle/>
          <a:p>
            <a:r>
              <a:rPr lang="en-US" sz="1600" b="0" i="0" dirty="0">
                <a:solidFill>
                  <a:srgbClr val="374151"/>
                </a:solidFill>
                <a:effectLst/>
                <a:latin typeface="Söhne"/>
              </a:rPr>
              <a:t>Reduce the time-consuming nature of turf booking by offering a centralized system that facilitates quick and easy reservations.</a:t>
            </a:r>
            <a:endParaRPr lang="en-IN" sz="1600" dirty="0"/>
          </a:p>
        </p:txBody>
      </p:sp>
      <p:pic>
        <p:nvPicPr>
          <p:cNvPr id="132" name="Picture 131">
            <a:extLst>
              <a:ext uri="{FF2B5EF4-FFF2-40B4-BE49-F238E27FC236}">
                <a16:creationId xmlns:a16="http://schemas.microsoft.com/office/drawing/2014/main" id="{CD140DDD-F10E-A171-5349-7C3C5BBF5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389640" y="3091000"/>
            <a:ext cx="530600" cy="530600"/>
          </a:xfrm>
          <a:prstGeom prst="rect">
            <a:avLst/>
          </a:prstGeom>
        </p:spPr>
      </p:pic>
      <p:grpSp>
        <p:nvGrpSpPr>
          <p:cNvPr id="133" name="Group 132">
            <a:extLst>
              <a:ext uri="{FF2B5EF4-FFF2-40B4-BE49-F238E27FC236}">
                <a16:creationId xmlns:a16="http://schemas.microsoft.com/office/drawing/2014/main" id="{40761584-CE49-FFDD-BB67-8DCFD771B8E4}"/>
              </a:ext>
            </a:extLst>
          </p:cNvPr>
          <p:cNvGrpSpPr/>
          <p:nvPr/>
        </p:nvGrpSpPr>
        <p:grpSpPr>
          <a:xfrm>
            <a:off x="2347889" y="5329796"/>
            <a:ext cx="7125061" cy="1009457"/>
            <a:chOff x="764723" y="3432376"/>
            <a:chExt cx="7125061" cy="1009457"/>
          </a:xfrm>
        </p:grpSpPr>
        <p:sp>
          <p:nvSpPr>
            <p:cNvPr id="134" name="Oval 133">
              <a:extLst>
                <a:ext uri="{FF2B5EF4-FFF2-40B4-BE49-F238E27FC236}">
                  <a16:creationId xmlns:a16="http://schemas.microsoft.com/office/drawing/2014/main" id="{E9C54883-A00F-BEE9-518C-2ADBE3D8C639}"/>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F8C1F6C8-7FF4-FDE0-E18A-879309DA4F84}"/>
                </a:ext>
              </a:extLst>
            </p:cNvPr>
            <p:cNvSpPr txBox="1"/>
            <p:nvPr/>
          </p:nvSpPr>
          <p:spPr>
            <a:xfrm>
              <a:off x="1842066" y="3432376"/>
              <a:ext cx="2369970" cy="707886"/>
            </a:xfrm>
            <a:prstGeom prst="rect">
              <a:avLst/>
            </a:prstGeom>
            <a:noFill/>
          </p:spPr>
          <p:txBody>
            <a:bodyPr wrap="square" rtlCol="0">
              <a:spAutoFit/>
            </a:bodyPr>
            <a:lstStyle/>
            <a:p>
              <a:r>
                <a:rPr lang="en-US" sz="2000" b="1" i="0" dirty="0">
                  <a:effectLst/>
                  <a:latin typeface="Söhne"/>
                </a:rPr>
                <a:t>Reliability:</a:t>
              </a:r>
              <a:br>
                <a:rPr lang="en-IN" sz="2000" dirty="0"/>
              </a:br>
              <a:endParaRPr lang="en-US" sz="2000" b="1" dirty="0">
                <a:solidFill>
                  <a:schemeClr val="tx1"/>
                </a:solidFill>
                <a:latin typeface="Tw Cen MT" panose="020B0602020104020603" pitchFamily="34" charset="0"/>
              </a:endParaRPr>
            </a:p>
          </p:txBody>
        </p:sp>
        <p:sp>
          <p:nvSpPr>
            <p:cNvPr id="136" name="TextBox 135">
              <a:extLst>
                <a:ext uri="{FF2B5EF4-FFF2-40B4-BE49-F238E27FC236}">
                  <a16:creationId xmlns:a16="http://schemas.microsoft.com/office/drawing/2014/main" id="{C30C4E26-1B1A-AD8D-DBE8-8C8C91A19459}"/>
                </a:ext>
              </a:extLst>
            </p:cNvPr>
            <p:cNvSpPr txBox="1"/>
            <p:nvPr/>
          </p:nvSpPr>
          <p:spPr>
            <a:xfrm>
              <a:off x="1435199" y="3703169"/>
              <a:ext cx="6454585" cy="738664"/>
            </a:xfrm>
            <a:prstGeom prst="rect">
              <a:avLst/>
            </a:prstGeom>
            <a:noFill/>
          </p:spPr>
          <p:txBody>
            <a:bodyPr wrap="square" rtlCol="0">
              <a:spAutoFit/>
            </a:bodyPr>
            <a:lstStyle/>
            <a:p>
              <a:endParaRPr lang="en-US" dirty="0">
                <a:solidFill>
                  <a:schemeClr val="tx1">
                    <a:lumMod val="75000"/>
                    <a:lumOff val="25000"/>
                  </a:schemeClr>
                </a:solidFill>
                <a:latin typeface="Tw Cen MT" panose="020B0602020104020603" pitchFamily="34" charset="0"/>
              </a:endParaRPr>
            </a:p>
          </p:txBody>
        </p:sp>
      </p:grpSp>
      <p:sp>
        <p:nvSpPr>
          <p:cNvPr id="137" name="TextBox 136">
            <a:extLst>
              <a:ext uri="{FF2B5EF4-FFF2-40B4-BE49-F238E27FC236}">
                <a16:creationId xmlns:a16="http://schemas.microsoft.com/office/drawing/2014/main" id="{F2A97AD7-FC07-3074-C490-22B432239B09}"/>
              </a:ext>
            </a:extLst>
          </p:cNvPr>
          <p:cNvSpPr txBox="1"/>
          <p:nvPr/>
        </p:nvSpPr>
        <p:spPr>
          <a:xfrm>
            <a:off x="3230297" y="5693951"/>
            <a:ext cx="6338482" cy="584775"/>
          </a:xfrm>
          <a:prstGeom prst="rect">
            <a:avLst/>
          </a:prstGeom>
          <a:noFill/>
        </p:spPr>
        <p:txBody>
          <a:bodyPr wrap="square">
            <a:spAutoFit/>
          </a:bodyPr>
          <a:lstStyle/>
          <a:p>
            <a:r>
              <a:rPr lang="en-US" sz="1600" b="0" i="0" dirty="0">
                <a:solidFill>
                  <a:srgbClr val="374151"/>
                </a:solidFill>
                <a:effectLst/>
                <a:latin typeface="Söhne"/>
              </a:rPr>
              <a:t>Ensure the reliability and accuracy of the information provided, fostering trust among users and turf facility owners.</a:t>
            </a:r>
            <a:endParaRPr lang="en-IN" sz="1600" dirty="0"/>
          </a:p>
        </p:txBody>
      </p:sp>
      <p:pic>
        <p:nvPicPr>
          <p:cNvPr id="143" name="Picture 142">
            <a:extLst>
              <a:ext uri="{FF2B5EF4-FFF2-40B4-BE49-F238E27FC236}">
                <a16:creationId xmlns:a16="http://schemas.microsoft.com/office/drawing/2014/main" id="{7F71910E-79AB-387A-CBC1-F7ADC203E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425884" y="5600589"/>
            <a:ext cx="551880" cy="398394"/>
          </a:xfrm>
          <a:prstGeom prst="rect">
            <a:avLst/>
          </a:prstGeom>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55275" y="-2523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 name="Rectangle 1">
            <a:extLst>
              <a:ext uri="{FF2B5EF4-FFF2-40B4-BE49-F238E27FC236}">
                <a16:creationId xmlns:a16="http://schemas.microsoft.com/office/drawing/2014/main" id="{9ADBED29-EBF5-8EAD-25E0-7D74B815378F}"/>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oogle Shape;83;p13">
            <a:extLst>
              <a:ext uri="{FF2B5EF4-FFF2-40B4-BE49-F238E27FC236}">
                <a16:creationId xmlns:a16="http://schemas.microsoft.com/office/drawing/2014/main" id="{734BC5E6-9D68-57A8-23B6-50ADDED8DA1E}"/>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5" name="Google Shape;105;p16">
            <a:extLst>
              <a:ext uri="{FF2B5EF4-FFF2-40B4-BE49-F238E27FC236}">
                <a16:creationId xmlns:a16="http://schemas.microsoft.com/office/drawing/2014/main" id="{7A5B5AF2-B87C-8045-EE0A-A417A363E143}"/>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US" sz="3600" dirty="0">
                <a:solidFill>
                  <a:srgbClr val="FFFF00"/>
                </a:solidFill>
              </a:rPr>
              <a:t>    </a:t>
            </a:r>
            <a:r>
              <a:rPr lang="id-ID" sz="3600" dirty="0">
                <a:solidFill>
                  <a:srgbClr val="FFFF00"/>
                </a:solidFill>
              </a:rPr>
              <a:t>    </a:t>
            </a:r>
            <a:r>
              <a:rPr lang="en-US" sz="3600" dirty="0">
                <a:solidFill>
                  <a:srgbClr val="FFFF00"/>
                </a:solidFill>
              </a:rPr>
              <a:t>Requirements of the system (Hardware, software)</a:t>
            </a:r>
          </a:p>
          <a:p>
            <a:pPr algn="ctr">
              <a:buSzPts val="2800"/>
            </a:pPr>
            <a:endParaRPr lang="en-US" dirty="0">
              <a:solidFill>
                <a:srgbClr val="FFFF00"/>
              </a:solidFill>
            </a:endParaRPr>
          </a:p>
        </p:txBody>
      </p:sp>
      <p:sp>
        <p:nvSpPr>
          <p:cNvPr id="7" name="TextBox 6">
            <a:extLst>
              <a:ext uri="{FF2B5EF4-FFF2-40B4-BE49-F238E27FC236}">
                <a16:creationId xmlns:a16="http://schemas.microsoft.com/office/drawing/2014/main" id="{1C9480C4-0CF2-F9C0-0605-5B8C21452D3F}"/>
              </a:ext>
            </a:extLst>
          </p:cNvPr>
          <p:cNvSpPr txBox="1"/>
          <p:nvPr/>
        </p:nvSpPr>
        <p:spPr>
          <a:xfrm>
            <a:off x="609354" y="1401902"/>
            <a:ext cx="8244712" cy="2062103"/>
          </a:xfrm>
          <a:prstGeom prst="rect">
            <a:avLst/>
          </a:prstGeom>
          <a:noFill/>
          <a:ln w="28575">
            <a:solidFill>
              <a:schemeClr val="tx1"/>
            </a:solidFill>
          </a:ln>
        </p:spPr>
        <p:txBody>
          <a:bodyPr wrap="square">
            <a:spAutoFit/>
          </a:bodyPr>
          <a:lstStyle/>
          <a:p>
            <a:pPr marL="0" indent="0">
              <a:buNone/>
            </a:pPr>
            <a:r>
              <a:rPr lang="id-ID" sz="3200" dirty="0"/>
              <a:t>Ram Requriement : 2GB+</a:t>
            </a:r>
          </a:p>
          <a:p>
            <a:pPr marL="0" indent="0">
              <a:buNone/>
            </a:pPr>
            <a:r>
              <a:rPr lang="id-ID" sz="3200" dirty="0"/>
              <a:t>Processor : Intel Core i3+</a:t>
            </a:r>
          </a:p>
          <a:p>
            <a:pPr marL="0" indent="0">
              <a:buNone/>
            </a:pPr>
            <a:endParaRPr lang="id-ID" sz="3200" dirty="0"/>
          </a:p>
          <a:p>
            <a:pPr marL="0" indent="0">
              <a:buNone/>
            </a:pPr>
            <a:r>
              <a:rPr lang="id-ID" sz="3200" dirty="0"/>
              <a:t>System Requriment :Windows 7/8/10/11</a:t>
            </a:r>
          </a:p>
        </p:txBody>
      </p:sp>
      <p:sp>
        <p:nvSpPr>
          <p:cNvPr id="8" name="TextBox 7">
            <a:extLst>
              <a:ext uri="{FF2B5EF4-FFF2-40B4-BE49-F238E27FC236}">
                <a16:creationId xmlns:a16="http://schemas.microsoft.com/office/drawing/2014/main" id="{B405D5DD-5765-2C3D-AD2E-AD64FB785790}"/>
              </a:ext>
            </a:extLst>
          </p:cNvPr>
          <p:cNvSpPr txBox="1"/>
          <p:nvPr/>
        </p:nvSpPr>
        <p:spPr>
          <a:xfrm>
            <a:off x="609354" y="3924042"/>
            <a:ext cx="8244712" cy="584775"/>
          </a:xfrm>
          <a:prstGeom prst="rect">
            <a:avLst/>
          </a:prstGeom>
          <a:noFill/>
          <a:ln w="28575">
            <a:solidFill>
              <a:schemeClr val="tx1"/>
            </a:solidFill>
          </a:ln>
        </p:spPr>
        <p:txBody>
          <a:bodyPr wrap="square">
            <a:spAutoFit/>
          </a:bodyPr>
          <a:lstStyle/>
          <a:p>
            <a:pPr marL="0" indent="0">
              <a:buNone/>
            </a:pPr>
            <a:r>
              <a:rPr lang="id-ID" sz="3200" dirty="0"/>
              <a:t>FRONT END :Tkinter </a:t>
            </a:r>
          </a:p>
        </p:txBody>
      </p:sp>
      <p:sp>
        <p:nvSpPr>
          <p:cNvPr id="14" name="TextBox 13">
            <a:extLst>
              <a:ext uri="{FF2B5EF4-FFF2-40B4-BE49-F238E27FC236}">
                <a16:creationId xmlns:a16="http://schemas.microsoft.com/office/drawing/2014/main" id="{A9099DA5-C1DF-FED0-8B8C-A24EA0E6959C}"/>
              </a:ext>
            </a:extLst>
          </p:cNvPr>
          <p:cNvSpPr txBox="1"/>
          <p:nvPr/>
        </p:nvSpPr>
        <p:spPr>
          <a:xfrm>
            <a:off x="621899" y="5174345"/>
            <a:ext cx="8244712" cy="584775"/>
          </a:xfrm>
          <a:prstGeom prst="rect">
            <a:avLst/>
          </a:prstGeom>
          <a:noFill/>
          <a:ln w="28575">
            <a:solidFill>
              <a:schemeClr val="tx1"/>
            </a:solidFill>
          </a:ln>
        </p:spPr>
        <p:txBody>
          <a:bodyPr wrap="square">
            <a:spAutoFit/>
          </a:bodyPr>
          <a:lstStyle/>
          <a:p>
            <a:pPr marL="0" indent="0">
              <a:buNone/>
            </a:pPr>
            <a:r>
              <a:rPr lang="id-ID" sz="3200" dirty="0"/>
              <a:t>BACK END   :Python,MYSQL,PostgreSql</a:t>
            </a:r>
            <a:endParaRPr lang="en-IN" sz="3200" dirty="0"/>
          </a:p>
        </p:txBody>
      </p:sp>
      <p:sp>
        <p:nvSpPr>
          <p:cNvPr id="4" name="Rectangle 3">
            <a:extLst>
              <a:ext uri="{FF2B5EF4-FFF2-40B4-BE49-F238E27FC236}">
                <a16:creationId xmlns:a16="http://schemas.microsoft.com/office/drawing/2014/main" id="{FEA172E5-818D-F430-47D8-A307CC93D33E}"/>
              </a:ext>
            </a:extLst>
          </p:cNvPr>
          <p:cNvSpPr/>
          <p:nvPr/>
        </p:nvSpPr>
        <p:spPr>
          <a:xfrm>
            <a:off x="-9132342" y="-17564"/>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06096FD-3DCF-A15E-197F-3FCEBA4D0ECA}"/>
              </a:ext>
            </a:extLst>
          </p:cNvPr>
          <p:cNvSpPr/>
          <p:nvPr/>
        </p:nvSpPr>
        <p:spPr>
          <a:xfrm>
            <a:off x="-726657" y="231987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a:extLst>
              <a:ext uri="{FF2B5EF4-FFF2-40B4-BE49-F238E27FC236}">
                <a16:creationId xmlns:a16="http://schemas.microsoft.com/office/drawing/2014/main" id="{60E31D48-090A-4A9C-AF5C-4B0C49C47C7D}"/>
              </a:ext>
            </a:extLst>
          </p:cNvPr>
          <p:cNvGrpSpPr/>
          <p:nvPr/>
        </p:nvGrpSpPr>
        <p:grpSpPr>
          <a:xfrm>
            <a:off x="-9762796" y="-35128"/>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id-ID" sz="3600" b="1" dirty="0">
                  <a:solidFill>
                    <a:srgbClr val="F0EEF0"/>
                  </a:solidFill>
                  <a:latin typeface="Tw Cen MT" panose="020B0602020104020603" pitchFamily="34" charset="0"/>
                </a:rPr>
                <a:t>ER</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61575"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IN" sz="3600" b="1" dirty="0">
                  <a:solidFill>
                    <a:srgbClr val="F0EEF0"/>
                  </a:solidFill>
                  <a:latin typeface="Tw Cen MT" panose="020B0602020104020603" pitchFamily="34" charset="0"/>
                </a:rPr>
                <a:t>Literature</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35933AC2-E94C-7516-A13B-77D85DF43303}"/>
              </a:ext>
            </a:extLst>
          </p:cNvPr>
          <p:cNvSpPr/>
          <p:nvPr/>
        </p:nvSpPr>
        <p:spPr>
          <a:xfrm>
            <a:off x="-1686187" y="0"/>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oogle Shape;83;p13">
            <a:extLst>
              <a:ext uri="{FF2B5EF4-FFF2-40B4-BE49-F238E27FC236}">
                <a16:creationId xmlns:a16="http://schemas.microsoft.com/office/drawing/2014/main" id="{B1A9E907-5F60-004D-7619-58E6A6C37EBB}"/>
              </a:ext>
            </a:extLst>
          </p:cNvPr>
          <p:cNvPicPr preferRelativeResize="0"/>
          <p:nvPr/>
        </p:nvPicPr>
        <p:blipFill rotWithShape="1">
          <a:blip r:embed="rId3">
            <a:alphaModFix/>
          </a:blip>
          <a:srcRect/>
          <a:stretch/>
        </p:blipFill>
        <p:spPr>
          <a:xfrm>
            <a:off x="656716" y="17565"/>
            <a:ext cx="681075" cy="1099625"/>
          </a:xfrm>
          <a:prstGeom prst="rect">
            <a:avLst/>
          </a:prstGeom>
          <a:noFill/>
          <a:ln>
            <a:noFill/>
          </a:ln>
        </p:spPr>
      </p:pic>
      <p:sp>
        <p:nvSpPr>
          <p:cNvPr id="4" name="Google Shape;112;p17">
            <a:extLst>
              <a:ext uri="{FF2B5EF4-FFF2-40B4-BE49-F238E27FC236}">
                <a16:creationId xmlns:a16="http://schemas.microsoft.com/office/drawing/2014/main" id="{51F65189-E43B-1E49-2EE9-CD30D46BDA28}"/>
              </a:ext>
            </a:extLst>
          </p:cNvPr>
          <p:cNvSpPr txBox="1">
            <a:spLocks/>
          </p:cNvSpPr>
          <p:nvPr/>
        </p:nvSpPr>
        <p:spPr>
          <a:xfrm>
            <a:off x="1547441" y="93515"/>
            <a:ext cx="85206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id-ID" sz="4000" dirty="0">
                <a:solidFill>
                  <a:srgbClr val="FFFF00"/>
                </a:solidFill>
              </a:rPr>
              <a:t>Literture Survey</a:t>
            </a:r>
            <a:endParaRPr lang="en-US" sz="4000" dirty="0">
              <a:solidFill>
                <a:srgbClr val="FFFF00"/>
              </a:solidFill>
            </a:endParaRPr>
          </a:p>
        </p:txBody>
      </p:sp>
      <p:sp>
        <p:nvSpPr>
          <p:cNvPr id="6" name="TextBox 5">
            <a:extLst>
              <a:ext uri="{FF2B5EF4-FFF2-40B4-BE49-F238E27FC236}">
                <a16:creationId xmlns:a16="http://schemas.microsoft.com/office/drawing/2014/main" id="{9AB86973-11EA-A319-E931-10B34C555AE5}"/>
              </a:ext>
            </a:extLst>
          </p:cNvPr>
          <p:cNvSpPr txBox="1"/>
          <p:nvPr/>
        </p:nvSpPr>
        <p:spPr>
          <a:xfrm>
            <a:off x="85338" y="1792912"/>
            <a:ext cx="9104670" cy="3970318"/>
          </a:xfrm>
          <a:prstGeom prst="rect">
            <a:avLst/>
          </a:prstGeom>
          <a:noFill/>
        </p:spPr>
        <p:txBody>
          <a:bodyPr wrap="square">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The research paper "</a:t>
            </a:r>
            <a:r>
              <a:rPr lang="en-US" sz="1800" b="0" i="0" dirty="0" err="1">
                <a:solidFill>
                  <a:srgbClr val="0D0D0D"/>
                </a:solidFill>
                <a:effectLst/>
                <a:latin typeface="Times New Roman" panose="02020603050405020304" pitchFamily="18" charset="0"/>
                <a:cs typeface="Times New Roman" panose="02020603050405020304" pitchFamily="18" charset="0"/>
              </a:rPr>
              <a:t>GoPlay</a:t>
            </a:r>
            <a:r>
              <a:rPr lang="en-US" sz="1800" b="0" i="0" dirty="0">
                <a:solidFill>
                  <a:srgbClr val="0D0D0D"/>
                </a:solidFill>
                <a:effectLst/>
                <a:latin typeface="Times New Roman" panose="02020603050405020304" pitchFamily="18" charset="0"/>
                <a:cs typeface="Times New Roman" panose="02020603050405020304" pitchFamily="18" charset="0"/>
              </a:rPr>
              <a:t> - Sports Facility Reservation Application" by O. Mendis and G. </a:t>
            </a:r>
            <a:r>
              <a:rPr lang="en-US" sz="1800" b="0" i="0" dirty="0" err="1">
                <a:solidFill>
                  <a:srgbClr val="0D0D0D"/>
                </a:solidFill>
                <a:effectLst/>
                <a:latin typeface="Times New Roman" panose="02020603050405020304" pitchFamily="18" charset="0"/>
                <a:cs typeface="Times New Roman" panose="02020603050405020304" pitchFamily="18" charset="0"/>
              </a:rPr>
              <a:t>Rathnayake</a:t>
            </a:r>
            <a:r>
              <a:rPr lang="en-US" sz="1800" b="0" i="0" dirty="0">
                <a:solidFill>
                  <a:srgbClr val="0D0D0D"/>
                </a:solidFill>
                <a:effectLst/>
                <a:latin typeface="Times New Roman" panose="02020603050405020304" pitchFamily="18" charset="0"/>
                <a:cs typeface="Times New Roman" panose="02020603050405020304" pitchFamily="18" charset="0"/>
              </a:rPr>
              <a:t> explores the significance of sports in modern society and the challenges faced in accessing sports facilities. It emphasizes the growing demand for online reservation systems, citing a rise in mobile booking trends and discussing drawbacks of manual processes. </a:t>
            </a:r>
          </a:p>
          <a:p>
            <a:endParaRPr lang="en-US" sz="1800" dirty="0">
              <a:solidFill>
                <a:srgbClr val="0D0D0D"/>
              </a:solidFill>
              <a:latin typeface="Times New Roman" panose="02020603050405020304" pitchFamily="18" charset="0"/>
              <a:cs typeface="Times New Roman" panose="02020603050405020304" pitchFamily="18" charset="0"/>
            </a:endParaRPr>
          </a:p>
          <a:p>
            <a:r>
              <a:rPr lang="en-US" sz="1800" b="0" i="0" dirty="0">
                <a:solidFill>
                  <a:srgbClr val="0D0D0D"/>
                </a:solidFill>
                <a:effectLst/>
                <a:latin typeface="Times New Roman" panose="02020603050405020304" pitchFamily="18" charset="0"/>
                <a:cs typeface="Times New Roman" panose="02020603050405020304" pitchFamily="18" charset="0"/>
              </a:rPr>
              <a:t>The paper highlights the benefits of automated reservation systems for users and venue owners, emphasizing convenience and efficiency. Another study, "Sports Solutionz – A Court Reservation System" by Kiran H N and </a:t>
            </a:r>
            <a:r>
              <a:rPr lang="en-US" sz="1800" b="0" i="0" dirty="0" err="1">
                <a:solidFill>
                  <a:srgbClr val="0D0D0D"/>
                </a:solidFill>
                <a:effectLst/>
                <a:latin typeface="Times New Roman" panose="02020603050405020304" pitchFamily="18" charset="0"/>
                <a:cs typeface="Times New Roman" panose="02020603050405020304" pitchFamily="18" charset="0"/>
              </a:rPr>
              <a:t>Rakshitha</a:t>
            </a:r>
            <a:r>
              <a:rPr lang="en-US" sz="1800" b="0" i="0" dirty="0">
                <a:solidFill>
                  <a:srgbClr val="0D0D0D"/>
                </a:solidFill>
                <a:effectLst/>
                <a:latin typeface="Times New Roman" panose="02020603050405020304" pitchFamily="18" charset="0"/>
                <a:cs typeface="Times New Roman" panose="02020603050405020304" pitchFamily="18" charset="0"/>
              </a:rPr>
              <a:t> Kiran P, underscores the increasing demand for online platforms facilitating sports facility reservations and equipment purchases, emphasizing convenience, accessibility, and secure payment options.</a:t>
            </a:r>
          </a:p>
          <a:p>
            <a:endParaRPr lang="en-US" sz="1800" dirty="0">
              <a:solidFill>
                <a:srgbClr val="0D0D0D"/>
              </a:solidFill>
              <a:latin typeface="Times New Roman" panose="02020603050405020304" pitchFamily="18" charset="0"/>
              <a:cs typeface="Times New Roman" panose="02020603050405020304" pitchFamily="18" charset="0"/>
            </a:endParaRPr>
          </a:p>
          <a:p>
            <a:r>
              <a:rPr lang="en-US" sz="1800" b="0" i="0" dirty="0">
                <a:solidFill>
                  <a:srgbClr val="0D0D0D"/>
                </a:solidFill>
                <a:effectLst/>
                <a:latin typeface="Times New Roman" panose="02020603050405020304" pitchFamily="18" charset="0"/>
                <a:cs typeface="Times New Roman" panose="02020603050405020304" pitchFamily="18" charset="0"/>
              </a:rPr>
              <a:t> Lastly, "A Review: Venue Booking System" by Shruti N. </a:t>
            </a:r>
            <a:r>
              <a:rPr lang="en-US" sz="1800" b="0" i="0" dirty="0" err="1">
                <a:solidFill>
                  <a:srgbClr val="0D0D0D"/>
                </a:solidFill>
                <a:effectLst/>
                <a:latin typeface="Times New Roman" panose="02020603050405020304" pitchFamily="18" charset="0"/>
                <a:cs typeface="Times New Roman" panose="02020603050405020304" pitchFamily="18" charset="0"/>
              </a:rPr>
              <a:t>Ghule</a:t>
            </a:r>
            <a:r>
              <a:rPr lang="en-US" sz="1800" b="0" i="0" dirty="0">
                <a:solidFill>
                  <a:srgbClr val="0D0D0D"/>
                </a:solidFill>
                <a:effectLst/>
                <a:latin typeface="Times New Roman" panose="02020603050405020304" pitchFamily="18" charset="0"/>
                <a:cs typeface="Times New Roman" panose="02020603050405020304" pitchFamily="18" charset="0"/>
              </a:rPr>
              <a:t> et al. focuses on internet-based platforms in the hospitality sector, proposing a centralized application for venue reservations to address inefficiencies associated with traditional manual booking processes.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C8367C-29F9-1599-52D3-EA487381F107}"/>
              </a:ext>
            </a:extLst>
          </p:cNvPr>
          <p:cNvSpPr/>
          <p:nvPr/>
        </p:nvSpPr>
        <p:spPr>
          <a:xfrm>
            <a:off x="3142357" y="1162795"/>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254634" y="1756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a:extLst>
              <a:ext uri="{FF2B5EF4-FFF2-40B4-BE49-F238E27FC236}">
                <a16:creationId xmlns:a16="http://schemas.microsoft.com/office/drawing/2014/main" id="{2C596E48-D5FC-14F0-367D-ACE2BBABB71F}"/>
              </a:ext>
            </a:extLst>
          </p:cNvPr>
          <p:cNvSpPr/>
          <p:nvPr/>
        </p:nvSpPr>
        <p:spPr>
          <a:xfrm>
            <a:off x="-1735152" y="-17564"/>
            <a:ext cx="13878187" cy="1308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105;p16">
            <a:extLst>
              <a:ext uri="{FF2B5EF4-FFF2-40B4-BE49-F238E27FC236}">
                <a16:creationId xmlns:a16="http://schemas.microsoft.com/office/drawing/2014/main" id="{E107238C-45E5-9015-9BF1-1A926E8DC07F}"/>
              </a:ext>
            </a:extLst>
          </p:cNvPr>
          <p:cNvSpPr txBox="1">
            <a:spLocks/>
          </p:cNvSpPr>
          <p:nvPr/>
        </p:nvSpPr>
        <p:spPr>
          <a:xfrm>
            <a:off x="311725" y="-4"/>
            <a:ext cx="9320859" cy="90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lnSpc>
                <a:spcPct val="115000"/>
              </a:lnSpc>
              <a:buSzPts val="2800"/>
            </a:pPr>
            <a:r>
              <a:rPr lang="en-US" sz="3600" dirty="0">
                <a:solidFill>
                  <a:srgbClr val="FFFF00"/>
                </a:solidFill>
              </a:rPr>
              <a:t>    </a:t>
            </a:r>
            <a:r>
              <a:rPr lang="id-ID" sz="3600" dirty="0">
                <a:solidFill>
                  <a:srgbClr val="FFFF00"/>
                </a:solidFill>
              </a:rPr>
              <a:t>    PROPOSED SYSTEM</a:t>
            </a:r>
            <a:endParaRPr lang="en-US" dirty="0">
              <a:solidFill>
                <a:srgbClr val="FFFF00"/>
              </a:solidFill>
            </a:endParaRPr>
          </a:p>
        </p:txBody>
      </p:sp>
      <p:sp>
        <p:nvSpPr>
          <p:cNvPr id="16" name="TextBox 15">
            <a:extLst>
              <a:ext uri="{FF2B5EF4-FFF2-40B4-BE49-F238E27FC236}">
                <a16:creationId xmlns:a16="http://schemas.microsoft.com/office/drawing/2014/main" id="{2DC8100D-604C-4F4A-FB95-4D9E4395BE72}"/>
              </a:ext>
            </a:extLst>
          </p:cNvPr>
          <p:cNvSpPr txBox="1"/>
          <p:nvPr/>
        </p:nvSpPr>
        <p:spPr>
          <a:xfrm>
            <a:off x="5562608" y="3094240"/>
            <a:ext cx="3374422" cy="523220"/>
          </a:xfrm>
          <a:prstGeom prst="rect">
            <a:avLst/>
          </a:prstGeom>
          <a:noFill/>
        </p:spPr>
        <p:txBody>
          <a:bodyPr wrap="square" rtlCol="0">
            <a:spAutoFit/>
          </a:bodyPr>
          <a:lstStyle/>
          <a:p>
            <a:pPr algn="ctr"/>
            <a:r>
              <a:rPr lang="id-ID" sz="2800" b="1" dirty="0">
                <a:solidFill>
                  <a:srgbClr val="52CBBE"/>
                </a:solidFill>
                <a:latin typeface="Tw Cen MT" panose="020B0602020104020603" pitchFamily="34" charset="0"/>
              </a:rPr>
              <a:t>BOOKING</a:t>
            </a:r>
            <a:endParaRPr lang="en-US" sz="2800" b="1" dirty="0">
              <a:solidFill>
                <a:srgbClr val="52CBBE"/>
              </a:solidFill>
              <a:latin typeface="Tw Cen MT" panose="020B0602020104020603" pitchFamily="34" charset="0"/>
            </a:endParaRPr>
          </a:p>
        </p:txBody>
      </p:sp>
      <p:sp>
        <p:nvSpPr>
          <p:cNvPr id="61" name="TextBox 60">
            <a:extLst>
              <a:ext uri="{FF2B5EF4-FFF2-40B4-BE49-F238E27FC236}">
                <a16:creationId xmlns:a16="http://schemas.microsoft.com/office/drawing/2014/main" id="{D61947CB-0268-5AE4-597C-28C1D1CE5ACE}"/>
              </a:ext>
            </a:extLst>
          </p:cNvPr>
          <p:cNvSpPr txBox="1"/>
          <p:nvPr/>
        </p:nvSpPr>
        <p:spPr>
          <a:xfrm>
            <a:off x="9319798" y="3750055"/>
            <a:ext cx="3116093" cy="892552"/>
          </a:xfrm>
          <a:prstGeom prst="rect">
            <a:avLst/>
          </a:prstGeom>
          <a:noFill/>
        </p:spPr>
        <p:txBody>
          <a:bodyPr wrap="square" rtlCol="0">
            <a:spAutoFit/>
          </a:bodyPr>
          <a:lstStyle/>
          <a:p>
            <a:pPr algn="ctr"/>
            <a:r>
              <a:rPr lang="id-ID" sz="2600" b="1" dirty="0">
                <a:solidFill>
                  <a:srgbClr val="FEC630"/>
                </a:solidFill>
                <a:latin typeface="Tw Cen MT" panose="020B0602020104020603" pitchFamily="34" charset="0"/>
              </a:rPr>
              <a:t>PLAYER</a:t>
            </a:r>
          </a:p>
          <a:p>
            <a:pPr algn="ctr"/>
            <a:r>
              <a:rPr lang="id-ID" sz="2600" b="1" dirty="0">
                <a:solidFill>
                  <a:srgbClr val="FEC630"/>
                </a:solidFill>
                <a:latin typeface="Tw Cen MT" panose="020B0602020104020603" pitchFamily="34" charset="0"/>
              </a:rPr>
              <a:t>SEARCHER/FINDER</a:t>
            </a:r>
            <a:endParaRPr lang="en-US" sz="2600" b="1" dirty="0">
              <a:solidFill>
                <a:srgbClr val="FEC630"/>
              </a:solidFill>
              <a:latin typeface="Tw Cen MT" panose="020B0602020104020603" pitchFamily="34" charset="0"/>
            </a:endParaRPr>
          </a:p>
        </p:txBody>
      </p:sp>
      <p:grpSp>
        <p:nvGrpSpPr>
          <p:cNvPr id="66" name="Group 65">
            <a:extLst>
              <a:ext uri="{FF2B5EF4-FFF2-40B4-BE49-F238E27FC236}">
                <a16:creationId xmlns:a16="http://schemas.microsoft.com/office/drawing/2014/main" id="{7F7557B3-C7D7-7507-E359-F5662D978442}"/>
              </a:ext>
            </a:extLst>
          </p:cNvPr>
          <p:cNvGrpSpPr/>
          <p:nvPr/>
        </p:nvGrpSpPr>
        <p:grpSpPr>
          <a:xfrm>
            <a:off x="6534703" y="1342553"/>
            <a:ext cx="1275682" cy="1275682"/>
            <a:chOff x="5477155" y="1762917"/>
            <a:chExt cx="1275682" cy="1275682"/>
          </a:xfrm>
        </p:grpSpPr>
        <p:sp>
          <p:nvSpPr>
            <p:cNvPr id="67" name="Teardrop 66">
              <a:extLst>
                <a:ext uri="{FF2B5EF4-FFF2-40B4-BE49-F238E27FC236}">
                  <a16:creationId xmlns:a16="http://schemas.microsoft.com/office/drawing/2014/main" id="{1D46B02A-0746-58E3-5AD5-122A62A8D07B}"/>
                </a:ext>
              </a:extLst>
            </p:cNvPr>
            <p:cNvSpPr/>
            <p:nvPr/>
          </p:nvSpPr>
          <p:spPr>
            <a:xfrm rot="8100000">
              <a:off x="5477155" y="1762917"/>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B6F85F3-9884-3507-4109-18A5F3ACF141}"/>
                </a:ext>
              </a:extLst>
            </p:cNvPr>
            <p:cNvSpPr/>
            <p:nvPr/>
          </p:nvSpPr>
          <p:spPr>
            <a:xfrm>
              <a:off x="5671504" y="1955915"/>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24A1A20F-1E89-E3E2-EAFE-6D79B1C1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396" y="2068167"/>
              <a:ext cx="659146" cy="659144"/>
            </a:xfrm>
            <a:prstGeom prst="rect">
              <a:avLst/>
            </a:prstGeom>
          </p:spPr>
        </p:pic>
      </p:grpSp>
      <p:grpSp>
        <p:nvGrpSpPr>
          <p:cNvPr id="70" name="Group 69">
            <a:extLst>
              <a:ext uri="{FF2B5EF4-FFF2-40B4-BE49-F238E27FC236}">
                <a16:creationId xmlns:a16="http://schemas.microsoft.com/office/drawing/2014/main" id="{308CD1C6-5522-1046-8408-34EEEF6C9F5E}"/>
              </a:ext>
            </a:extLst>
          </p:cNvPr>
          <p:cNvGrpSpPr/>
          <p:nvPr/>
        </p:nvGrpSpPr>
        <p:grpSpPr>
          <a:xfrm>
            <a:off x="10170809" y="1795115"/>
            <a:ext cx="1275682" cy="1275682"/>
            <a:chOff x="7353181" y="1755914"/>
            <a:chExt cx="1275682" cy="1275682"/>
          </a:xfrm>
        </p:grpSpPr>
        <p:sp>
          <p:nvSpPr>
            <p:cNvPr id="71" name="Teardrop 70">
              <a:extLst>
                <a:ext uri="{FF2B5EF4-FFF2-40B4-BE49-F238E27FC236}">
                  <a16:creationId xmlns:a16="http://schemas.microsoft.com/office/drawing/2014/main" id="{0D83A0B3-FE31-09B2-E484-CFA52FDCF470}"/>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5089B25-7BC7-CDBD-AC8D-A7C1B393376F}"/>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D1D41950-FCD7-E870-A394-37C28C602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
        <p:nvSpPr>
          <p:cNvPr id="93" name="TextBox 92">
            <a:extLst>
              <a:ext uri="{FF2B5EF4-FFF2-40B4-BE49-F238E27FC236}">
                <a16:creationId xmlns:a16="http://schemas.microsoft.com/office/drawing/2014/main" id="{695B7472-9931-ACCD-2849-722AA7C9239D}"/>
              </a:ext>
            </a:extLst>
          </p:cNvPr>
          <p:cNvSpPr txBox="1"/>
          <p:nvPr/>
        </p:nvSpPr>
        <p:spPr>
          <a:xfrm>
            <a:off x="2872202" y="4056234"/>
            <a:ext cx="2289049" cy="523220"/>
          </a:xfrm>
          <a:prstGeom prst="rect">
            <a:avLst/>
          </a:prstGeom>
          <a:noFill/>
        </p:spPr>
        <p:txBody>
          <a:bodyPr wrap="square" rtlCol="0">
            <a:spAutoFit/>
          </a:bodyPr>
          <a:lstStyle/>
          <a:p>
            <a:pPr algn="ctr"/>
            <a:r>
              <a:rPr lang="id-ID" sz="2800" b="1" dirty="0">
                <a:solidFill>
                  <a:schemeClr val="accent1">
                    <a:lumMod val="50000"/>
                    <a:lumOff val="50000"/>
                  </a:schemeClr>
                </a:solidFill>
                <a:latin typeface="Tw Cen MT" panose="020B0602020104020603" pitchFamily="34" charset="0"/>
              </a:rPr>
              <a:t>EVENTS</a:t>
            </a:r>
            <a:endParaRPr lang="en-US" sz="2800" b="1" dirty="0">
              <a:solidFill>
                <a:schemeClr val="accent1">
                  <a:lumMod val="50000"/>
                  <a:lumOff val="50000"/>
                </a:schemeClr>
              </a:solidFill>
              <a:latin typeface="Tw Cen MT" panose="020B0602020104020603" pitchFamily="34" charset="0"/>
            </a:endParaRPr>
          </a:p>
        </p:txBody>
      </p:sp>
      <p:grpSp>
        <p:nvGrpSpPr>
          <p:cNvPr id="94" name="Group 93">
            <a:extLst>
              <a:ext uri="{FF2B5EF4-FFF2-40B4-BE49-F238E27FC236}">
                <a16:creationId xmlns:a16="http://schemas.microsoft.com/office/drawing/2014/main" id="{EE2765EC-19AA-7A3F-66B9-7EE6A9AEEEA3}"/>
              </a:ext>
            </a:extLst>
          </p:cNvPr>
          <p:cNvGrpSpPr/>
          <p:nvPr/>
        </p:nvGrpSpPr>
        <p:grpSpPr>
          <a:xfrm>
            <a:off x="3305903" y="2199768"/>
            <a:ext cx="1275682" cy="1275682"/>
            <a:chOff x="3063120" y="1755914"/>
            <a:chExt cx="1275682" cy="1275682"/>
          </a:xfrm>
        </p:grpSpPr>
        <p:sp>
          <p:nvSpPr>
            <p:cNvPr id="95" name="Teardrop 94">
              <a:extLst>
                <a:ext uri="{FF2B5EF4-FFF2-40B4-BE49-F238E27FC236}">
                  <a16:creationId xmlns:a16="http://schemas.microsoft.com/office/drawing/2014/main" id="{D918E95A-0D5D-E0DF-6DCB-7798ACD0649A}"/>
                </a:ext>
              </a:extLst>
            </p:cNvPr>
            <p:cNvSpPr/>
            <p:nvPr/>
          </p:nvSpPr>
          <p:spPr>
            <a:xfrm rot="8100000">
              <a:off x="3063120" y="1755914"/>
              <a:ext cx="1275682" cy="1275682"/>
            </a:xfrm>
            <a:prstGeom prst="teardrop">
              <a:avLst>
                <a:gd name="adj" fmla="val 109962"/>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6C0899E-43AC-ACD8-3528-4EF5D232746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a:extLst>
                <a:ext uri="{FF2B5EF4-FFF2-40B4-BE49-F238E27FC236}">
                  <a16:creationId xmlns:a16="http://schemas.microsoft.com/office/drawing/2014/main" id="{06011FE0-BB87-FD50-C9BC-96BEC7F15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pic>
        <p:nvPicPr>
          <p:cNvPr id="111" name="Google Shape;83;p13">
            <a:extLst>
              <a:ext uri="{FF2B5EF4-FFF2-40B4-BE49-F238E27FC236}">
                <a16:creationId xmlns:a16="http://schemas.microsoft.com/office/drawing/2014/main" id="{194BA58C-9E25-B39F-42E9-7D8BD964B8EE}"/>
              </a:ext>
            </a:extLst>
          </p:cNvPr>
          <p:cNvPicPr preferRelativeResize="0"/>
          <p:nvPr/>
        </p:nvPicPr>
        <p:blipFill rotWithShape="1">
          <a:blip r:embed="rId6">
            <a:alphaModFix/>
          </a:blip>
          <a:srcRect/>
          <a:stretch/>
        </p:blipFill>
        <p:spPr>
          <a:xfrm>
            <a:off x="656716" y="17565"/>
            <a:ext cx="681075" cy="1099625"/>
          </a:xfrm>
          <a:prstGeom prst="rect">
            <a:avLst/>
          </a:prstGeom>
          <a:noFill/>
          <a:ln>
            <a:noFill/>
          </a:ln>
        </p:spPr>
      </p:pic>
      <p:sp>
        <p:nvSpPr>
          <p:cNvPr id="8" name="Teardrop 7">
            <a:extLst>
              <a:ext uri="{FF2B5EF4-FFF2-40B4-BE49-F238E27FC236}">
                <a16:creationId xmlns:a16="http://schemas.microsoft.com/office/drawing/2014/main" id="{53CA67ED-F5C4-1604-B307-87362A78DD5B}"/>
              </a:ext>
            </a:extLst>
          </p:cNvPr>
          <p:cNvSpPr/>
          <p:nvPr/>
        </p:nvSpPr>
        <p:spPr>
          <a:xfrm rot="8100000">
            <a:off x="6517562" y="4582046"/>
            <a:ext cx="1275682" cy="1275682"/>
          </a:xfrm>
          <a:prstGeom prst="teardrop">
            <a:avLst>
              <a:gd name="adj" fmla="val 109962"/>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4B3EBC6-D386-3562-AD3F-43B10AF24E48}"/>
              </a:ext>
            </a:extLst>
          </p:cNvPr>
          <p:cNvSpPr/>
          <p:nvPr/>
        </p:nvSpPr>
        <p:spPr>
          <a:xfrm>
            <a:off x="6712481" y="4778770"/>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581B340-5BD1-5A1C-91D9-49E87E71F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1708" y="4896502"/>
            <a:ext cx="627392" cy="627390"/>
          </a:xfrm>
          <a:prstGeom prst="rect">
            <a:avLst/>
          </a:prstGeom>
        </p:spPr>
      </p:pic>
      <p:sp>
        <p:nvSpPr>
          <p:cNvPr id="50" name="TextBox 49">
            <a:extLst>
              <a:ext uri="{FF2B5EF4-FFF2-40B4-BE49-F238E27FC236}">
                <a16:creationId xmlns:a16="http://schemas.microsoft.com/office/drawing/2014/main" id="{4796DC2D-1E21-A0D4-D1D9-B571EE70ACF2}"/>
              </a:ext>
            </a:extLst>
          </p:cNvPr>
          <p:cNvSpPr txBox="1"/>
          <p:nvPr/>
        </p:nvSpPr>
        <p:spPr>
          <a:xfrm>
            <a:off x="5307830" y="6251206"/>
            <a:ext cx="3672340" cy="954107"/>
          </a:xfrm>
          <a:prstGeom prst="rect">
            <a:avLst/>
          </a:prstGeom>
          <a:noFill/>
        </p:spPr>
        <p:txBody>
          <a:bodyPr wrap="square" rtlCol="0">
            <a:spAutoFit/>
          </a:bodyPr>
          <a:lstStyle/>
          <a:p>
            <a:pPr algn="ctr"/>
            <a:r>
              <a:rPr lang="id-ID" sz="2800" b="1" dirty="0">
                <a:solidFill>
                  <a:srgbClr val="FF0000"/>
                </a:solidFill>
                <a:latin typeface="Tw Cen MT" panose="020B0602020104020603" pitchFamily="34" charset="0"/>
              </a:rPr>
              <a:t>GROUP BOOKING</a:t>
            </a:r>
            <a:endParaRPr lang="en-US" sz="2800" b="1" dirty="0">
              <a:solidFill>
                <a:srgbClr val="FF0000"/>
              </a:solidFill>
              <a:latin typeface="Tw Cen MT" panose="020B0602020104020603" pitchFamily="34" charset="0"/>
            </a:endParaRPr>
          </a:p>
          <a:p>
            <a:pPr algn="ctr"/>
            <a:endParaRPr lang="en-US" sz="2800" b="1" dirty="0">
              <a:solidFill>
                <a:srgbClr val="52CBBE"/>
              </a:solidFill>
              <a:latin typeface="Tw Cen MT" panose="020B0602020104020603" pitchFamily="34" charset="0"/>
            </a:endParaRPr>
          </a:p>
        </p:txBody>
      </p:sp>
    </p:spTree>
    <p:extLst>
      <p:ext uri="{BB962C8B-B14F-4D97-AF65-F5344CB8AC3E}">
        <p14:creationId xmlns:p14="http://schemas.microsoft.com/office/powerpoint/2010/main" val="19852548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250" fill="hold"/>
                                        <p:tgtEl>
                                          <p:spTgt spid="66"/>
                                        </p:tgtEl>
                                        <p:attrNameLst>
                                          <p:attrName>ppt_w</p:attrName>
                                        </p:attrNameLst>
                                      </p:cBhvr>
                                      <p:tavLst>
                                        <p:tav tm="0">
                                          <p:val>
                                            <p:fltVal val="0"/>
                                          </p:val>
                                        </p:tav>
                                        <p:tav tm="100000">
                                          <p:val>
                                            <p:strVal val="#ppt_w"/>
                                          </p:val>
                                        </p:tav>
                                      </p:tavLst>
                                    </p:anim>
                                    <p:anim calcmode="lin" valueType="num">
                                      <p:cBhvr>
                                        <p:cTn id="8" dur="250" fill="hold"/>
                                        <p:tgtEl>
                                          <p:spTgt spid="66"/>
                                        </p:tgtEl>
                                        <p:attrNameLst>
                                          <p:attrName>ppt_h</p:attrName>
                                        </p:attrNameLst>
                                      </p:cBhvr>
                                      <p:tavLst>
                                        <p:tav tm="0">
                                          <p:val>
                                            <p:fltVal val="0"/>
                                          </p:val>
                                        </p:tav>
                                        <p:tav tm="100000">
                                          <p:val>
                                            <p:strVal val="#ppt_h"/>
                                          </p:val>
                                        </p:tav>
                                      </p:tavLst>
                                    </p:anim>
                                    <p:animEffect transition="in" filter="fade">
                                      <p:cBhvr>
                                        <p:cTn id="9" dur="250"/>
                                        <p:tgtEl>
                                          <p:spTgt spid="66"/>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250" fill="hold"/>
                                        <p:tgtEl>
                                          <p:spTgt spid="16"/>
                                        </p:tgtEl>
                                        <p:attrNameLst>
                                          <p:attrName>ppt_w</p:attrName>
                                        </p:attrNameLst>
                                      </p:cBhvr>
                                      <p:tavLst>
                                        <p:tav tm="0">
                                          <p:val>
                                            <p:fltVal val="0"/>
                                          </p:val>
                                        </p:tav>
                                        <p:tav tm="100000">
                                          <p:val>
                                            <p:strVal val="#ppt_w"/>
                                          </p:val>
                                        </p:tav>
                                      </p:tavLst>
                                    </p:anim>
                                    <p:anim calcmode="lin" valueType="num">
                                      <p:cBhvr>
                                        <p:cTn id="14" dur="250" fill="hold"/>
                                        <p:tgtEl>
                                          <p:spTgt spid="16"/>
                                        </p:tgtEl>
                                        <p:attrNameLst>
                                          <p:attrName>ppt_h</p:attrName>
                                        </p:attrNameLst>
                                      </p:cBhvr>
                                      <p:tavLst>
                                        <p:tav tm="0">
                                          <p:val>
                                            <p:fltVal val="0"/>
                                          </p:val>
                                        </p:tav>
                                        <p:tav tm="100000">
                                          <p:val>
                                            <p:strVal val="#ppt_h"/>
                                          </p:val>
                                        </p:tav>
                                      </p:tavLst>
                                    </p:anim>
                                    <p:animEffect transition="in" filter="fade">
                                      <p:cBhvr>
                                        <p:cTn id="15" dur="250"/>
                                        <p:tgtEl>
                                          <p:spTgt spid="16"/>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250" fill="hold"/>
                                        <p:tgtEl>
                                          <p:spTgt spid="61"/>
                                        </p:tgtEl>
                                        <p:attrNameLst>
                                          <p:attrName>ppt_w</p:attrName>
                                        </p:attrNameLst>
                                      </p:cBhvr>
                                      <p:tavLst>
                                        <p:tav tm="0">
                                          <p:val>
                                            <p:fltVal val="0"/>
                                          </p:val>
                                        </p:tav>
                                        <p:tav tm="100000">
                                          <p:val>
                                            <p:strVal val="#ppt_w"/>
                                          </p:val>
                                        </p:tav>
                                      </p:tavLst>
                                    </p:anim>
                                    <p:anim calcmode="lin" valueType="num">
                                      <p:cBhvr>
                                        <p:cTn id="20" dur="250" fill="hold"/>
                                        <p:tgtEl>
                                          <p:spTgt spid="61"/>
                                        </p:tgtEl>
                                        <p:attrNameLst>
                                          <p:attrName>ppt_h</p:attrName>
                                        </p:attrNameLst>
                                      </p:cBhvr>
                                      <p:tavLst>
                                        <p:tav tm="0">
                                          <p:val>
                                            <p:fltVal val="0"/>
                                          </p:val>
                                        </p:tav>
                                        <p:tav tm="100000">
                                          <p:val>
                                            <p:strVal val="#ppt_h"/>
                                          </p:val>
                                        </p:tav>
                                      </p:tavLst>
                                    </p:anim>
                                    <p:animEffect transition="in" filter="fade">
                                      <p:cBhvr>
                                        <p:cTn id="21" dur="250"/>
                                        <p:tgtEl>
                                          <p:spTgt spid="61"/>
                                        </p:tgtEl>
                                      </p:cBhvr>
                                    </p:animEffect>
                                  </p:childTnLst>
                                </p:cTn>
                              </p:par>
                            </p:childTnLst>
                          </p:cTn>
                        </p:par>
                        <p:par>
                          <p:cTn id="22" fill="hold">
                            <p:stCondLst>
                              <p:cond delay="750"/>
                            </p:stCondLst>
                            <p:childTnLst>
                              <p:par>
                                <p:cTn id="23" presetID="53" presetClass="entr" presetSubtype="16"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250" fill="hold"/>
                                        <p:tgtEl>
                                          <p:spTgt spid="70"/>
                                        </p:tgtEl>
                                        <p:attrNameLst>
                                          <p:attrName>ppt_w</p:attrName>
                                        </p:attrNameLst>
                                      </p:cBhvr>
                                      <p:tavLst>
                                        <p:tav tm="0">
                                          <p:val>
                                            <p:fltVal val="0"/>
                                          </p:val>
                                        </p:tav>
                                        <p:tav tm="100000">
                                          <p:val>
                                            <p:strVal val="#ppt_w"/>
                                          </p:val>
                                        </p:tav>
                                      </p:tavLst>
                                    </p:anim>
                                    <p:anim calcmode="lin" valueType="num">
                                      <p:cBhvr>
                                        <p:cTn id="26" dur="250" fill="hold"/>
                                        <p:tgtEl>
                                          <p:spTgt spid="70"/>
                                        </p:tgtEl>
                                        <p:attrNameLst>
                                          <p:attrName>ppt_h</p:attrName>
                                        </p:attrNameLst>
                                      </p:cBhvr>
                                      <p:tavLst>
                                        <p:tav tm="0">
                                          <p:val>
                                            <p:fltVal val="0"/>
                                          </p:val>
                                        </p:tav>
                                        <p:tav tm="100000">
                                          <p:val>
                                            <p:strVal val="#ppt_h"/>
                                          </p:val>
                                        </p:tav>
                                      </p:tavLst>
                                    </p:anim>
                                    <p:animEffect transition="in" filter="fade">
                                      <p:cBhvr>
                                        <p:cTn id="27" dur="250"/>
                                        <p:tgtEl>
                                          <p:spTgt spid="70"/>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250" fill="hold"/>
                                        <p:tgtEl>
                                          <p:spTgt spid="93"/>
                                        </p:tgtEl>
                                        <p:attrNameLst>
                                          <p:attrName>ppt_w</p:attrName>
                                        </p:attrNameLst>
                                      </p:cBhvr>
                                      <p:tavLst>
                                        <p:tav tm="0">
                                          <p:val>
                                            <p:fltVal val="0"/>
                                          </p:val>
                                        </p:tav>
                                        <p:tav tm="100000">
                                          <p:val>
                                            <p:strVal val="#ppt_w"/>
                                          </p:val>
                                        </p:tav>
                                      </p:tavLst>
                                    </p:anim>
                                    <p:anim calcmode="lin" valueType="num">
                                      <p:cBhvr>
                                        <p:cTn id="32" dur="250" fill="hold"/>
                                        <p:tgtEl>
                                          <p:spTgt spid="93"/>
                                        </p:tgtEl>
                                        <p:attrNameLst>
                                          <p:attrName>ppt_h</p:attrName>
                                        </p:attrNameLst>
                                      </p:cBhvr>
                                      <p:tavLst>
                                        <p:tav tm="0">
                                          <p:val>
                                            <p:fltVal val="0"/>
                                          </p:val>
                                        </p:tav>
                                        <p:tav tm="100000">
                                          <p:val>
                                            <p:strVal val="#ppt_h"/>
                                          </p:val>
                                        </p:tav>
                                      </p:tavLst>
                                    </p:anim>
                                    <p:animEffect transition="in" filter="fade">
                                      <p:cBhvr>
                                        <p:cTn id="33" dur="250"/>
                                        <p:tgtEl>
                                          <p:spTgt spid="93"/>
                                        </p:tgtEl>
                                      </p:cBhvr>
                                    </p:animEffect>
                                  </p:childTnLst>
                                </p:cTn>
                              </p:par>
                            </p:childTnLst>
                          </p:cTn>
                        </p:par>
                        <p:par>
                          <p:cTn id="34" fill="hold">
                            <p:stCondLst>
                              <p:cond delay="1250"/>
                            </p:stCondLst>
                            <p:childTnLst>
                              <p:par>
                                <p:cTn id="35" presetID="53" presetClass="entr" presetSubtype="16" fill="hold" nodeType="after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p:cTn id="37" dur="250" fill="hold"/>
                                        <p:tgtEl>
                                          <p:spTgt spid="94"/>
                                        </p:tgtEl>
                                        <p:attrNameLst>
                                          <p:attrName>ppt_w</p:attrName>
                                        </p:attrNameLst>
                                      </p:cBhvr>
                                      <p:tavLst>
                                        <p:tav tm="0">
                                          <p:val>
                                            <p:fltVal val="0"/>
                                          </p:val>
                                        </p:tav>
                                        <p:tav tm="100000">
                                          <p:val>
                                            <p:strVal val="#ppt_w"/>
                                          </p:val>
                                        </p:tav>
                                      </p:tavLst>
                                    </p:anim>
                                    <p:anim calcmode="lin" valueType="num">
                                      <p:cBhvr>
                                        <p:cTn id="38" dur="250" fill="hold"/>
                                        <p:tgtEl>
                                          <p:spTgt spid="94"/>
                                        </p:tgtEl>
                                        <p:attrNameLst>
                                          <p:attrName>ppt_h</p:attrName>
                                        </p:attrNameLst>
                                      </p:cBhvr>
                                      <p:tavLst>
                                        <p:tav tm="0">
                                          <p:val>
                                            <p:fltVal val="0"/>
                                          </p:val>
                                        </p:tav>
                                        <p:tav tm="100000">
                                          <p:val>
                                            <p:strVal val="#ppt_h"/>
                                          </p:val>
                                        </p:tav>
                                      </p:tavLst>
                                    </p:anim>
                                    <p:animEffect transition="in" filter="fade">
                                      <p:cBhvr>
                                        <p:cTn id="39" dur="250"/>
                                        <p:tgtEl>
                                          <p:spTgt spid="94"/>
                                        </p:tgtEl>
                                      </p:cBhvr>
                                    </p:animEffect>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250" fill="hold"/>
                                        <p:tgtEl>
                                          <p:spTgt spid="50"/>
                                        </p:tgtEl>
                                        <p:attrNameLst>
                                          <p:attrName>ppt_w</p:attrName>
                                        </p:attrNameLst>
                                      </p:cBhvr>
                                      <p:tavLst>
                                        <p:tav tm="0">
                                          <p:val>
                                            <p:fltVal val="0"/>
                                          </p:val>
                                        </p:tav>
                                        <p:tav tm="100000">
                                          <p:val>
                                            <p:strVal val="#ppt_w"/>
                                          </p:val>
                                        </p:tav>
                                      </p:tavLst>
                                    </p:anim>
                                    <p:anim calcmode="lin" valueType="num">
                                      <p:cBhvr>
                                        <p:cTn id="44" dur="250" fill="hold"/>
                                        <p:tgtEl>
                                          <p:spTgt spid="50"/>
                                        </p:tgtEl>
                                        <p:attrNameLst>
                                          <p:attrName>ppt_h</p:attrName>
                                        </p:attrNameLst>
                                      </p:cBhvr>
                                      <p:tavLst>
                                        <p:tav tm="0">
                                          <p:val>
                                            <p:fltVal val="0"/>
                                          </p:val>
                                        </p:tav>
                                        <p:tav tm="100000">
                                          <p:val>
                                            <p:strVal val="#ppt_h"/>
                                          </p:val>
                                        </p:tav>
                                      </p:tavLst>
                                    </p:anim>
                                    <p:animEffect transition="in" filter="fade">
                                      <p:cBhvr>
                                        <p:cTn id="45" dur="25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par>
                          <p:cTn id="53" fill="hold">
                            <p:stCondLst>
                              <p:cond delay="500"/>
                            </p:stCondLst>
                            <p:childTnLst>
                              <p:par>
                                <p:cTn id="54" presetID="53" presetClass="entr" presetSubtype="16"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250" fill="hold"/>
                                        <p:tgtEl>
                                          <p:spTgt spid="8"/>
                                        </p:tgtEl>
                                        <p:attrNameLst>
                                          <p:attrName>ppt_w</p:attrName>
                                        </p:attrNameLst>
                                      </p:cBhvr>
                                      <p:tavLst>
                                        <p:tav tm="0">
                                          <p:val>
                                            <p:fltVal val="0"/>
                                          </p:val>
                                        </p:tav>
                                        <p:tav tm="100000">
                                          <p:val>
                                            <p:strVal val="#ppt_w"/>
                                          </p:val>
                                        </p:tav>
                                      </p:tavLst>
                                    </p:anim>
                                    <p:anim calcmode="lin" valueType="num">
                                      <p:cBhvr>
                                        <p:cTn id="57" dur="250" fill="hold"/>
                                        <p:tgtEl>
                                          <p:spTgt spid="8"/>
                                        </p:tgtEl>
                                        <p:attrNameLst>
                                          <p:attrName>ppt_h</p:attrName>
                                        </p:attrNameLst>
                                      </p:cBhvr>
                                      <p:tavLst>
                                        <p:tav tm="0">
                                          <p:val>
                                            <p:fltVal val="0"/>
                                          </p:val>
                                        </p:tav>
                                        <p:tav tm="100000">
                                          <p:val>
                                            <p:strVal val="#ppt_h"/>
                                          </p:val>
                                        </p:tav>
                                      </p:tavLst>
                                    </p:anim>
                                    <p:animEffect transition="in" filter="fade">
                                      <p:cBhvr>
                                        <p:cTn id="58" dur="250"/>
                                        <p:tgtEl>
                                          <p:spTgt spid="8"/>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1" grpId="0"/>
      <p:bldP spid="93" grpId="0"/>
      <p:bldP spid="8" grpId="0" animBg="1"/>
      <p:bldP spid="9" grpId="0" animBg="1"/>
      <p:bldP spid="50" grpId="0"/>
    </p:bldLst>
  </p:timing>
</p:sld>
</file>

<file path=ppt/theme/theme1.xml><?xml version="1.0" encoding="utf-8"?>
<a:theme xmlns:a="http://schemas.openxmlformats.org/drawingml/2006/main" name="college rough 1">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llege rough 1" id="{39BD82D9-DD5E-43D1-AD9D-706F75DA983F}" vid="{CBB40450-A70A-42C7-BC37-38CA69C69137}"/>
    </a:ext>
  </a:extLst>
</a:theme>
</file>

<file path=docProps/app.xml><?xml version="1.0" encoding="utf-8"?>
<Properties xmlns="http://schemas.openxmlformats.org/officeDocument/2006/extended-properties" xmlns:vt="http://schemas.openxmlformats.org/officeDocument/2006/docPropsVTypes">
  <Template>college rough 1</Template>
  <TotalTime>1070</TotalTime>
  <Words>988</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 Black Lives</vt:lpstr>
      <vt:lpstr>Agatho BoldCAPS</vt:lpstr>
      <vt:lpstr>Arial</vt:lpstr>
      <vt:lpstr>Calibri</vt:lpstr>
      <vt:lpstr>Merriweather</vt:lpstr>
      <vt:lpstr>Roboto</vt:lpstr>
      <vt:lpstr>Söhne</vt:lpstr>
      <vt:lpstr>Times New Roman</vt:lpstr>
      <vt:lpstr>Tw Cen MT</vt:lpstr>
      <vt:lpstr>Wingdings</vt:lpstr>
      <vt:lpstr>college rough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Arnav Yadav</cp:lastModifiedBy>
  <cp:revision>46</cp:revision>
  <dcterms:created xsi:type="dcterms:W3CDTF">2017-01-05T13:17:27Z</dcterms:created>
  <dcterms:modified xsi:type="dcterms:W3CDTF">2024-02-11T17:35:13Z</dcterms:modified>
</cp:coreProperties>
</file>