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23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411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197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202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367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5136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756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837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534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779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168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050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360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953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53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683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9AF2C-DD80-4E0E-A5BE-08CDD2DF3C60}" type="datetimeFigureOut">
              <a:rPr lang="vi-VN" smtClean="0"/>
              <a:t>14/09/2020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76B24F5-368A-4E9D-B4AB-C106717B08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92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4043-99C8-499B-B68A-6F79419B2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/>
              <a:t>GAME</a:t>
            </a:r>
            <a:r>
              <a:rPr lang="en-US" sz="4800" dirty="0"/>
              <a:t> </a:t>
            </a:r>
            <a:r>
              <a:rPr lang="en-US" sz="4800" b="1" i="1" dirty="0"/>
              <a:t>Y</a:t>
            </a:r>
            <a:r>
              <a:rPr lang="en-US" sz="4800" dirty="0"/>
              <a:t> – MS PAINT VERSION</a:t>
            </a:r>
            <a:endParaRPr lang="vi-V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35073-5FC8-4C34-B076-8CD968D52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HIN018 – Nguyễn Văn Dũng</a:t>
            </a:r>
          </a:p>
        </p:txBody>
      </p:sp>
    </p:spTree>
    <p:extLst>
      <p:ext uri="{BB962C8B-B14F-4D97-AF65-F5344CB8AC3E}">
        <p14:creationId xmlns:p14="http://schemas.microsoft.com/office/powerpoint/2010/main" val="164615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54F4-EE03-4DCF-9C71-1D28D608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EADA-33CF-44C7-BEA4-B7E61DE40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GAMEPLAY</a:t>
            </a:r>
          </a:p>
        </p:txBody>
      </p:sp>
    </p:spTree>
    <p:extLst>
      <p:ext uri="{BB962C8B-B14F-4D97-AF65-F5344CB8AC3E}">
        <p14:creationId xmlns:p14="http://schemas.microsoft.com/office/powerpoint/2010/main" val="156184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30AD-A41D-4EEB-8DE9-0161E6DC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59A94-6EF2-4BA3-AEE3-F20BB49D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concept:</a:t>
            </a:r>
          </a:p>
          <a:p>
            <a:pPr lvl="1"/>
            <a:r>
              <a:rPr lang="en-US" dirty="0"/>
              <a:t>A endless shooter game</a:t>
            </a:r>
          </a:p>
          <a:p>
            <a:pPr lvl="1"/>
            <a:r>
              <a:rPr lang="en-US" dirty="0"/>
              <a:t>Multiple playable characters with different skills</a:t>
            </a:r>
          </a:p>
          <a:p>
            <a:pPr lvl="1"/>
            <a:r>
              <a:rPr lang="en-US" dirty="0"/>
              <a:t>Can earn power-ups during game</a:t>
            </a:r>
          </a:p>
          <a:p>
            <a:r>
              <a:rPr lang="en-US" dirty="0"/>
              <a:t>Characters based on a popular </a:t>
            </a:r>
            <a:r>
              <a:rPr lang="en-US" dirty="0" err="1"/>
              <a:t>daed</a:t>
            </a:r>
            <a:r>
              <a:rPr lang="en-US" dirty="0"/>
              <a:t> game – DOTA2 (GAME Y)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1541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461E-AFE8-4E54-B138-F7640F54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2D7B-CAB9-4139-A7CD-CD36A3BF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defense / shooter game:</a:t>
            </a:r>
          </a:p>
          <a:p>
            <a:pPr lvl="1"/>
            <a:r>
              <a:rPr lang="en-US" dirty="0"/>
              <a:t>Enemies come in waves to attack the Ancient (base)</a:t>
            </a:r>
          </a:p>
          <a:p>
            <a:pPr lvl="1"/>
            <a:r>
              <a:rPr lang="en-US" dirty="0"/>
              <a:t>Player controls character, shoots enemies to defend the Ancient</a:t>
            </a:r>
          </a:p>
          <a:p>
            <a:pPr lvl="1"/>
            <a:r>
              <a:rPr lang="en-US" dirty="0"/>
              <a:t>Score: number of waves defended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E2D2-5202-4925-B09B-A0F38D25F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420" y="3570114"/>
            <a:ext cx="4357192" cy="234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4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461E-AFE8-4E54-B138-F7640F54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2D7B-CAB9-4139-A7CD-CD36A3BF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Ancient</a:t>
            </a:r>
          </a:p>
          <a:p>
            <a:pPr lvl="1"/>
            <a:r>
              <a:rPr lang="en-US" dirty="0"/>
              <a:t>The main objective</a:t>
            </a:r>
          </a:p>
          <a:p>
            <a:pPr lvl="1"/>
            <a:r>
              <a:rPr lang="en-US" dirty="0"/>
              <a:t>Has HP, decreases if an enemy reaches</a:t>
            </a:r>
          </a:p>
          <a:p>
            <a:pPr lvl="1"/>
            <a:r>
              <a:rPr lang="en-US" dirty="0"/>
              <a:t>Game ends when Ancient has 0 HP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9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461E-AFE8-4E54-B138-F7640F54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2D7B-CAB9-4139-A7CD-CD36A3BF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  <a:p>
            <a:pPr lvl="1"/>
            <a:r>
              <a:rPr lang="en-US" dirty="0"/>
              <a:t>Can choose between different characters</a:t>
            </a:r>
          </a:p>
          <a:p>
            <a:pPr lvl="1"/>
            <a:r>
              <a:rPr lang="en-US" dirty="0"/>
              <a:t>Shoots projectiles (arrows/bullets) to kill enemies</a:t>
            </a:r>
            <a:br>
              <a:rPr lang="en-US" dirty="0"/>
            </a:br>
            <a:r>
              <a:rPr lang="en-US" dirty="0"/>
              <a:t>Projectiles only go right</a:t>
            </a:r>
          </a:p>
          <a:p>
            <a:pPr lvl="1"/>
            <a:r>
              <a:rPr lang="en-US" dirty="0"/>
              <a:t>8-way movement, can move freely inside the playfield</a:t>
            </a:r>
          </a:p>
          <a:p>
            <a:pPr lvl="1"/>
            <a:r>
              <a:rPr lang="en-US" dirty="0"/>
              <a:t>Each character has a unique ability, can be use after a cooldown timer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2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461E-AFE8-4E54-B138-F7640F54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2D7B-CAB9-4139-A7CD-CD36A3BF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Enemies</a:t>
            </a:r>
          </a:p>
          <a:p>
            <a:pPr lvl="1"/>
            <a:r>
              <a:rPr lang="en-US" dirty="0"/>
              <a:t>Multiple types</a:t>
            </a:r>
          </a:p>
          <a:p>
            <a:pPr lvl="1"/>
            <a:r>
              <a:rPr lang="en-US" dirty="0"/>
              <a:t>Come in waves, difficulty increases after each wave (increased movement speed, quantity,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7341-9C25-4BE5-A22A-FDAEAB38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4C72D-4F39-46E5-BD9E-11D2635EE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731" y="4005742"/>
            <a:ext cx="1901348" cy="21736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F4C96-3ECC-42E1-B3CA-D0AED23A5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731" y="1724646"/>
            <a:ext cx="2021027" cy="2255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BC987B-5570-495E-9FBA-B2612CBC8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45" y="4005742"/>
            <a:ext cx="4718330" cy="2612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2C2345-098A-45E2-A109-A08F45292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45" y="1390185"/>
            <a:ext cx="4718331" cy="261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130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</TotalTime>
  <Words>168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Tahoma</vt:lpstr>
      <vt:lpstr>Wingdings 3</vt:lpstr>
      <vt:lpstr>Wisp</vt:lpstr>
      <vt:lpstr>GAME Y – MS PAINT VERSION</vt:lpstr>
      <vt:lpstr>CONTENT</vt:lpstr>
      <vt:lpstr>INTRODUCTION</vt:lpstr>
      <vt:lpstr>GAMEPLAY</vt:lpstr>
      <vt:lpstr>GAMEPLAY</vt:lpstr>
      <vt:lpstr>GAMEPLAY</vt:lpstr>
      <vt:lpstr>GAMEPLAY</vt:lpstr>
      <vt:lpstr>PICTURES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Y – THE MINI GAME</dc:title>
  <dc:creator>Văn Dũng Nguyễn</dc:creator>
  <cp:lastModifiedBy>Văn Dũng Nguyễn</cp:lastModifiedBy>
  <cp:revision>10</cp:revision>
  <dcterms:created xsi:type="dcterms:W3CDTF">2020-09-07T07:54:47Z</dcterms:created>
  <dcterms:modified xsi:type="dcterms:W3CDTF">2020-09-14T04:49:36Z</dcterms:modified>
</cp:coreProperties>
</file>