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93" r:id="rId5"/>
    <p:sldId id="294" r:id="rId6"/>
    <p:sldId id="295" r:id="rId7"/>
    <p:sldId id="297" r:id="rId8"/>
    <p:sldId id="298" r:id="rId9"/>
    <p:sldId id="296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296453-9DFC-4202-9E44-E7E3EC708F9F}" type="doc">
      <dgm:prSet loTypeId="urn:microsoft.com/office/officeart/2005/8/layout/hChevron3" loCatId="process" qsTypeId="urn:microsoft.com/office/officeart/2005/8/quickstyle/simple5" qsCatId="simple" csTypeId="urn:microsoft.com/office/officeart/2005/8/colors/accent0_2" csCatId="mainScheme" phldr="1"/>
      <dgm:spPr/>
    </dgm:pt>
    <dgm:pt modelId="{478943FE-F7E5-4B64-9271-E8E1A3D9A51B}">
      <dgm:prSet phldrT="[Text]" custT="1"/>
      <dgm:spPr/>
      <dgm:t>
        <a:bodyPr/>
        <a:lstStyle/>
        <a:p>
          <a:r>
            <a:rPr lang="en-CA" sz="2000" b="1" dirty="0">
              <a:solidFill>
                <a:schemeClr val="accent6">
                  <a:lumMod val="75000"/>
                </a:schemeClr>
              </a:solidFill>
            </a:rPr>
            <a:t>Background</a:t>
          </a:r>
        </a:p>
      </dgm:t>
    </dgm:pt>
    <dgm:pt modelId="{938DBB19-1CA4-40F2-AA4A-D546D3BD562B}" type="parTrans" cxnId="{FFCBE097-8B6F-458A-9D9C-401C05888582}">
      <dgm:prSet/>
      <dgm:spPr/>
      <dgm:t>
        <a:bodyPr/>
        <a:lstStyle/>
        <a:p>
          <a:endParaRPr lang="en-CA"/>
        </a:p>
      </dgm:t>
    </dgm:pt>
    <dgm:pt modelId="{BDAFB1D8-219E-4548-8B80-AA322468FB24}" type="sibTrans" cxnId="{FFCBE097-8B6F-458A-9D9C-401C05888582}">
      <dgm:prSet/>
      <dgm:spPr/>
      <dgm:t>
        <a:bodyPr/>
        <a:lstStyle/>
        <a:p>
          <a:endParaRPr lang="en-CA"/>
        </a:p>
      </dgm:t>
    </dgm:pt>
    <dgm:pt modelId="{C9993895-4448-412E-947F-4FDCE5E18FF1}">
      <dgm:prSet phldrT="[Text]"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Methodology</a:t>
          </a:r>
        </a:p>
      </dgm:t>
    </dgm:pt>
    <dgm:pt modelId="{173A40A6-6A19-441D-B14E-5B709B0DF041}" type="parTrans" cxnId="{2ECE9655-FED0-49D5-AD67-70D4D6C1E123}">
      <dgm:prSet/>
      <dgm:spPr/>
      <dgm:t>
        <a:bodyPr/>
        <a:lstStyle/>
        <a:p>
          <a:endParaRPr lang="en-CA"/>
        </a:p>
      </dgm:t>
    </dgm:pt>
    <dgm:pt modelId="{3FBE1E84-A3AF-4AA0-A8D7-573ADED83123}" type="sibTrans" cxnId="{2ECE9655-FED0-49D5-AD67-70D4D6C1E123}">
      <dgm:prSet/>
      <dgm:spPr/>
      <dgm:t>
        <a:bodyPr/>
        <a:lstStyle/>
        <a:p>
          <a:endParaRPr lang="en-CA"/>
        </a:p>
      </dgm:t>
    </dgm:pt>
    <dgm:pt modelId="{8FC70DB1-7CE9-4507-9831-7879001E364B}">
      <dgm:prSet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Results</a:t>
          </a:r>
        </a:p>
      </dgm:t>
    </dgm:pt>
    <dgm:pt modelId="{B4B0BC53-80F1-47C0-BABB-5F2CE16CFD02}" type="parTrans" cxnId="{416790CA-DF3D-4355-8937-576A913E8B8B}">
      <dgm:prSet/>
      <dgm:spPr/>
      <dgm:t>
        <a:bodyPr/>
        <a:lstStyle/>
        <a:p>
          <a:endParaRPr lang="en-CA"/>
        </a:p>
      </dgm:t>
    </dgm:pt>
    <dgm:pt modelId="{E8312E4F-BF12-49E6-8286-0319834474E5}" type="sibTrans" cxnId="{416790CA-DF3D-4355-8937-576A913E8B8B}">
      <dgm:prSet/>
      <dgm:spPr/>
      <dgm:t>
        <a:bodyPr/>
        <a:lstStyle/>
        <a:p>
          <a:endParaRPr lang="en-CA"/>
        </a:p>
      </dgm:t>
    </dgm:pt>
    <dgm:pt modelId="{A8ED812A-984C-42B7-8425-C7D6206661F2}">
      <dgm:prSet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Future works</a:t>
          </a:r>
        </a:p>
      </dgm:t>
    </dgm:pt>
    <dgm:pt modelId="{5AD1D20A-5368-4D18-BC13-728FA4A3C0B3}" type="parTrans" cxnId="{9A16A7D8-2702-4B6C-B5A1-9A8191B74745}">
      <dgm:prSet/>
      <dgm:spPr/>
      <dgm:t>
        <a:bodyPr/>
        <a:lstStyle/>
        <a:p>
          <a:endParaRPr lang="en-CA"/>
        </a:p>
      </dgm:t>
    </dgm:pt>
    <dgm:pt modelId="{EA494778-B21F-4309-AFDA-098A334358A2}" type="sibTrans" cxnId="{9A16A7D8-2702-4B6C-B5A1-9A8191B74745}">
      <dgm:prSet/>
      <dgm:spPr/>
      <dgm:t>
        <a:bodyPr/>
        <a:lstStyle/>
        <a:p>
          <a:endParaRPr lang="en-CA"/>
        </a:p>
      </dgm:t>
    </dgm:pt>
    <dgm:pt modelId="{A15F6C04-87DF-46C6-ACB0-AFD8FB417FF8}">
      <dgm:prSet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ML model</a:t>
          </a:r>
        </a:p>
      </dgm:t>
    </dgm:pt>
    <dgm:pt modelId="{96EAEC15-CF5C-410F-BB35-A3024BDD2694}" type="parTrans" cxnId="{3C23388B-6951-4220-B6DE-7487F62F90B0}">
      <dgm:prSet/>
      <dgm:spPr/>
      <dgm:t>
        <a:bodyPr/>
        <a:lstStyle/>
        <a:p>
          <a:endParaRPr lang="en-CA"/>
        </a:p>
      </dgm:t>
    </dgm:pt>
    <dgm:pt modelId="{E9EA1BF7-92C6-4790-821F-ACEA1537EB86}" type="sibTrans" cxnId="{3C23388B-6951-4220-B6DE-7487F62F90B0}">
      <dgm:prSet/>
      <dgm:spPr/>
      <dgm:t>
        <a:bodyPr/>
        <a:lstStyle/>
        <a:p>
          <a:endParaRPr lang="en-CA"/>
        </a:p>
      </dgm:t>
    </dgm:pt>
    <dgm:pt modelId="{82510E3F-9A3D-459F-8803-F72408F13A6E}" type="pres">
      <dgm:prSet presAssocID="{F5296453-9DFC-4202-9E44-E7E3EC708F9F}" presName="Name0" presStyleCnt="0">
        <dgm:presLayoutVars>
          <dgm:dir/>
          <dgm:resizeHandles val="exact"/>
        </dgm:presLayoutVars>
      </dgm:prSet>
      <dgm:spPr/>
    </dgm:pt>
    <dgm:pt modelId="{1016DEA5-584C-413E-9743-F42E76053333}" type="pres">
      <dgm:prSet presAssocID="{478943FE-F7E5-4B64-9271-E8E1A3D9A51B}" presName="parTxOnly" presStyleLbl="node1" presStyleIdx="0" presStyleCnt="5">
        <dgm:presLayoutVars>
          <dgm:bulletEnabled val="1"/>
        </dgm:presLayoutVars>
      </dgm:prSet>
      <dgm:spPr/>
    </dgm:pt>
    <dgm:pt modelId="{AAC47C93-9F2C-49F2-86F8-6C89422AB393}" type="pres">
      <dgm:prSet presAssocID="{BDAFB1D8-219E-4548-8B80-AA322468FB24}" presName="parSpace" presStyleCnt="0"/>
      <dgm:spPr/>
    </dgm:pt>
    <dgm:pt modelId="{BF1EDB5C-6A73-43C6-8B37-72DAAC9C14C4}" type="pres">
      <dgm:prSet presAssocID="{C9993895-4448-412E-947F-4FDCE5E18FF1}" presName="parTxOnly" presStyleLbl="node1" presStyleIdx="1" presStyleCnt="5">
        <dgm:presLayoutVars>
          <dgm:bulletEnabled val="1"/>
        </dgm:presLayoutVars>
      </dgm:prSet>
      <dgm:spPr/>
    </dgm:pt>
    <dgm:pt modelId="{D2E5BCA9-4E69-47C6-9DE3-4CB260BB4A95}" type="pres">
      <dgm:prSet presAssocID="{3FBE1E84-A3AF-4AA0-A8D7-573ADED83123}" presName="parSpace" presStyleCnt="0"/>
      <dgm:spPr/>
    </dgm:pt>
    <dgm:pt modelId="{2BE25848-60C4-491E-891D-B33C5DBC2EC9}" type="pres">
      <dgm:prSet presAssocID="{A15F6C04-87DF-46C6-ACB0-AFD8FB417FF8}" presName="parTxOnly" presStyleLbl="node1" presStyleIdx="2" presStyleCnt="5">
        <dgm:presLayoutVars>
          <dgm:bulletEnabled val="1"/>
        </dgm:presLayoutVars>
      </dgm:prSet>
      <dgm:spPr/>
    </dgm:pt>
    <dgm:pt modelId="{AD5F2E5F-5909-4947-8204-2DC50B3149E8}" type="pres">
      <dgm:prSet presAssocID="{E9EA1BF7-92C6-4790-821F-ACEA1537EB86}" presName="parSpace" presStyleCnt="0"/>
      <dgm:spPr/>
    </dgm:pt>
    <dgm:pt modelId="{743C5F89-0EFD-4C02-8AFB-DC39C2C86A6B}" type="pres">
      <dgm:prSet presAssocID="{8FC70DB1-7CE9-4507-9831-7879001E364B}" presName="parTxOnly" presStyleLbl="node1" presStyleIdx="3" presStyleCnt="5">
        <dgm:presLayoutVars>
          <dgm:bulletEnabled val="1"/>
        </dgm:presLayoutVars>
      </dgm:prSet>
      <dgm:spPr/>
    </dgm:pt>
    <dgm:pt modelId="{872B3655-D52C-4062-A918-8116BA766214}" type="pres">
      <dgm:prSet presAssocID="{E8312E4F-BF12-49E6-8286-0319834474E5}" presName="parSpace" presStyleCnt="0"/>
      <dgm:spPr/>
    </dgm:pt>
    <dgm:pt modelId="{CE549B7A-651F-483F-9DCC-61AF9BA584BC}" type="pres">
      <dgm:prSet presAssocID="{A8ED812A-984C-42B7-8425-C7D6206661F2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AFD9300-3CCB-4D7A-8F66-F5ED110DA8A0}" type="presOf" srcId="{8FC70DB1-7CE9-4507-9831-7879001E364B}" destId="{743C5F89-0EFD-4C02-8AFB-DC39C2C86A6B}" srcOrd="0" destOrd="0" presId="urn:microsoft.com/office/officeart/2005/8/layout/hChevron3"/>
    <dgm:cxn modelId="{3A27BF21-E3C0-498A-B586-7AA2D5BEF475}" type="presOf" srcId="{A8ED812A-984C-42B7-8425-C7D6206661F2}" destId="{CE549B7A-651F-483F-9DCC-61AF9BA584BC}" srcOrd="0" destOrd="0" presId="urn:microsoft.com/office/officeart/2005/8/layout/hChevron3"/>
    <dgm:cxn modelId="{9FB1AB25-4834-4E2D-A1AB-D409E66FBB9B}" type="presOf" srcId="{C9993895-4448-412E-947F-4FDCE5E18FF1}" destId="{BF1EDB5C-6A73-43C6-8B37-72DAAC9C14C4}" srcOrd="0" destOrd="0" presId="urn:microsoft.com/office/officeart/2005/8/layout/hChevron3"/>
    <dgm:cxn modelId="{908ACF46-7AC7-44DC-AA94-81CFD3EBF7FA}" type="presOf" srcId="{A15F6C04-87DF-46C6-ACB0-AFD8FB417FF8}" destId="{2BE25848-60C4-491E-891D-B33C5DBC2EC9}" srcOrd="0" destOrd="0" presId="urn:microsoft.com/office/officeart/2005/8/layout/hChevron3"/>
    <dgm:cxn modelId="{2ECE9655-FED0-49D5-AD67-70D4D6C1E123}" srcId="{F5296453-9DFC-4202-9E44-E7E3EC708F9F}" destId="{C9993895-4448-412E-947F-4FDCE5E18FF1}" srcOrd="1" destOrd="0" parTransId="{173A40A6-6A19-441D-B14E-5B709B0DF041}" sibTransId="{3FBE1E84-A3AF-4AA0-A8D7-573ADED83123}"/>
    <dgm:cxn modelId="{EE654A8A-29AD-45C0-87E4-59CAD168FAE5}" type="presOf" srcId="{478943FE-F7E5-4B64-9271-E8E1A3D9A51B}" destId="{1016DEA5-584C-413E-9743-F42E76053333}" srcOrd="0" destOrd="0" presId="urn:microsoft.com/office/officeart/2005/8/layout/hChevron3"/>
    <dgm:cxn modelId="{3C23388B-6951-4220-B6DE-7487F62F90B0}" srcId="{F5296453-9DFC-4202-9E44-E7E3EC708F9F}" destId="{A15F6C04-87DF-46C6-ACB0-AFD8FB417FF8}" srcOrd="2" destOrd="0" parTransId="{96EAEC15-CF5C-410F-BB35-A3024BDD2694}" sibTransId="{E9EA1BF7-92C6-4790-821F-ACEA1537EB86}"/>
    <dgm:cxn modelId="{FFCBE097-8B6F-458A-9D9C-401C05888582}" srcId="{F5296453-9DFC-4202-9E44-E7E3EC708F9F}" destId="{478943FE-F7E5-4B64-9271-E8E1A3D9A51B}" srcOrd="0" destOrd="0" parTransId="{938DBB19-1CA4-40F2-AA4A-D546D3BD562B}" sibTransId="{BDAFB1D8-219E-4548-8B80-AA322468FB24}"/>
    <dgm:cxn modelId="{416790CA-DF3D-4355-8937-576A913E8B8B}" srcId="{F5296453-9DFC-4202-9E44-E7E3EC708F9F}" destId="{8FC70DB1-7CE9-4507-9831-7879001E364B}" srcOrd="3" destOrd="0" parTransId="{B4B0BC53-80F1-47C0-BABB-5F2CE16CFD02}" sibTransId="{E8312E4F-BF12-49E6-8286-0319834474E5}"/>
    <dgm:cxn modelId="{9A16A7D8-2702-4B6C-B5A1-9A8191B74745}" srcId="{F5296453-9DFC-4202-9E44-E7E3EC708F9F}" destId="{A8ED812A-984C-42B7-8425-C7D6206661F2}" srcOrd="4" destOrd="0" parTransId="{5AD1D20A-5368-4D18-BC13-728FA4A3C0B3}" sibTransId="{EA494778-B21F-4309-AFDA-098A334358A2}"/>
    <dgm:cxn modelId="{2DF48ADE-BFA9-4442-A9A8-47B6C61DA60F}" type="presOf" srcId="{F5296453-9DFC-4202-9E44-E7E3EC708F9F}" destId="{82510E3F-9A3D-459F-8803-F72408F13A6E}" srcOrd="0" destOrd="0" presId="urn:microsoft.com/office/officeart/2005/8/layout/hChevron3"/>
    <dgm:cxn modelId="{5D639F36-45E5-4EA6-AAC2-7BDB75C7E73C}" type="presParOf" srcId="{82510E3F-9A3D-459F-8803-F72408F13A6E}" destId="{1016DEA5-584C-413E-9743-F42E76053333}" srcOrd="0" destOrd="0" presId="urn:microsoft.com/office/officeart/2005/8/layout/hChevron3"/>
    <dgm:cxn modelId="{D72E0C38-F247-4CD4-8658-63C3DDE08895}" type="presParOf" srcId="{82510E3F-9A3D-459F-8803-F72408F13A6E}" destId="{AAC47C93-9F2C-49F2-86F8-6C89422AB393}" srcOrd="1" destOrd="0" presId="urn:microsoft.com/office/officeart/2005/8/layout/hChevron3"/>
    <dgm:cxn modelId="{B6FE0912-47F7-4241-974E-CB770D0E1CDB}" type="presParOf" srcId="{82510E3F-9A3D-459F-8803-F72408F13A6E}" destId="{BF1EDB5C-6A73-43C6-8B37-72DAAC9C14C4}" srcOrd="2" destOrd="0" presId="urn:microsoft.com/office/officeart/2005/8/layout/hChevron3"/>
    <dgm:cxn modelId="{BB25770D-D25D-43E6-A187-D16AC0709D47}" type="presParOf" srcId="{82510E3F-9A3D-459F-8803-F72408F13A6E}" destId="{D2E5BCA9-4E69-47C6-9DE3-4CB260BB4A95}" srcOrd="3" destOrd="0" presId="urn:microsoft.com/office/officeart/2005/8/layout/hChevron3"/>
    <dgm:cxn modelId="{0D2C16B6-F8D8-45E1-BF1B-584EB7531D66}" type="presParOf" srcId="{82510E3F-9A3D-459F-8803-F72408F13A6E}" destId="{2BE25848-60C4-491E-891D-B33C5DBC2EC9}" srcOrd="4" destOrd="0" presId="urn:microsoft.com/office/officeart/2005/8/layout/hChevron3"/>
    <dgm:cxn modelId="{CEC65100-9F09-436B-AF9D-EE0B076DFA07}" type="presParOf" srcId="{82510E3F-9A3D-459F-8803-F72408F13A6E}" destId="{AD5F2E5F-5909-4947-8204-2DC50B3149E8}" srcOrd="5" destOrd="0" presId="urn:microsoft.com/office/officeart/2005/8/layout/hChevron3"/>
    <dgm:cxn modelId="{092D5E5D-D809-4C1B-8F28-76F6D36887F5}" type="presParOf" srcId="{82510E3F-9A3D-459F-8803-F72408F13A6E}" destId="{743C5F89-0EFD-4C02-8AFB-DC39C2C86A6B}" srcOrd="6" destOrd="0" presId="urn:microsoft.com/office/officeart/2005/8/layout/hChevron3"/>
    <dgm:cxn modelId="{939CEAC7-E075-4E31-9E7D-BE5718817423}" type="presParOf" srcId="{82510E3F-9A3D-459F-8803-F72408F13A6E}" destId="{872B3655-D52C-4062-A918-8116BA766214}" srcOrd="7" destOrd="0" presId="urn:microsoft.com/office/officeart/2005/8/layout/hChevron3"/>
    <dgm:cxn modelId="{657A75C1-FE80-4807-BD39-0B71018B4783}" type="presParOf" srcId="{82510E3F-9A3D-459F-8803-F72408F13A6E}" destId="{CE549B7A-651F-483F-9DCC-61AF9BA584BC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296453-9DFC-4202-9E44-E7E3EC708F9F}" type="doc">
      <dgm:prSet loTypeId="urn:microsoft.com/office/officeart/2005/8/layout/hChevron3" loCatId="process" qsTypeId="urn:microsoft.com/office/officeart/2005/8/quickstyle/simple5" qsCatId="simple" csTypeId="urn:microsoft.com/office/officeart/2005/8/colors/accent0_2" csCatId="mainScheme" phldr="1"/>
      <dgm:spPr/>
    </dgm:pt>
    <dgm:pt modelId="{478943FE-F7E5-4B64-9271-E8E1A3D9A51B}">
      <dgm:prSet phldrT="[Text]"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Background</a:t>
          </a:r>
        </a:p>
      </dgm:t>
    </dgm:pt>
    <dgm:pt modelId="{938DBB19-1CA4-40F2-AA4A-D546D3BD562B}" type="parTrans" cxnId="{FFCBE097-8B6F-458A-9D9C-401C05888582}">
      <dgm:prSet/>
      <dgm:spPr/>
      <dgm:t>
        <a:bodyPr/>
        <a:lstStyle/>
        <a:p>
          <a:endParaRPr lang="en-CA"/>
        </a:p>
      </dgm:t>
    </dgm:pt>
    <dgm:pt modelId="{BDAFB1D8-219E-4548-8B80-AA322468FB24}" type="sibTrans" cxnId="{FFCBE097-8B6F-458A-9D9C-401C05888582}">
      <dgm:prSet/>
      <dgm:spPr/>
      <dgm:t>
        <a:bodyPr/>
        <a:lstStyle/>
        <a:p>
          <a:endParaRPr lang="en-CA"/>
        </a:p>
      </dgm:t>
    </dgm:pt>
    <dgm:pt modelId="{C9993895-4448-412E-947F-4FDCE5E18FF1}">
      <dgm:prSet phldrT="[Text]" custT="1"/>
      <dgm:spPr/>
      <dgm:t>
        <a:bodyPr/>
        <a:lstStyle/>
        <a:p>
          <a:r>
            <a:rPr lang="en-CA" sz="2000" b="1" dirty="0">
              <a:solidFill>
                <a:schemeClr val="accent6">
                  <a:lumMod val="75000"/>
                </a:schemeClr>
              </a:solidFill>
            </a:rPr>
            <a:t>Methodology</a:t>
          </a:r>
        </a:p>
      </dgm:t>
    </dgm:pt>
    <dgm:pt modelId="{173A40A6-6A19-441D-B14E-5B709B0DF041}" type="parTrans" cxnId="{2ECE9655-FED0-49D5-AD67-70D4D6C1E123}">
      <dgm:prSet/>
      <dgm:spPr/>
      <dgm:t>
        <a:bodyPr/>
        <a:lstStyle/>
        <a:p>
          <a:endParaRPr lang="en-CA"/>
        </a:p>
      </dgm:t>
    </dgm:pt>
    <dgm:pt modelId="{3FBE1E84-A3AF-4AA0-A8D7-573ADED83123}" type="sibTrans" cxnId="{2ECE9655-FED0-49D5-AD67-70D4D6C1E123}">
      <dgm:prSet/>
      <dgm:spPr/>
      <dgm:t>
        <a:bodyPr/>
        <a:lstStyle/>
        <a:p>
          <a:endParaRPr lang="en-CA"/>
        </a:p>
      </dgm:t>
    </dgm:pt>
    <dgm:pt modelId="{8FC70DB1-7CE9-4507-9831-7879001E364B}">
      <dgm:prSet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Results</a:t>
          </a:r>
        </a:p>
      </dgm:t>
    </dgm:pt>
    <dgm:pt modelId="{B4B0BC53-80F1-47C0-BABB-5F2CE16CFD02}" type="parTrans" cxnId="{416790CA-DF3D-4355-8937-576A913E8B8B}">
      <dgm:prSet/>
      <dgm:spPr/>
      <dgm:t>
        <a:bodyPr/>
        <a:lstStyle/>
        <a:p>
          <a:endParaRPr lang="en-CA"/>
        </a:p>
      </dgm:t>
    </dgm:pt>
    <dgm:pt modelId="{E8312E4F-BF12-49E6-8286-0319834474E5}" type="sibTrans" cxnId="{416790CA-DF3D-4355-8937-576A913E8B8B}">
      <dgm:prSet/>
      <dgm:spPr/>
      <dgm:t>
        <a:bodyPr/>
        <a:lstStyle/>
        <a:p>
          <a:endParaRPr lang="en-CA"/>
        </a:p>
      </dgm:t>
    </dgm:pt>
    <dgm:pt modelId="{A8ED812A-984C-42B7-8425-C7D6206661F2}">
      <dgm:prSet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Future works</a:t>
          </a:r>
        </a:p>
      </dgm:t>
    </dgm:pt>
    <dgm:pt modelId="{5AD1D20A-5368-4D18-BC13-728FA4A3C0B3}" type="parTrans" cxnId="{9A16A7D8-2702-4B6C-B5A1-9A8191B74745}">
      <dgm:prSet/>
      <dgm:spPr/>
      <dgm:t>
        <a:bodyPr/>
        <a:lstStyle/>
        <a:p>
          <a:endParaRPr lang="en-CA"/>
        </a:p>
      </dgm:t>
    </dgm:pt>
    <dgm:pt modelId="{EA494778-B21F-4309-AFDA-098A334358A2}" type="sibTrans" cxnId="{9A16A7D8-2702-4B6C-B5A1-9A8191B74745}">
      <dgm:prSet/>
      <dgm:spPr/>
      <dgm:t>
        <a:bodyPr/>
        <a:lstStyle/>
        <a:p>
          <a:endParaRPr lang="en-CA"/>
        </a:p>
      </dgm:t>
    </dgm:pt>
    <dgm:pt modelId="{A15F6C04-87DF-46C6-ACB0-AFD8FB417FF8}">
      <dgm:prSet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ML model</a:t>
          </a:r>
        </a:p>
      </dgm:t>
    </dgm:pt>
    <dgm:pt modelId="{96EAEC15-CF5C-410F-BB35-A3024BDD2694}" type="parTrans" cxnId="{3C23388B-6951-4220-B6DE-7487F62F90B0}">
      <dgm:prSet/>
      <dgm:spPr/>
      <dgm:t>
        <a:bodyPr/>
        <a:lstStyle/>
        <a:p>
          <a:endParaRPr lang="en-CA"/>
        </a:p>
      </dgm:t>
    </dgm:pt>
    <dgm:pt modelId="{E9EA1BF7-92C6-4790-821F-ACEA1537EB86}" type="sibTrans" cxnId="{3C23388B-6951-4220-B6DE-7487F62F90B0}">
      <dgm:prSet/>
      <dgm:spPr/>
      <dgm:t>
        <a:bodyPr/>
        <a:lstStyle/>
        <a:p>
          <a:endParaRPr lang="en-CA"/>
        </a:p>
      </dgm:t>
    </dgm:pt>
    <dgm:pt modelId="{82510E3F-9A3D-459F-8803-F72408F13A6E}" type="pres">
      <dgm:prSet presAssocID="{F5296453-9DFC-4202-9E44-E7E3EC708F9F}" presName="Name0" presStyleCnt="0">
        <dgm:presLayoutVars>
          <dgm:dir/>
          <dgm:resizeHandles val="exact"/>
        </dgm:presLayoutVars>
      </dgm:prSet>
      <dgm:spPr/>
    </dgm:pt>
    <dgm:pt modelId="{1016DEA5-584C-413E-9743-F42E76053333}" type="pres">
      <dgm:prSet presAssocID="{478943FE-F7E5-4B64-9271-E8E1A3D9A51B}" presName="parTxOnly" presStyleLbl="node1" presStyleIdx="0" presStyleCnt="5">
        <dgm:presLayoutVars>
          <dgm:bulletEnabled val="1"/>
        </dgm:presLayoutVars>
      </dgm:prSet>
      <dgm:spPr/>
    </dgm:pt>
    <dgm:pt modelId="{AAC47C93-9F2C-49F2-86F8-6C89422AB393}" type="pres">
      <dgm:prSet presAssocID="{BDAFB1D8-219E-4548-8B80-AA322468FB24}" presName="parSpace" presStyleCnt="0"/>
      <dgm:spPr/>
    </dgm:pt>
    <dgm:pt modelId="{BF1EDB5C-6A73-43C6-8B37-72DAAC9C14C4}" type="pres">
      <dgm:prSet presAssocID="{C9993895-4448-412E-947F-4FDCE5E18FF1}" presName="parTxOnly" presStyleLbl="node1" presStyleIdx="1" presStyleCnt="5">
        <dgm:presLayoutVars>
          <dgm:bulletEnabled val="1"/>
        </dgm:presLayoutVars>
      </dgm:prSet>
      <dgm:spPr/>
    </dgm:pt>
    <dgm:pt modelId="{D2E5BCA9-4E69-47C6-9DE3-4CB260BB4A95}" type="pres">
      <dgm:prSet presAssocID="{3FBE1E84-A3AF-4AA0-A8D7-573ADED83123}" presName="parSpace" presStyleCnt="0"/>
      <dgm:spPr/>
    </dgm:pt>
    <dgm:pt modelId="{2BE25848-60C4-491E-891D-B33C5DBC2EC9}" type="pres">
      <dgm:prSet presAssocID="{A15F6C04-87DF-46C6-ACB0-AFD8FB417FF8}" presName="parTxOnly" presStyleLbl="node1" presStyleIdx="2" presStyleCnt="5">
        <dgm:presLayoutVars>
          <dgm:bulletEnabled val="1"/>
        </dgm:presLayoutVars>
      </dgm:prSet>
      <dgm:spPr/>
    </dgm:pt>
    <dgm:pt modelId="{AD5F2E5F-5909-4947-8204-2DC50B3149E8}" type="pres">
      <dgm:prSet presAssocID="{E9EA1BF7-92C6-4790-821F-ACEA1537EB86}" presName="parSpace" presStyleCnt="0"/>
      <dgm:spPr/>
    </dgm:pt>
    <dgm:pt modelId="{743C5F89-0EFD-4C02-8AFB-DC39C2C86A6B}" type="pres">
      <dgm:prSet presAssocID="{8FC70DB1-7CE9-4507-9831-7879001E364B}" presName="parTxOnly" presStyleLbl="node1" presStyleIdx="3" presStyleCnt="5">
        <dgm:presLayoutVars>
          <dgm:bulletEnabled val="1"/>
        </dgm:presLayoutVars>
      </dgm:prSet>
      <dgm:spPr/>
    </dgm:pt>
    <dgm:pt modelId="{872B3655-D52C-4062-A918-8116BA766214}" type="pres">
      <dgm:prSet presAssocID="{E8312E4F-BF12-49E6-8286-0319834474E5}" presName="parSpace" presStyleCnt="0"/>
      <dgm:spPr/>
    </dgm:pt>
    <dgm:pt modelId="{CE549B7A-651F-483F-9DCC-61AF9BA584BC}" type="pres">
      <dgm:prSet presAssocID="{A8ED812A-984C-42B7-8425-C7D6206661F2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AFD9300-3CCB-4D7A-8F66-F5ED110DA8A0}" type="presOf" srcId="{8FC70DB1-7CE9-4507-9831-7879001E364B}" destId="{743C5F89-0EFD-4C02-8AFB-DC39C2C86A6B}" srcOrd="0" destOrd="0" presId="urn:microsoft.com/office/officeart/2005/8/layout/hChevron3"/>
    <dgm:cxn modelId="{3A27BF21-E3C0-498A-B586-7AA2D5BEF475}" type="presOf" srcId="{A8ED812A-984C-42B7-8425-C7D6206661F2}" destId="{CE549B7A-651F-483F-9DCC-61AF9BA584BC}" srcOrd="0" destOrd="0" presId="urn:microsoft.com/office/officeart/2005/8/layout/hChevron3"/>
    <dgm:cxn modelId="{9FB1AB25-4834-4E2D-A1AB-D409E66FBB9B}" type="presOf" srcId="{C9993895-4448-412E-947F-4FDCE5E18FF1}" destId="{BF1EDB5C-6A73-43C6-8B37-72DAAC9C14C4}" srcOrd="0" destOrd="0" presId="urn:microsoft.com/office/officeart/2005/8/layout/hChevron3"/>
    <dgm:cxn modelId="{908ACF46-7AC7-44DC-AA94-81CFD3EBF7FA}" type="presOf" srcId="{A15F6C04-87DF-46C6-ACB0-AFD8FB417FF8}" destId="{2BE25848-60C4-491E-891D-B33C5DBC2EC9}" srcOrd="0" destOrd="0" presId="urn:microsoft.com/office/officeart/2005/8/layout/hChevron3"/>
    <dgm:cxn modelId="{2ECE9655-FED0-49D5-AD67-70D4D6C1E123}" srcId="{F5296453-9DFC-4202-9E44-E7E3EC708F9F}" destId="{C9993895-4448-412E-947F-4FDCE5E18FF1}" srcOrd="1" destOrd="0" parTransId="{173A40A6-6A19-441D-B14E-5B709B0DF041}" sibTransId="{3FBE1E84-A3AF-4AA0-A8D7-573ADED83123}"/>
    <dgm:cxn modelId="{EE654A8A-29AD-45C0-87E4-59CAD168FAE5}" type="presOf" srcId="{478943FE-F7E5-4B64-9271-E8E1A3D9A51B}" destId="{1016DEA5-584C-413E-9743-F42E76053333}" srcOrd="0" destOrd="0" presId="urn:microsoft.com/office/officeart/2005/8/layout/hChevron3"/>
    <dgm:cxn modelId="{3C23388B-6951-4220-B6DE-7487F62F90B0}" srcId="{F5296453-9DFC-4202-9E44-E7E3EC708F9F}" destId="{A15F6C04-87DF-46C6-ACB0-AFD8FB417FF8}" srcOrd="2" destOrd="0" parTransId="{96EAEC15-CF5C-410F-BB35-A3024BDD2694}" sibTransId="{E9EA1BF7-92C6-4790-821F-ACEA1537EB86}"/>
    <dgm:cxn modelId="{FFCBE097-8B6F-458A-9D9C-401C05888582}" srcId="{F5296453-9DFC-4202-9E44-E7E3EC708F9F}" destId="{478943FE-F7E5-4B64-9271-E8E1A3D9A51B}" srcOrd="0" destOrd="0" parTransId="{938DBB19-1CA4-40F2-AA4A-D546D3BD562B}" sibTransId="{BDAFB1D8-219E-4548-8B80-AA322468FB24}"/>
    <dgm:cxn modelId="{416790CA-DF3D-4355-8937-576A913E8B8B}" srcId="{F5296453-9DFC-4202-9E44-E7E3EC708F9F}" destId="{8FC70DB1-7CE9-4507-9831-7879001E364B}" srcOrd="3" destOrd="0" parTransId="{B4B0BC53-80F1-47C0-BABB-5F2CE16CFD02}" sibTransId="{E8312E4F-BF12-49E6-8286-0319834474E5}"/>
    <dgm:cxn modelId="{9A16A7D8-2702-4B6C-B5A1-9A8191B74745}" srcId="{F5296453-9DFC-4202-9E44-E7E3EC708F9F}" destId="{A8ED812A-984C-42B7-8425-C7D6206661F2}" srcOrd="4" destOrd="0" parTransId="{5AD1D20A-5368-4D18-BC13-728FA4A3C0B3}" sibTransId="{EA494778-B21F-4309-AFDA-098A334358A2}"/>
    <dgm:cxn modelId="{2DF48ADE-BFA9-4442-A9A8-47B6C61DA60F}" type="presOf" srcId="{F5296453-9DFC-4202-9E44-E7E3EC708F9F}" destId="{82510E3F-9A3D-459F-8803-F72408F13A6E}" srcOrd="0" destOrd="0" presId="urn:microsoft.com/office/officeart/2005/8/layout/hChevron3"/>
    <dgm:cxn modelId="{5D639F36-45E5-4EA6-AAC2-7BDB75C7E73C}" type="presParOf" srcId="{82510E3F-9A3D-459F-8803-F72408F13A6E}" destId="{1016DEA5-584C-413E-9743-F42E76053333}" srcOrd="0" destOrd="0" presId="urn:microsoft.com/office/officeart/2005/8/layout/hChevron3"/>
    <dgm:cxn modelId="{D72E0C38-F247-4CD4-8658-63C3DDE08895}" type="presParOf" srcId="{82510E3F-9A3D-459F-8803-F72408F13A6E}" destId="{AAC47C93-9F2C-49F2-86F8-6C89422AB393}" srcOrd="1" destOrd="0" presId="urn:microsoft.com/office/officeart/2005/8/layout/hChevron3"/>
    <dgm:cxn modelId="{B6FE0912-47F7-4241-974E-CB770D0E1CDB}" type="presParOf" srcId="{82510E3F-9A3D-459F-8803-F72408F13A6E}" destId="{BF1EDB5C-6A73-43C6-8B37-72DAAC9C14C4}" srcOrd="2" destOrd="0" presId="urn:microsoft.com/office/officeart/2005/8/layout/hChevron3"/>
    <dgm:cxn modelId="{BB25770D-D25D-43E6-A187-D16AC0709D47}" type="presParOf" srcId="{82510E3F-9A3D-459F-8803-F72408F13A6E}" destId="{D2E5BCA9-4E69-47C6-9DE3-4CB260BB4A95}" srcOrd="3" destOrd="0" presId="urn:microsoft.com/office/officeart/2005/8/layout/hChevron3"/>
    <dgm:cxn modelId="{0D2C16B6-F8D8-45E1-BF1B-584EB7531D66}" type="presParOf" srcId="{82510E3F-9A3D-459F-8803-F72408F13A6E}" destId="{2BE25848-60C4-491E-891D-B33C5DBC2EC9}" srcOrd="4" destOrd="0" presId="urn:microsoft.com/office/officeart/2005/8/layout/hChevron3"/>
    <dgm:cxn modelId="{CEC65100-9F09-436B-AF9D-EE0B076DFA07}" type="presParOf" srcId="{82510E3F-9A3D-459F-8803-F72408F13A6E}" destId="{AD5F2E5F-5909-4947-8204-2DC50B3149E8}" srcOrd="5" destOrd="0" presId="urn:microsoft.com/office/officeart/2005/8/layout/hChevron3"/>
    <dgm:cxn modelId="{092D5E5D-D809-4C1B-8F28-76F6D36887F5}" type="presParOf" srcId="{82510E3F-9A3D-459F-8803-F72408F13A6E}" destId="{743C5F89-0EFD-4C02-8AFB-DC39C2C86A6B}" srcOrd="6" destOrd="0" presId="urn:microsoft.com/office/officeart/2005/8/layout/hChevron3"/>
    <dgm:cxn modelId="{939CEAC7-E075-4E31-9E7D-BE5718817423}" type="presParOf" srcId="{82510E3F-9A3D-459F-8803-F72408F13A6E}" destId="{872B3655-D52C-4062-A918-8116BA766214}" srcOrd="7" destOrd="0" presId="urn:microsoft.com/office/officeart/2005/8/layout/hChevron3"/>
    <dgm:cxn modelId="{657A75C1-FE80-4807-BD39-0B71018B4783}" type="presParOf" srcId="{82510E3F-9A3D-459F-8803-F72408F13A6E}" destId="{CE549B7A-651F-483F-9DCC-61AF9BA584BC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296453-9DFC-4202-9E44-E7E3EC708F9F}" type="doc">
      <dgm:prSet loTypeId="urn:microsoft.com/office/officeart/2005/8/layout/hChevron3" loCatId="process" qsTypeId="urn:microsoft.com/office/officeart/2005/8/quickstyle/simple5" qsCatId="simple" csTypeId="urn:microsoft.com/office/officeart/2005/8/colors/accent0_2" csCatId="mainScheme" phldr="1"/>
      <dgm:spPr/>
    </dgm:pt>
    <dgm:pt modelId="{478943FE-F7E5-4B64-9271-E8E1A3D9A51B}">
      <dgm:prSet phldrT="[Text]"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Background</a:t>
          </a:r>
        </a:p>
      </dgm:t>
    </dgm:pt>
    <dgm:pt modelId="{938DBB19-1CA4-40F2-AA4A-D546D3BD562B}" type="parTrans" cxnId="{FFCBE097-8B6F-458A-9D9C-401C05888582}">
      <dgm:prSet/>
      <dgm:spPr/>
      <dgm:t>
        <a:bodyPr/>
        <a:lstStyle/>
        <a:p>
          <a:endParaRPr lang="en-CA"/>
        </a:p>
      </dgm:t>
    </dgm:pt>
    <dgm:pt modelId="{BDAFB1D8-219E-4548-8B80-AA322468FB24}" type="sibTrans" cxnId="{FFCBE097-8B6F-458A-9D9C-401C05888582}">
      <dgm:prSet/>
      <dgm:spPr/>
      <dgm:t>
        <a:bodyPr/>
        <a:lstStyle/>
        <a:p>
          <a:endParaRPr lang="en-CA"/>
        </a:p>
      </dgm:t>
    </dgm:pt>
    <dgm:pt modelId="{C9993895-4448-412E-947F-4FDCE5E18FF1}">
      <dgm:prSet phldrT="[Text]"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Methodology</a:t>
          </a:r>
        </a:p>
      </dgm:t>
    </dgm:pt>
    <dgm:pt modelId="{173A40A6-6A19-441D-B14E-5B709B0DF041}" type="parTrans" cxnId="{2ECE9655-FED0-49D5-AD67-70D4D6C1E123}">
      <dgm:prSet/>
      <dgm:spPr/>
      <dgm:t>
        <a:bodyPr/>
        <a:lstStyle/>
        <a:p>
          <a:endParaRPr lang="en-CA"/>
        </a:p>
      </dgm:t>
    </dgm:pt>
    <dgm:pt modelId="{3FBE1E84-A3AF-4AA0-A8D7-573ADED83123}" type="sibTrans" cxnId="{2ECE9655-FED0-49D5-AD67-70D4D6C1E123}">
      <dgm:prSet/>
      <dgm:spPr/>
      <dgm:t>
        <a:bodyPr/>
        <a:lstStyle/>
        <a:p>
          <a:endParaRPr lang="en-CA"/>
        </a:p>
      </dgm:t>
    </dgm:pt>
    <dgm:pt modelId="{8FC70DB1-7CE9-4507-9831-7879001E364B}">
      <dgm:prSet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Results</a:t>
          </a:r>
        </a:p>
      </dgm:t>
    </dgm:pt>
    <dgm:pt modelId="{B4B0BC53-80F1-47C0-BABB-5F2CE16CFD02}" type="parTrans" cxnId="{416790CA-DF3D-4355-8937-576A913E8B8B}">
      <dgm:prSet/>
      <dgm:spPr/>
      <dgm:t>
        <a:bodyPr/>
        <a:lstStyle/>
        <a:p>
          <a:endParaRPr lang="en-CA"/>
        </a:p>
      </dgm:t>
    </dgm:pt>
    <dgm:pt modelId="{E8312E4F-BF12-49E6-8286-0319834474E5}" type="sibTrans" cxnId="{416790CA-DF3D-4355-8937-576A913E8B8B}">
      <dgm:prSet/>
      <dgm:spPr/>
      <dgm:t>
        <a:bodyPr/>
        <a:lstStyle/>
        <a:p>
          <a:endParaRPr lang="en-CA"/>
        </a:p>
      </dgm:t>
    </dgm:pt>
    <dgm:pt modelId="{A8ED812A-984C-42B7-8425-C7D6206661F2}">
      <dgm:prSet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Future works</a:t>
          </a:r>
        </a:p>
      </dgm:t>
    </dgm:pt>
    <dgm:pt modelId="{5AD1D20A-5368-4D18-BC13-728FA4A3C0B3}" type="parTrans" cxnId="{9A16A7D8-2702-4B6C-B5A1-9A8191B74745}">
      <dgm:prSet/>
      <dgm:spPr/>
      <dgm:t>
        <a:bodyPr/>
        <a:lstStyle/>
        <a:p>
          <a:endParaRPr lang="en-CA"/>
        </a:p>
      </dgm:t>
    </dgm:pt>
    <dgm:pt modelId="{EA494778-B21F-4309-AFDA-098A334358A2}" type="sibTrans" cxnId="{9A16A7D8-2702-4B6C-B5A1-9A8191B74745}">
      <dgm:prSet/>
      <dgm:spPr/>
      <dgm:t>
        <a:bodyPr/>
        <a:lstStyle/>
        <a:p>
          <a:endParaRPr lang="en-CA"/>
        </a:p>
      </dgm:t>
    </dgm:pt>
    <dgm:pt modelId="{A15F6C04-87DF-46C6-ACB0-AFD8FB417FF8}">
      <dgm:prSet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accent6">
                  <a:lumMod val="75000"/>
                </a:schemeClr>
              </a:solidFill>
              <a:latin typeface="Calibri" panose="020F0502020204030204"/>
              <a:ea typeface="+mn-ea"/>
              <a:cs typeface="+mn-cs"/>
            </a:rPr>
            <a:t>ML model</a:t>
          </a:r>
        </a:p>
      </dgm:t>
    </dgm:pt>
    <dgm:pt modelId="{96EAEC15-CF5C-410F-BB35-A3024BDD2694}" type="parTrans" cxnId="{3C23388B-6951-4220-B6DE-7487F62F90B0}">
      <dgm:prSet/>
      <dgm:spPr/>
      <dgm:t>
        <a:bodyPr/>
        <a:lstStyle/>
        <a:p>
          <a:endParaRPr lang="en-CA"/>
        </a:p>
      </dgm:t>
    </dgm:pt>
    <dgm:pt modelId="{E9EA1BF7-92C6-4790-821F-ACEA1537EB86}" type="sibTrans" cxnId="{3C23388B-6951-4220-B6DE-7487F62F90B0}">
      <dgm:prSet/>
      <dgm:spPr/>
      <dgm:t>
        <a:bodyPr/>
        <a:lstStyle/>
        <a:p>
          <a:endParaRPr lang="en-CA"/>
        </a:p>
      </dgm:t>
    </dgm:pt>
    <dgm:pt modelId="{82510E3F-9A3D-459F-8803-F72408F13A6E}" type="pres">
      <dgm:prSet presAssocID="{F5296453-9DFC-4202-9E44-E7E3EC708F9F}" presName="Name0" presStyleCnt="0">
        <dgm:presLayoutVars>
          <dgm:dir/>
          <dgm:resizeHandles val="exact"/>
        </dgm:presLayoutVars>
      </dgm:prSet>
      <dgm:spPr/>
    </dgm:pt>
    <dgm:pt modelId="{1016DEA5-584C-413E-9743-F42E76053333}" type="pres">
      <dgm:prSet presAssocID="{478943FE-F7E5-4B64-9271-E8E1A3D9A51B}" presName="parTxOnly" presStyleLbl="node1" presStyleIdx="0" presStyleCnt="5">
        <dgm:presLayoutVars>
          <dgm:bulletEnabled val="1"/>
        </dgm:presLayoutVars>
      </dgm:prSet>
      <dgm:spPr/>
    </dgm:pt>
    <dgm:pt modelId="{AAC47C93-9F2C-49F2-86F8-6C89422AB393}" type="pres">
      <dgm:prSet presAssocID="{BDAFB1D8-219E-4548-8B80-AA322468FB24}" presName="parSpace" presStyleCnt="0"/>
      <dgm:spPr/>
    </dgm:pt>
    <dgm:pt modelId="{BF1EDB5C-6A73-43C6-8B37-72DAAC9C14C4}" type="pres">
      <dgm:prSet presAssocID="{C9993895-4448-412E-947F-4FDCE5E18FF1}" presName="parTxOnly" presStyleLbl="node1" presStyleIdx="1" presStyleCnt="5">
        <dgm:presLayoutVars>
          <dgm:bulletEnabled val="1"/>
        </dgm:presLayoutVars>
      </dgm:prSet>
      <dgm:spPr/>
    </dgm:pt>
    <dgm:pt modelId="{D2E5BCA9-4E69-47C6-9DE3-4CB260BB4A95}" type="pres">
      <dgm:prSet presAssocID="{3FBE1E84-A3AF-4AA0-A8D7-573ADED83123}" presName="parSpace" presStyleCnt="0"/>
      <dgm:spPr/>
    </dgm:pt>
    <dgm:pt modelId="{2BE25848-60C4-491E-891D-B33C5DBC2EC9}" type="pres">
      <dgm:prSet presAssocID="{A15F6C04-87DF-46C6-ACB0-AFD8FB417FF8}" presName="parTxOnly" presStyleLbl="node1" presStyleIdx="2" presStyleCnt="5">
        <dgm:presLayoutVars>
          <dgm:bulletEnabled val="1"/>
        </dgm:presLayoutVars>
      </dgm:prSet>
      <dgm:spPr/>
    </dgm:pt>
    <dgm:pt modelId="{AD5F2E5F-5909-4947-8204-2DC50B3149E8}" type="pres">
      <dgm:prSet presAssocID="{E9EA1BF7-92C6-4790-821F-ACEA1537EB86}" presName="parSpace" presStyleCnt="0"/>
      <dgm:spPr/>
    </dgm:pt>
    <dgm:pt modelId="{743C5F89-0EFD-4C02-8AFB-DC39C2C86A6B}" type="pres">
      <dgm:prSet presAssocID="{8FC70DB1-7CE9-4507-9831-7879001E364B}" presName="parTxOnly" presStyleLbl="node1" presStyleIdx="3" presStyleCnt="5">
        <dgm:presLayoutVars>
          <dgm:bulletEnabled val="1"/>
        </dgm:presLayoutVars>
      </dgm:prSet>
      <dgm:spPr/>
    </dgm:pt>
    <dgm:pt modelId="{872B3655-D52C-4062-A918-8116BA766214}" type="pres">
      <dgm:prSet presAssocID="{E8312E4F-BF12-49E6-8286-0319834474E5}" presName="parSpace" presStyleCnt="0"/>
      <dgm:spPr/>
    </dgm:pt>
    <dgm:pt modelId="{CE549B7A-651F-483F-9DCC-61AF9BA584BC}" type="pres">
      <dgm:prSet presAssocID="{A8ED812A-984C-42B7-8425-C7D6206661F2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AFD9300-3CCB-4D7A-8F66-F5ED110DA8A0}" type="presOf" srcId="{8FC70DB1-7CE9-4507-9831-7879001E364B}" destId="{743C5F89-0EFD-4C02-8AFB-DC39C2C86A6B}" srcOrd="0" destOrd="0" presId="urn:microsoft.com/office/officeart/2005/8/layout/hChevron3"/>
    <dgm:cxn modelId="{3A27BF21-E3C0-498A-B586-7AA2D5BEF475}" type="presOf" srcId="{A8ED812A-984C-42B7-8425-C7D6206661F2}" destId="{CE549B7A-651F-483F-9DCC-61AF9BA584BC}" srcOrd="0" destOrd="0" presId="urn:microsoft.com/office/officeart/2005/8/layout/hChevron3"/>
    <dgm:cxn modelId="{9FB1AB25-4834-4E2D-A1AB-D409E66FBB9B}" type="presOf" srcId="{C9993895-4448-412E-947F-4FDCE5E18FF1}" destId="{BF1EDB5C-6A73-43C6-8B37-72DAAC9C14C4}" srcOrd="0" destOrd="0" presId="urn:microsoft.com/office/officeart/2005/8/layout/hChevron3"/>
    <dgm:cxn modelId="{908ACF46-7AC7-44DC-AA94-81CFD3EBF7FA}" type="presOf" srcId="{A15F6C04-87DF-46C6-ACB0-AFD8FB417FF8}" destId="{2BE25848-60C4-491E-891D-B33C5DBC2EC9}" srcOrd="0" destOrd="0" presId="urn:microsoft.com/office/officeart/2005/8/layout/hChevron3"/>
    <dgm:cxn modelId="{2ECE9655-FED0-49D5-AD67-70D4D6C1E123}" srcId="{F5296453-9DFC-4202-9E44-E7E3EC708F9F}" destId="{C9993895-4448-412E-947F-4FDCE5E18FF1}" srcOrd="1" destOrd="0" parTransId="{173A40A6-6A19-441D-B14E-5B709B0DF041}" sibTransId="{3FBE1E84-A3AF-4AA0-A8D7-573ADED83123}"/>
    <dgm:cxn modelId="{EE654A8A-29AD-45C0-87E4-59CAD168FAE5}" type="presOf" srcId="{478943FE-F7E5-4B64-9271-E8E1A3D9A51B}" destId="{1016DEA5-584C-413E-9743-F42E76053333}" srcOrd="0" destOrd="0" presId="urn:microsoft.com/office/officeart/2005/8/layout/hChevron3"/>
    <dgm:cxn modelId="{3C23388B-6951-4220-B6DE-7487F62F90B0}" srcId="{F5296453-9DFC-4202-9E44-E7E3EC708F9F}" destId="{A15F6C04-87DF-46C6-ACB0-AFD8FB417FF8}" srcOrd="2" destOrd="0" parTransId="{96EAEC15-CF5C-410F-BB35-A3024BDD2694}" sibTransId="{E9EA1BF7-92C6-4790-821F-ACEA1537EB86}"/>
    <dgm:cxn modelId="{FFCBE097-8B6F-458A-9D9C-401C05888582}" srcId="{F5296453-9DFC-4202-9E44-E7E3EC708F9F}" destId="{478943FE-F7E5-4B64-9271-E8E1A3D9A51B}" srcOrd="0" destOrd="0" parTransId="{938DBB19-1CA4-40F2-AA4A-D546D3BD562B}" sibTransId="{BDAFB1D8-219E-4548-8B80-AA322468FB24}"/>
    <dgm:cxn modelId="{416790CA-DF3D-4355-8937-576A913E8B8B}" srcId="{F5296453-9DFC-4202-9E44-E7E3EC708F9F}" destId="{8FC70DB1-7CE9-4507-9831-7879001E364B}" srcOrd="3" destOrd="0" parTransId="{B4B0BC53-80F1-47C0-BABB-5F2CE16CFD02}" sibTransId="{E8312E4F-BF12-49E6-8286-0319834474E5}"/>
    <dgm:cxn modelId="{9A16A7D8-2702-4B6C-B5A1-9A8191B74745}" srcId="{F5296453-9DFC-4202-9E44-E7E3EC708F9F}" destId="{A8ED812A-984C-42B7-8425-C7D6206661F2}" srcOrd="4" destOrd="0" parTransId="{5AD1D20A-5368-4D18-BC13-728FA4A3C0B3}" sibTransId="{EA494778-B21F-4309-AFDA-098A334358A2}"/>
    <dgm:cxn modelId="{2DF48ADE-BFA9-4442-A9A8-47B6C61DA60F}" type="presOf" srcId="{F5296453-9DFC-4202-9E44-E7E3EC708F9F}" destId="{82510E3F-9A3D-459F-8803-F72408F13A6E}" srcOrd="0" destOrd="0" presId="urn:microsoft.com/office/officeart/2005/8/layout/hChevron3"/>
    <dgm:cxn modelId="{5D639F36-45E5-4EA6-AAC2-7BDB75C7E73C}" type="presParOf" srcId="{82510E3F-9A3D-459F-8803-F72408F13A6E}" destId="{1016DEA5-584C-413E-9743-F42E76053333}" srcOrd="0" destOrd="0" presId="urn:microsoft.com/office/officeart/2005/8/layout/hChevron3"/>
    <dgm:cxn modelId="{D72E0C38-F247-4CD4-8658-63C3DDE08895}" type="presParOf" srcId="{82510E3F-9A3D-459F-8803-F72408F13A6E}" destId="{AAC47C93-9F2C-49F2-86F8-6C89422AB393}" srcOrd="1" destOrd="0" presId="urn:microsoft.com/office/officeart/2005/8/layout/hChevron3"/>
    <dgm:cxn modelId="{B6FE0912-47F7-4241-974E-CB770D0E1CDB}" type="presParOf" srcId="{82510E3F-9A3D-459F-8803-F72408F13A6E}" destId="{BF1EDB5C-6A73-43C6-8B37-72DAAC9C14C4}" srcOrd="2" destOrd="0" presId="urn:microsoft.com/office/officeart/2005/8/layout/hChevron3"/>
    <dgm:cxn modelId="{BB25770D-D25D-43E6-A187-D16AC0709D47}" type="presParOf" srcId="{82510E3F-9A3D-459F-8803-F72408F13A6E}" destId="{D2E5BCA9-4E69-47C6-9DE3-4CB260BB4A95}" srcOrd="3" destOrd="0" presId="urn:microsoft.com/office/officeart/2005/8/layout/hChevron3"/>
    <dgm:cxn modelId="{0D2C16B6-F8D8-45E1-BF1B-584EB7531D66}" type="presParOf" srcId="{82510E3F-9A3D-459F-8803-F72408F13A6E}" destId="{2BE25848-60C4-491E-891D-B33C5DBC2EC9}" srcOrd="4" destOrd="0" presId="urn:microsoft.com/office/officeart/2005/8/layout/hChevron3"/>
    <dgm:cxn modelId="{CEC65100-9F09-436B-AF9D-EE0B076DFA07}" type="presParOf" srcId="{82510E3F-9A3D-459F-8803-F72408F13A6E}" destId="{AD5F2E5F-5909-4947-8204-2DC50B3149E8}" srcOrd="5" destOrd="0" presId="urn:microsoft.com/office/officeart/2005/8/layout/hChevron3"/>
    <dgm:cxn modelId="{092D5E5D-D809-4C1B-8F28-76F6D36887F5}" type="presParOf" srcId="{82510E3F-9A3D-459F-8803-F72408F13A6E}" destId="{743C5F89-0EFD-4C02-8AFB-DC39C2C86A6B}" srcOrd="6" destOrd="0" presId="urn:microsoft.com/office/officeart/2005/8/layout/hChevron3"/>
    <dgm:cxn modelId="{939CEAC7-E075-4E31-9E7D-BE5718817423}" type="presParOf" srcId="{82510E3F-9A3D-459F-8803-F72408F13A6E}" destId="{872B3655-D52C-4062-A918-8116BA766214}" srcOrd="7" destOrd="0" presId="urn:microsoft.com/office/officeart/2005/8/layout/hChevron3"/>
    <dgm:cxn modelId="{657A75C1-FE80-4807-BD39-0B71018B4783}" type="presParOf" srcId="{82510E3F-9A3D-459F-8803-F72408F13A6E}" destId="{CE549B7A-651F-483F-9DCC-61AF9BA584BC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296453-9DFC-4202-9E44-E7E3EC708F9F}" type="doc">
      <dgm:prSet loTypeId="urn:microsoft.com/office/officeart/2005/8/layout/hChevron3" loCatId="process" qsTypeId="urn:microsoft.com/office/officeart/2005/8/quickstyle/simple5" qsCatId="simple" csTypeId="urn:microsoft.com/office/officeart/2005/8/colors/accent0_2" csCatId="mainScheme" phldr="1"/>
      <dgm:spPr/>
    </dgm:pt>
    <dgm:pt modelId="{478943FE-F7E5-4B64-9271-E8E1A3D9A51B}">
      <dgm:prSet phldrT="[Text]"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Background</a:t>
          </a:r>
        </a:p>
      </dgm:t>
    </dgm:pt>
    <dgm:pt modelId="{938DBB19-1CA4-40F2-AA4A-D546D3BD562B}" type="parTrans" cxnId="{FFCBE097-8B6F-458A-9D9C-401C05888582}">
      <dgm:prSet/>
      <dgm:spPr/>
      <dgm:t>
        <a:bodyPr/>
        <a:lstStyle/>
        <a:p>
          <a:endParaRPr lang="en-CA"/>
        </a:p>
      </dgm:t>
    </dgm:pt>
    <dgm:pt modelId="{BDAFB1D8-219E-4548-8B80-AA322468FB24}" type="sibTrans" cxnId="{FFCBE097-8B6F-458A-9D9C-401C05888582}">
      <dgm:prSet/>
      <dgm:spPr/>
      <dgm:t>
        <a:bodyPr/>
        <a:lstStyle/>
        <a:p>
          <a:endParaRPr lang="en-CA"/>
        </a:p>
      </dgm:t>
    </dgm:pt>
    <dgm:pt modelId="{C9993895-4448-412E-947F-4FDCE5E18FF1}">
      <dgm:prSet phldrT="[Text]"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Methodology</a:t>
          </a:r>
        </a:p>
      </dgm:t>
    </dgm:pt>
    <dgm:pt modelId="{173A40A6-6A19-441D-B14E-5B709B0DF041}" type="parTrans" cxnId="{2ECE9655-FED0-49D5-AD67-70D4D6C1E123}">
      <dgm:prSet/>
      <dgm:spPr/>
      <dgm:t>
        <a:bodyPr/>
        <a:lstStyle/>
        <a:p>
          <a:endParaRPr lang="en-CA"/>
        </a:p>
      </dgm:t>
    </dgm:pt>
    <dgm:pt modelId="{3FBE1E84-A3AF-4AA0-A8D7-573ADED83123}" type="sibTrans" cxnId="{2ECE9655-FED0-49D5-AD67-70D4D6C1E123}">
      <dgm:prSet/>
      <dgm:spPr/>
      <dgm:t>
        <a:bodyPr/>
        <a:lstStyle/>
        <a:p>
          <a:endParaRPr lang="en-CA"/>
        </a:p>
      </dgm:t>
    </dgm:pt>
    <dgm:pt modelId="{8FC70DB1-7CE9-4507-9831-7879001E364B}">
      <dgm:prSet custT="1"/>
      <dgm:spPr/>
      <dgm:t>
        <a:bodyPr/>
        <a:lstStyle/>
        <a:p>
          <a:r>
            <a:rPr lang="en-CA" sz="2000" b="1" dirty="0">
              <a:solidFill>
                <a:schemeClr val="accent6">
                  <a:lumMod val="75000"/>
                </a:schemeClr>
              </a:solidFill>
            </a:rPr>
            <a:t>Results</a:t>
          </a:r>
        </a:p>
      </dgm:t>
    </dgm:pt>
    <dgm:pt modelId="{B4B0BC53-80F1-47C0-BABB-5F2CE16CFD02}" type="parTrans" cxnId="{416790CA-DF3D-4355-8937-576A913E8B8B}">
      <dgm:prSet/>
      <dgm:spPr/>
      <dgm:t>
        <a:bodyPr/>
        <a:lstStyle/>
        <a:p>
          <a:endParaRPr lang="en-CA"/>
        </a:p>
      </dgm:t>
    </dgm:pt>
    <dgm:pt modelId="{E8312E4F-BF12-49E6-8286-0319834474E5}" type="sibTrans" cxnId="{416790CA-DF3D-4355-8937-576A913E8B8B}">
      <dgm:prSet/>
      <dgm:spPr/>
      <dgm:t>
        <a:bodyPr/>
        <a:lstStyle/>
        <a:p>
          <a:endParaRPr lang="en-CA"/>
        </a:p>
      </dgm:t>
    </dgm:pt>
    <dgm:pt modelId="{A8ED812A-984C-42B7-8425-C7D6206661F2}">
      <dgm:prSet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Future works</a:t>
          </a:r>
        </a:p>
      </dgm:t>
    </dgm:pt>
    <dgm:pt modelId="{5AD1D20A-5368-4D18-BC13-728FA4A3C0B3}" type="parTrans" cxnId="{9A16A7D8-2702-4B6C-B5A1-9A8191B74745}">
      <dgm:prSet/>
      <dgm:spPr/>
      <dgm:t>
        <a:bodyPr/>
        <a:lstStyle/>
        <a:p>
          <a:endParaRPr lang="en-CA"/>
        </a:p>
      </dgm:t>
    </dgm:pt>
    <dgm:pt modelId="{EA494778-B21F-4309-AFDA-098A334358A2}" type="sibTrans" cxnId="{9A16A7D8-2702-4B6C-B5A1-9A8191B74745}">
      <dgm:prSet/>
      <dgm:spPr/>
      <dgm:t>
        <a:bodyPr/>
        <a:lstStyle/>
        <a:p>
          <a:endParaRPr lang="en-CA"/>
        </a:p>
      </dgm:t>
    </dgm:pt>
    <dgm:pt modelId="{A15F6C04-87DF-46C6-ACB0-AFD8FB417FF8}">
      <dgm:prSet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ML model</a:t>
          </a:r>
        </a:p>
      </dgm:t>
    </dgm:pt>
    <dgm:pt modelId="{96EAEC15-CF5C-410F-BB35-A3024BDD2694}" type="parTrans" cxnId="{3C23388B-6951-4220-B6DE-7487F62F90B0}">
      <dgm:prSet/>
      <dgm:spPr/>
      <dgm:t>
        <a:bodyPr/>
        <a:lstStyle/>
        <a:p>
          <a:endParaRPr lang="en-CA"/>
        </a:p>
      </dgm:t>
    </dgm:pt>
    <dgm:pt modelId="{E9EA1BF7-92C6-4790-821F-ACEA1537EB86}" type="sibTrans" cxnId="{3C23388B-6951-4220-B6DE-7487F62F90B0}">
      <dgm:prSet/>
      <dgm:spPr/>
      <dgm:t>
        <a:bodyPr/>
        <a:lstStyle/>
        <a:p>
          <a:endParaRPr lang="en-CA"/>
        </a:p>
      </dgm:t>
    </dgm:pt>
    <dgm:pt modelId="{82510E3F-9A3D-459F-8803-F72408F13A6E}" type="pres">
      <dgm:prSet presAssocID="{F5296453-9DFC-4202-9E44-E7E3EC708F9F}" presName="Name0" presStyleCnt="0">
        <dgm:presLayoutVars>
          <dgm:dir/>
          <dgm:resizeHandles val="exact"/>
        </dgm:presLayoutVars>
      </dgm:prSet>
      <dgm:spPr/>
    </dgm:pt>
    <dgm:pt modelId="{1016DEA5-584C-413E-9743-F42E76053333}" type="pres">
      <dgm:prSet presAssocID="{478943FE-F7E5-4B64-9271-E8E1A3D9A51B}" presName="parTxOnly" presStyleLbl="node1" presStyleIdx="0" presStyleCnt="5">
        <dgm:presLayoutVars>
          <dgm:bulletEnabled val="1"/>
        </dgm:presLayoutVars>
      </dgm:prSet>
      <dgm:spPr/>
    </dgm:pt>
    <dgm:pt modelId="{AAC47C93-9F2C-49F2-86F8-6C89422AB393}" type="pres">
      <dgm:prSet presAssocID="{BDAFB1D8-219E-4548-8B80-AA322468FB24}" presName="parSpace" presStyleCnt="0"/>
      <dgm:spPr/>
    </dgm:pt>
    <dgm:pt modelId="{BF1EDB5C-6A73-43C6-8B37-72DAAC9C14C4}" type="pres">
      <dgm:prSet presAssocID="{C9993895-4448-412E-947F-4FDCE5E18FF1}" presName="parTxOnly" presStyleLbl="node1" presStyleIdx="1" presStyleCnt="5">
        <dgm:presLayoutVars>
          <dgm:bulletEnabled val="1"/>
        </dgm:presLayoutVars>
      </dgm:prSet>
      <dgm:spPr/>
    </dgm:pt>
    <dgm:pt modelId="{D2E5BCA9-4E69-47C6-9DE3-4CB260BB4A95}" type="pres">
      <dgm:prSet presAssocID="{3FBE1E84-A3AF-4AA0-A8D7-573ADED83123}" presName="parSpace" presStyleCnt="0"/>
      <dgm:spPr/>
    </dgm:pt>
    <dgm:pt modelId="{2BE25848-60C4-491E-891D-B33C5DBC2EC9}" type="pres">
      <dgm:prSet presAssocID="{A15F6C04-87DF-46C6-ACB0-AFD8FB417FF8}" presName="parTxOnly" presStyleLbl="node1" presStyleIdx="2" presStyleCnt="5">
        <dgm:presLayoutVars>
          <dgm:bulletEnabled val="1"/>
        </dgm:presLayoutVars>
      </dgm:prSet>
      <dgm:spPr/>
    </dgm:pt>
    <dgm:pt modelId="{AD5F2E5F-5909-4947-8204-2DC50B3149E8}" type="pres">
      <dgm:prSet presAssocID="{E9EA1BF7-92C6-4790-821F-ACEA1537EB86}" presName="parSpace" presStyleCnt="0"/>
      <dgm:spPr/>
    </dgm:pt>
    <dgm:pt modelId="{743C5F89-0EFD-4C02-8AFB-DC39C2C86A6B}" type="pres">
      <dgm:prSet presAssocID="{8FC70DB1-7CE9-4507-9831-7879001E364B}" presName="parTxOnly" presStyleLbl="node1" presStyleIdx="3" presStyleCnt="5">
        <dgm:presLayoutVars>
          <dgm:bulletEnabled val="1"/>
        </dgm:presLayoutVars>
      </dgm:prSet>
      <dgm:spPr/>
    </dgm:pt>
    <dgm:pt modelId="{872B3655-D52C-4062-A918-8116BA766214}" type="pres">
      <dgm:prSet presAssocID="{E8312E4F-BF12-49E6-8286-0319834474E5}" presName="parSpace" presStyleCnt="0"/>
      <dgm:spPr/>
    </dgm:pt>
    <dgm:pt modelId="{CE549B7A-651F-483F-9DCC-61AF9BA584BC}" type="pres">
      <dgm:prSet presAssocID="{A8ED812A-984C-42B7-8425-C7D6206661F2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AFD9300-3CCB-4D7A-8F66-F5ED110DA8A0}" type="presOf" srcId="{8FC70DB1-7CE9-4507-9831-7879001E364B}" destId="{743C5F89-0EFD-4C02-8AFB-DC39C2C86A6B}" srcOrd="0" destOrd="0" presId="urn:microsoft.com/office/officeart/2005/8/layout/hChevron3"/>
    <dgm:cxn modelId="{3A27BF21-E3C0-498A-B586-7AA2D5BEF475}" type="presOf" srcId="{A8ED812A-984C-42B7-8425-C7D6206661F2}" destId="{CE549B7A-651F-483F-9DCC-61AF9BA584BC}" srcOrd="0" destOrd="0" presId="urn:microsoft.com/office/officeart/2005/8/layout/hChevron3"/>
    <dgm:cxn modelId="{9FB1AB25-4834-4E2D-A1AB-D409E66FBB9B}" type="presOf" srcId="{C9993895-4448-412E-947F-4FDCE5E18FF1}" destId="{BF1EDB5C-6A73-43C6-8B37-72DAAC9C14C4}" srcOrd="0" destOrd="0" presId="urn:microsoft.com/office/officeart/2005/8/layout/hChevron3"/>
    <dgm:cxn modelId="{908ACF46-7AC7-44DC-AA94-81CFD3EBF7FA}" type="presOf" srcId="{A15F6C04-87DF-46C6-ACB0-AFD8FB417FF8}" destId="{2BE25848-60C4-491E-891D-B33C5DBC2EC9}" srcOrd="0" destOrd="0" presId="urn:microsoft.com/office/officeart/2005/8/layout/hChevron3"/>
    <dgm:cxn modelId="{2ECE9655-FED0-49D5-AD67-70D4D6C1E123}" srcId="{F5296453-9DFC-4202-9E44-E7E3EC708F9F}" destId="{C9993895-4448-412E-947F-4FDCE5E18FF1}" srcOrd="1" destOrd="0" parTransId="{173A40A6-6A19-441D-B14E-5B709B0DF041}" sibTransId="{3FBE1E84-A3AF-4AA0-A8D7-573ADED83123}"/>
    <dgm:cxn modelId="{EE654A8A-29AD-45C0-87E4-59CAD168FAE5}" type="presOf" srcId="{478943FE-F7E5-4B64-9271-E8E1A3D9A51B}" destId="{1016DEA5-584C-413E-9743-F42E76053333}" srcOrd="0" destOrd="0" presId="urn:microsoft.com/office/officeart/2005/8/layout/hChevron3"/>
    <dgm:cxn modelId="{3C23388B-6951-4220-B6DE-7487F62F90B0}" srcId="{F5296453-9DFC-4202-9E44-E7E3EC708F9F}" destId="{A15F6C04-87DF-46C6-ACB0-AFD8FB417FF8}" srcOrd="2" destOrd="0" parTransId="{96EAEC15-CF5C-410F-BB35-A3024BDD2694}" sibTransId="{E9EA1BF7-92C6-4790-821F-ACEA1537EB86}"/>
    <dgm:cxn modelId="{FFCBE097-8B6F-458A-9D9C-401C05888582}" srcId="{F5296453-9DFC-4202-9E44-E7E3EC708F9F}" destId="{478943FE-F7E5-4B64-9271-E8E1A3D9A51B}" srcOrd="0" destOrd="0" parTransId="{938DBB19-1CA4-40F2-AA4A-D546D3BD562B}" sibTransId="{BDAFB1D8-219E-4548-8B80-AA322468FB24}"/>
    <dgm:cxn modelId="{416790CA-DF3D-4355-8937-576A913E8B8B}" srcId="{F5296453-9DFC-4202-9E44-E7E3EC708F9F}" destId="{8FC70DB1-7CE9-4507-9831-7879001E364B}" srcOrd="3" destOrd="0" parTransId="{B4B0BC53-80F1-47C0-BABB-5F2CE16CFD02}" sibTransId="{E8312E4F-BF12-49E6-8286-0319834474E5}"/>
    <dgm:cxn modelId="{9A16A7D8-2702-4B6C-B5A1-9A8191B74745}" srcId="{F5296453-9DFC-4202-9E44-E7E3EC708F9F}" destId="{A8ED812A-984C-42B7-8425-C7D6206661F2}" srcOrd="4" destOrd="0" parTransId="{5AD1D20A-5368-4D18-BC13-728FA4A3C0B3}" sibTransId="{EA494778-B21F-4309-AFDA-098A334358A2}"/>
    <dgm:cxn modelId="{2DF48ADE-BFA9-4442-A9A8-47B6C61DA60F}" type="presOf" srcId="{F5296453-9DFC-4202-9E44-E7E3EC708F9F}" destId="{82510E3F-9A3D-459F-8803-F72408F13A6E}" srcOrd="0" destOrd="0" presId="urn:microsoft.com/office/officeart/2005/8/layout/hChevron3"/>
    <dgm:cxn modelId="{5D639F36-45E5-4EA6-AAC2-7BDB75C7E73C}" type="presParOf" srcId="{82510E3F-9A3D-459F-8803-F72408F13A6E}" destId="{1016DEA5-584C-413E-9743-F42E76053333}" srcOrd="0" destOrd="0" presId="urn:microsoft.com/office/officeart/2005/8/layout/hChevron3"/>
    <dgm:cxn modelId="{D72E0C38-F247-4CD4-8658-63C3DDE08895}" type="presParOf" srcId="{82510E3F-9A3D-459F-8803-F72408F13A6E}" destId="{AAC47C93-9F2C-49F2-86F8-6C89422AB393}" srcOrd="1" destOrd="0" presId="urn:microsoft.com/office/officeart/2005/8/layout/hChevron3"/>
    <dgm:cxn modelId="{B6FE0912-47F7-4241-974E-CB770D0E1CDB}" type="presParOf" srcId="{82510E3F-9A3D-459F-8803-F72408F13A6E}" destId="{BF1EDB5C-6A73-43C6-8B37-72DAAC9C14C4}" srcOrd="2" destOrd="0" presId="urn:microsoft.com/office/officeart/2005/8/layout/hChevron3"/>
    <dgm:cxn modelId="{BB25770D-D25D-43E6-A187-D16AC0709D47}" type="presParOf" srcId="{82510E3F-9A3D-459F-8803-F72408F13A6E}" destId="{D2E5BCA9-4E69-47C6-9DE3-4CB260BB4A95}" srcOrd="3" destOrd="0" presId="urn:microsoft.com/office/officeart/2005/8/layout/hChevron3"/>
    <dgm:cxn modelId="{0D2C16B6-F8D8-45E1-BF1B-584EB7531D66}" type="presParOf" srcId="{82510E3F-9A3D-459F-8803-F72408F13A6E}" destId="{2BE25848-60C4-491E-891D-B33C5DBC2EC9}" srcOrd="4" destOrd="0" presId="urn:microsoft.com/office/officeart/2005/8/layout/hChevron3"/>
    <dgm:cxn modelId="{CEC65100-9F09-436B-AF9D-EE0B076DFA07}" type="presParOf" srcId="{82510E3F-9A3D-459F-8803-F72408F13A6E}" destId="{AD5F2E5F-5909-4947-8204-2DC50B3149E8}" srcOrd="5" destOrd="0" presId="urn:microsoft.com/office/officeart/2005/8/layout/hChevron3"/>
    <dgm:cxn modelId="{092D5E5D-D809-4C1B-8F28-76F6D36887F5}" type="presParOf" srcId="{82510E3F-9A3D-459F-8803-F72408F13A6E}" destId="{743C5F89-0EFD-4C02-8AFB-DC39C2C86A6B}" srcOrd="6" destOrd="0" presId="urn:microsoft.com/office/officeart/2005/8/layout/hChevron3"/>
    <dgm:cxn modelId="{939CEAC7-E075-4E31-9E7D-BE5718817423}" type="presParOf" srcId="{82510E3F-9A3D-459F-8803-F72408F13A6E}" destId="{872B3655-D52C-4062-A918-8116BA766214}" srcOrd="7" destOrd="0" presId="urn:microsoft.com/office/officeart/2005/8/layout/hChevron3"/>
    <dgm:cxn modelId="{657A75C1-FE80-4807-BD39-0B71018B4783}" type="presParOf" srcId="{82510E3F-9A3D-459F-8803-F72408F13A6E}" destId="{CE549B7A-651F-483F-9DCC-61AF9BA584BC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5296453-9DFC-4202-9E44-E7E3EC708F9F}" type="doc">
      <dgm:prSet loTypeId="urn:microsoft.com/office/officeart/2005/8/layout/hChevron3" loCatId="process" qsTypeId="urn:microsoft.com/office/officeart/2005/8/quickstyle/simple5" qsCatId="simple" csTypeId="urn:microsoft.com/office/officeart/2005/8/colors/accent0_2" csCatId="mainScheme" phldr="1"/>
      <dgm:spPr/>
    </dgm:pt>
    <dgm:pt modelId="{478943FE-F7E5-4B64-9271-E8E1A3D9A51B}">
      <dgm:prSet phldrT="[Text]"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Background</a:t>
          </a:r>
        </a:p>
      </dgm:t>
    </dgm:pt>
    <dgm:pt modelId="{938DBB19-1CA4-40F2-AA4A-D546D3BD562B}" type="parTrans" cxnId="{FFCBE097-8B6F-458A-9D9C-401C05888582}">
      <dgm:prSet/>
      <dgm:spPr/>
      <dgm:t>
        <a:bodyPr/>
        <a:lstStyle/>
        <a:p>
          <a:endParaRPr lang="en-CA"/>
        </a:p>
      </dgm:t>
    </dgm:pt>
    <dgm:pt modelId="{BDAFB1D8-219E-4548-8B80-AA322468FB24}" type="sibTrans" cxnId="{FFCBE097-8B6F-458A-9D9C-401C05888582}">
      <dgm:prSet/>
      <dgm:spPr/>
      <dgm:t>
        <a:bodyPr/>
        <a:lstStyle/>
        <a:p>
          <a:endParaRPr lang="en-CA"/>
        </a:p>
      </dgm:t>
    </dgm:pt>
    <dgm:pt modelId="{C9993895-4448-412E-947F-4FDCE5E18FF1}">
      <dgm:prSet phldrT="[Text]"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Methodology</a:t>
          </a:r>
        </a:p>
      </dgm:t>
    </dgm:pt>
    <dgm:pt modelId="{173A40A6-6A19-441D-B14E-5B709B0DF041}" type="parTrans" cxnId="{2ECE9655-FED0-49D5-AD67-70D4D6C1E123}">
      <dgm:prSet/>
      <dgm:spPr/>
      <dgm:t>
        <a:bodyPr/>
        <a:lstStyle/>
        <a:p>
          <a:endParaRPr lang="en-CA"/>
        </a:p>
      </dgm:t>
    </dgm:pt>
    <dgm:pt modelId="{3FBE1E84-A3AF-4AA0-A8D7-573ADED83123}" type="sibTrans" cxnId="{2ECE9655-FED0-49D5-AD67-70D4D6C1E123}">
      <dgm:prSet/>
      <dgm:spPr/>
      <dgm:t>
        <a:bodyPr/>
        <a:lstStyle/>
        <a:p>
          <a:endParaRPr lang="en-CA"/>
        </a:p>
      </dgm:t>
    </dgm:pt>
    <dgm:pt modelId="{8FC70DB1-7CE9-4507-9831-7879001E364B}">
      <dgm:prSet custT="1"/>
      <dgm:spPr/>
      <dgm:t>
        <a:bodyPr/>
        <a:lstStyle/>
        <a:p>
          <a:r>
            <a:rPr lang="en-CA" sz="2000" b="1" dirty="0">
              <a:solidFill>
                <a:schemeClr val="accent6">
                  <a:lumMod val="75000"/>
                </a:schemeClr>
              </a:solidFill>
            </a:rPr>
            <a:t>Results</a:t>
          </a:r>
        </a:p>
      </dgm:t>
    </dgm:pt>
    <dgm:pt modelId="{B4B0BC53-80F1-47C0-BABB-5F2CE16CFD02}" type="parTrans" cxnId="{416790CA-DF3D-4355-8937-576A913E8B8B}">
      <dgm:prSet/>
      <dgm:spPr/>
      <dgm:t>
        <a:bodyPr/>
        <a:lstStyle/>
        <a:p>
          <a:endParaRPr lang="en-CA"/>
        </a:p>
      </dgm:t>
    </dgm:pt>
    <dgm:pt modelId="{E8312E4F-BF12-49E6-8286-0319834474E5}" type="sibTrans" cxnId="{416790CA-DF3D-4355-8937-576A913E8B8B}">
      <dgm:prSet/>
      <dgm:spPr/>
      <dgm:t>
        <a:bodyPr/>
        <a:lstStyle/>
        <a:p>
          <a:endParaRPr lang="en-CA"/>
        </a:p>
      </dgm:t>
    </dgm:pt>
    <dgm:pt modelId="{A8ED812A-984C-42B7-8425-C7D6206661F2}">
      <dgm:prSet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Future works</a:t>
          </a:r>
        </a:p>
      </dgm:t>
    </dgm:pt>
    <dgm:pt modelId="{5AD1D20A-5368-4D18-BC13-728FA4A3C0B3}" type="parTrans" cxnId="{9A16A7D8-2702-4B6C-B5A1-9A8191B74745}">
      <dgm:prSet/>
      <dgm:spPr/>
      <dgm:t>
        <a:bodyPr/>
        <a:lstStyle/>
        <a:p>
          <a:endParaRPr lang="en-CA"/>
        </a:p>
      </dgm:t>
    </dgm:pt>
    <dgm:pt modelId="{EA494778-B21F-4309-AFDA-098A334358A2}" type="sibTrans" cxnId="{9A16A7D8-2702-4B6C-B5A1-9A8191B74745}">
      <dgm:prSet/>
      <dgm:spPr/>
      <dgm:t>
        <a:bodyPr/>
        <a:lstStyle/>
        <a:p>
          <a:endParaRPr lang="en-CA"/>
        </a:p>
      </dgm:t>
    </dgm:pt>
    <dgm:pt modelId="{A15F6C04-87DF-46C6-ACB0-AFD8FB417FF8}">
      <dgm:prSet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ML model</a:t>
          </a:r>
        </a:p>
      </dgm:t>
    </dgm:pt>
    <dgm:pt modelId="{96EAEC15-CF5C-410F-BB35-A3024BDD2694}" type="parTrans" cxnId="{3C23388B-6951-4220-B6DE-7487F62F90B0}">
      <dgm:prSet/>
      <dgm:spPr/>
      <dgm:t>
        <a:bodyPr/>
        <a:lstStyle/>
        <a:p>
          <a:endParaRPr lang="en-CA"/>
        </a:p>
      </dgm:t>
    </dgm:pt>
    <dgm:pt modelId="{E9EA1BF7-92C6-4790-821F-ACEA1537EB86}" type="sibTrans" cxnId="{3C23388B-6951-4220-B6DE-7487F62F90B0}">
      <dgm:prSet/>
      <dgm:spPr/>
      <dgm:t>
        <a:bodyPr/>
        <a:lstStyle/>
        <a:p>
          <a:endParaRPr lang="en-CA"/>
        </a:p>
      </dgm:t>
    </dgm:pt>
    <dgm:pt modelId="{82510E3F-9A3D-459F-8803-F72408F13A6E}" type="pres">
      <dgm:prSet presAssocID="{F5296453-9DFC-4202-9E44-E7E3EC708F9F}" presName="Name0" presStyleCnt="0">
        <dgm:presLayoutVars>
          <dgm:dir/>
          <dgm:resizeHandles val="exact"/>
        </dgm:presLayoutVars>
      </dgm:prSet>
      <dgm:spPr/>
    </dgm:pt>
    <dgm:pt modelId="{1016DEA5-584C-413E-9743-F42E76053333}" type="pres">
      <dgm:prSet presAssocID="{478943FE-F7E5-4B64-9271-E8E1A3D9A51B}" presName="parTxOnly" presStyleLbl="node1" presStyleIdx="0" presStyleCnt="5">
        <dgm:presLayoutVars>
          <dgm:bulletEnabled val="1"/>
        </dgm:presLayoutVars>
      </dgm:prSet>
      <dgm:spPr/>
    </dgm:pt>
    <dgm:pt modelId="{AAC47C93-9F2C-49F2-86F8-6C89422AB393}" type="pres">
      <dgm:prSet presAssocID="{BDAFB1D8-219E-4548-8B80-AA322468FB24}" presName="parSpace" presStyleCnt="0"/>
      <dgm:spPr/>
    </dgm:pt>
    <dgm:pt modelId="{BF1EDB5C-6A73-43C6-8B37-72DAAC9C14C4}" type="pres">
      <dgm:prSet presAssocID="{C9993895-4448-412E-947F-4FDCE5E18FF1}" presName="parTxOnly" presStyleLbl="node1" presStyleIdx="1" presStyleCnt="5">
        <dgm:presLayoutVars>
          <dgm:bulletEnabled val="1"/>
        </dgm:presLayoutVars>
      </dgm:prSet>
      <dgm:spPr/>
    </dgm:pt>
    <dgm:pt modelId="{D2E5BCA9-4E69-47C6-9DE3-4CB260BB4A95}" type="pres">
      <dgm:prSet presAssocID="{3FBE1E84-A3AF-4AA0-A8D7-573ADED83123}" presName="parSpace" presStyleCnt="0"/>
      <dgm:spPr/>
    </dgm:pt>
    <dgm:pt modelId="{2BE25848-60C4-491E-891D-B33C5DBC2EC9}" type="pres">
      <dgm:prSet presAssocID="{A15F6C04-87DF-46C6-ACB0-AFD8FB417FF8}" presName="parTxOnly" presStyleLbl="node1" presStyleIdx="2" presStyleCnt="5">
        <dgm:presLayoutVars>
          <dgm:bulletEnabled val="1"/>
        </dgm:presLayoutVars>
      </dgm:prSet>
      <dgm:spPr/>
    </dgm:pt>
    <dgm:pt modelId="{AD5F2E5F-5909-4947-8204-2DC50B3149E8}" type="pres">
      <dgm:prSet presAssocID="{E9EA1BF7-92C6-4790-821F-ACEA1537EB86}" presName="parSpace" presStyleCnt="0"/>
      <dgm:spPr/>
    </dgm:pt>
    <dgm:pt modelId="{743C5F89-0EFD-4C02-8AFB-DC39C2C86A6B}" type="pres">
      <dgm:prSet presAssocID="{8FC70DB1-7CE9-4507-9831-7879001E364B}" presName="parTxOnly" presStyleLbl="node1" presStyleIdx="3" presStyleCnt="5">
        <dgm:presLayoutVars>
          <dgm:bulletEnabled val="1"/>
        </dgm:presLayoutVars>
      </dgm:prSet>
      <dgm:spPr/>
    </dgm:pt>
    <dgm:pt modelId="{872B3655-D52C-4062-A918-8116BA766214}" type="pres">
      <dgm:prSet presAssocID="{E8312E4F-BF12-49E6-8286-0319834474E5}" presName="parSpace" presStyleCnt="0"/>
      <dgm:spPr/>
    </dgm:pt>
    <dgm:pt modelId="{CE549B7A-651F-483F-9DCC-61AF9BA584BC}" type="pres">
      <dgm:prSet presAssocID="{A8ED812A-984C-42B7-8425-C7D6206661F2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AFD9300-3CCB-4D7A-8F66-F5ED110DA8A0}" type="presOf" srcId="{8FC70DB1-7CE9-4507-9831-7879001E364B}" destId="{743C5F89-0EFD-4C02-8AFB-DC39C2C86A6B}" srcOrd="0" destOrd="0" presId="urn:microsoft.com/office/officeart/2005/8/layout/hChevron3"/>
    <dgm:cxn modelId="{3A27BF21-E3C0-498A-B586-7AA2D5BEF475}" type="presOf" srcId="{A8ED812A-984C-42B7-8425-C7D6206661F2}" destId="{CE549B7A-651F-483F-9DCC-61AF9BA584BC}" srcOrd="0" destOrd="0" presId="urn:microsoft.com/office/officeart/2005/8/layout/hChevron3"/>
    <dgm:cxn modelId="{9FB1AB25-4834-4E2D-A1AB-D409E66FBB9B}" type="presOf" srcId="{C9993895-4448-412E-947F-4FDCE5E18FF1}" destId="{BF1EDB5C-6A73-43C6-8B37-72DAAC9C14C4}" srcOrd="0" destOrd="0" presId="urn:microsoft.com/office/officeart/2005/8/layout/hChevron3"/>
    <dgm:cxn modelId="{908ACF46-7AC7-44DC-AA94-81CFD3EBF7FA}" type="presOf" srcId="{A15F6C04-87DF-46C6-ACB0-AFD8FB417FF8}" destId="{2BE25848-60C4-491E-891D-B33C5DBC2EC9}" srcOrd="0" destOrd="0" presId="urn:microsoft.com/office/officeart/2005/8/layout/hChevron3"/>
    <dgm:cxn modelId="{2ECE9655-FED0-49D5-AD67-70D4D6C1E123}" srcId="{F5296453-9DFC-4202-9E44-E7E3EC708F9F}" destId="{C9993895-4448-412E-947F-4FDCE5E18FF1}" srcOrd="1" destOrd="0" parTransId="{173A40A6-6A19-441D-B14E-5B709B0DF041}" sibTransId="{3FBE1E84-A3AF-4AA0-A8D7-573ADED83123}"/>
    <dgm:cxn modelId="{EE654A8A-29AD-45C0-87E4-59CAD168FAE5}" type="presOf" srcId="{478943FE-F7E5-4B64-9271-E8E1A3D9A51B}" destId="{1016DEA5-584C-413E-9743-F42E76053333}" srcOrd="0" destOrd="0" presId="urn:microsoft.com/office/officeart/2005/8/layout/hChevron3"/>
    <dgm:cxn modelId="{3C23388B-6951-4220-B6DE-7487F62F90B0}" srcId="{F5296453-9DFC-4202-9E44-E7E3EC708F9F}" destId="{A15F6C04-87DF-46C6-ACB0-AFD8FB417FF8}" srcOrd="2" destOrd="0" parTransId="{96EAEC15-CF5C-410F-BB35-A3024BDD2694}" sibTransId="{E9EA1BF7-92C6-4790-821F-ACEA1537EB86}"/>
    <dgm:cxn modelId="{FFCBE097-8B6F-458A-9D9C-401C05888582}" srcId="{F5296453-9DFC-4202-9E44-E7E3EC708F9F}" destId="{478943FE-F7E5-4B64-9271-E8E1A3D9A51B}" srcOrd="0" destOrd="0" parTransId="{938DBB19-1CA4-40F2-AA4A-D546D3BD562B}" sibTransId="{BDAFB1D8-219E-4548-8B80-AA322468FB24}"/>
    <dgm:cxn modelId="{416790CA-DF3D-4355-8937-576A913E8B8B}" srcId="{F5296453-9DFC-4202-9E44-E7E3EC708F9F}" destId="{8FC70DB1-7CE9-4507-9831-7879001E364B}" srcOrd="3" destOrd="0" parTransId="{B4B0BC53-80F1-47C0-BABB-5F2CE16CFD02}" sibTransId="{E8312E4F-BF12-49E6-8286-0319834474E5}"/>
    <dgm:cxn modelId="{9A16A7D8-2702-4B6C-B5A1-9A8191B74745}" srcId="{F5296453-9DFC-4202-9E44-E7E3EC708F9F}" destId="{A8ED812A-984C-42B7-8425-C7D6206661F2}" srcOrd="4" destOrd="0" parTransId="{5AD1D20A-5368-4D18-BC13-728FA4A3C0B3}" sibTransId="{EA494778-B21F-4309-AFDA-098A334358A2}"/>
    <dgm:cxn modelId="{2DF48ADE-BFA9-4442-A9A8-47B6C61DA60F}" type="presOf" srcId="{F5296453-9DFC-4202-9E44-E7E3EC708F9F}" destId="{82510E3F-9A3D-459F-8803-F72408F13A6E}" srcOrd="0" destOrd="0" presId="urn:microsoft.com/office/officeart/2005/8/layout/hChevron3"/>
    <dgm:cxn modelId="{5D639F36-45E5-4EA6-AAC2-7BDB75C7E73C}" type="presParOf" srcId="{82510E3F-9A3D-459F-8803-F72408F13A6E}" destId="{1016DEA5-584C-413E-9743-F42E76053333}" srcOrd="0" destOrd="0" presId="urn:microsoft.com/office/officeart/2005/8/layout/hChevron3"/>
    <dgm:cxn modelId="{D72E0C38-F247-4CD4-8658-63C3DDE08895}" type="presParOf" srcId="{82510E3F-9A3D-459F-8803-F72408F13A6E}" destId="{AAC47C93-9F2C-49F2-86F8-6C89422AB393}" srcOrd="1" destOrd="0" presId="urn:microsoft.com/office/officeart/2005/8/layout/hChevron3"/>
    <dgm:cxn modelId="{B6FE0912-47F7-4241-974E-CB770D0E1CDB}" type="presParOf" srcId="{82510E3F-9A3D-459F-8803-F72408F13A6E}" destId="{BF1EDB5C-6A73-43C6-8B37-72DAAC9C14C4}" srcOrd="2" destOrd="0" presId="urn:microsoft.com/office/officeart/2005/8/layout/hChevron3"/>
    <dgm:cxn modelId="{BB25770D-D25D-43E6-A187-D16AC0709D47}" type="presParOf" srcId="{82510E3F-9A3D-459F-8803-F72408F13A6E}" destId="{D2E5BCA9-4E69-47C6-9DE3-4CB260BB4A95}" srcOrd="3" destOrd="0" presId="urn:microsoft.com/office/officeart/2005/8/layout/hChevron3"/>
    <dgm:cxn modelId="{0D2C16B6-F8D8-45E1-BF1B-584EB7531D66}" type="presParOf" srcId="{82510E3F-9A3D-459F-8803-F72408F13A6E}" destId="{2BE25848-60C4-491E-891D-B33C5DBC2EC9}" srcOrd="4" destOrd="0" presId="urn:microsoft.com/office/officeart/2005/8/layout/hChevron3"/>
    <dgm:cxn modelId="{CEC65100-9F09-436B-AF9D-EE0B076DFA07}" type="presParOf" srcId="{82510E3F-9A3D-459F-8803-F72408F13A6E}" destId="{AD5F2E5F-5909-4947-8204-2DC50B3149E8}" srcOrd="5" destOrd="0" presId="urn:microsoft.com/office/officeart/2005/8/layout/hChevron3"/>
    <dgm:cxn modelId="{092D5E5D-D809-4C1B-8F28-76F6D36887F5}" type="presParOf" srcId="{82510E3F-9A3D-459F-8803-F72408F13A6E}" destId="{743C5F89-0EFD-4C02-8AFB-DC39C2C86A6B}" srcOrd="6" destOrd="0" presId="urn:microsoft.com/office/officeart/2005/8/layout/hChevron3"/>
    <dgm:cxn modelId="{939CEAC7-E075-4E31-9E7D-BE5718817423}" type="presParOf" srcId="{82510E3F-9A3D-459F-8803-F72408F13A6E}" destId="{872B3655-D52C-4062-A918-8116BA766214}" srcOrd="7" destOrd="0" presId="urn:microsoft.com/office/officeart/2005/8/layout/hChevron3"/>
    <dgm:cxn modelId="{657A75C1-FE80-4807-BD39-0B71018B4783}" type="presParOf" srcId="{82510E3F-9A3D-459F-8803-F72408F13A6E}" destId="{CE549B7A-651F-483F-9DCC-61AF9BA584BC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5296453-9DFC-4202-9E44-E7E3EC708F9F}" type="doc">
      <dgm:prSet loTypeId="urn:microsoft.com/office/officeart/2005/8/layout/hChevron3" loCatId="process" qsTypeId="urn:microsoft.com/office/officeart/2005/8/quickstyle/simple5" qsCatId="simple" csTypeId="urn:microsoft.com/office/officeart/2005/8/colors/accent0_2" csCatId="mainScheme" phldr="1"/>
      <dgm:spPr/>
    </dgm:pt>
    <dgm:pt modelId="{478943FE-F7E5-4B64-9271-E8E1A3D9A51B}">
      <dgm:prSet phldrT="[Text]"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Background</a:t>
          </a:r>
        </a:p>
      </dgm:t>
    </dgm:pt>
    <dgm:pt modelId="{938DBB19-1CA4-40F2-AA4A-D546D3BD562B}" type="parTrans" cxnId="{FFCBE097-8B6F-458A-9D9C-401C05888582}">
      <dgm:prSet/>
      <dgm:spPr/>
      <dgm:t>
        <a:bodyPr/>
        <a:lstStyle/>
        <a:p>
          <a:endParaRPr lang="en-CA"/>
        </a:p>
      </dgm:t>
    </dgm:pt>
    <dgm:pt modelId="{BDAFB1D8-219E-4548-8B80-AA322468FB24}" type="sibTrans" cxnId="{FFCBE097-8B6F-458A-9D9C-401C05888582}">
      <dgm:prSet/>
      <dgm:spPr/>
      <dgm:t>
        <a:bodyPr/>
        <a:lstStyle/>
        <a:p>
          <a:endParaRPr lang="en-CA"/>
        </a:p>
      </dgm:t>
    </dgm:pt>
    <dgm:pt modelId="{C9993895-4448-412E-947F-4FDCE5E18FF1}">
      <dgm:prSet phldrT="[Text]"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Methodology</a:t>
          </a:r>
        </a:p>
      </dgm:t>
    </dgm:pt>
    <dgm:pt modelId="{173A40A6-6A19-441D-B14E-5B709B0DF041}" type="parTrans" cxnId="{2ECE9655-FED0-49D5-AD67-70D4D6C1E123}">
      <dgm:prSet/>
      <dgm:spPr/>
      <dgm:t>
        <a:bodyPr/>
        <a:lstStyle/>
        <a:p>
          <a:endParaRPr lang="en-CA"/>
        </a:p>
      </dgm:t>
    </dgm:pt>
    <dgm:pt modelId="{3FBE1E84-A3AF-4AA0-A8D7-573ADED83123}" type="sibTrans" cxnId="{2ECE9655-FED0-49D5-AD67-70D4D6C1E123}">
      <dgm:prSet/>
      <dgm:spPr/>
      <dgm:t>
        <a:bodyPr/>
        <a:lstStyle/>
        <a:p>
          <a:endParaRPr lang="en-CA"/>
        </a:p>
      </dgm:t>
    </dgm:pt>
    <dgm:pt modelId="{8FC70DB1-7CE9-4507-9831-7879001E364B}">
      <dgm:prSet custT="1"/>
      <dgm:spPr/>
      <dgm:t>
        <a:bodyPr/>
        <a:lstStyle/>
        <a:p>
          <a:r>
            <a:rPr lang="en-CA" sz="2000" b="1" dirty="0">
              <a:solidFill>
                <a:schemeClr val="accent6">
                  <a:lumMod val="75000"/>
                </a:schemeClr>
              </a:solidFill>
            </a:rPr>
            <a:t>Results</a:t>
          </a:r>
        </a:p>
      </dgm:t>
    </dgm:pt>
    <dgm:pt modelId="{B4B0BC53-80F1-47C0-BABB-5F2CE16CFD02}" type="parTrans" cxnId="{416790CA-DF3D-4355-8937-576A913E8B8B}">
      <dgm:prSet/>
      <dgm:spPr/>
      <dgm:t>
        <a:bodyPr/>
        <a:lstStyle/>
        <a:p>
          <a:endParaRPr lang="en-CA"/>
        </a:p>
      </dgm:t>
    </dgm:pt>
    <dgm:pt modelId="{E8312E4F-BF12-49E6-8286-0319834474E5}" type="sibTrans" cxnId="{416790CA-DF3D-4355-8937-576A913E8B8B}">
      <dgm:prSet/>
      <dgm:spPr/>
      <dgm:t>
        <a:bodyPr/>
        <a:lstStyle/>
        <a:p>
          <a:endParaRPr lang="en-CA"/>
        </a:p>
      </dgm:t>
    </dgm:pt>
    <dgm:pt modelId="{A8ED812A-984C-42B7-8425-C7D6206661F2}">
      <dgm:prSet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Future works</a:t>
          </a:r>
        </a:p>
      </dgm:t>
    </dgm:pt>
    <dgm:pt modelId="{5AD1D20A-5368-4D18-BC13-728FA4A3C0B3}" type="parTrans" cxnId="{9A16A7D8-2702-4B6C-B5A1-9A8191B74745}">
      <dgm:prSet/>
      <dgm:spPr/>
      <dgm:t>
        <a:bodyPr/>
        <a:lstStyle/>
        <a:p>
          <a:endParaRPr lang="en-CA"/>
        </a:p>
      </dgm:t>
    </dgm:pt>
    <dgm:pt modelId="{EA494778-B21F-4309-AFDA-098A334358A2}" type="sibTrans" cxnId="{9A16A7D8-2702-4B6C-B5A1-9A8191B74745}">
      <dgm:prSet/>
      <dgm:spPr/>
      <dgm:t>
        <a:bodyPr/>
        <a:lstStyle/>
        <a:p>
          <a:endParaRPr lang="en-CA"/>
        </a:p>
      </dgm:t>
    </dgm:pt>
    <dgm:pt modelId="{A15F6C04-87DF-46C6-ACB0-AFD8FB417FF8}">
      <dgm:prSet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ML model</a:t>
          </a:r>
        </a:p>
      </dgm:t>
    </dgm:pt>
    <dgm:pt modelId="{96EAEC15-CF5C-410F-BB35-A3024BDD2694}" type="parTrans" cxnId="{3C23388B-6951-4220-B6DE-7487F62F90B0}">
      <dgm:prSet/>
      <dgm:spPr/>
      <dgm:t>
        <a:bodyPr/>
        <a:lstStyle/>
        <a:p>
          <a:endParaRPr lang="en-CA"/>
        </a:p>
      </dgm:t>
    </dgm:pt>
    <dgm:pt modelId="{E9EA1BF7-92C6-4790-821F-ACEA1537EB86}" type="sibTrans" cxnId="{3C23388B-6951-4220-B6DE-7487F62F90B0}">
      <dgm:prSet/>
      <dgm:spPr/>
      <dgm:t>
        <a:bodyPr/>
        <a:lstStyle/>
        <a:p>
          <a:endParaRPr lang="en-CA"/>
        </a:p>
      </dgm:t>
    </dgm:pt>
    <dgm:pt modelId="{82510E3F-9A3D-459F-8803-F72408F13A6E}" type="pres">
      <dgm:prSet presAssocID="{F5296453-9DFC-4202-9E44-E7E3EC708F9F}" presName="Name0" presStyleCnt="0">
        <dgm:presLayoutVars>
          <dgm:dir/>
          <dgm:resizeHandles val="exact"/>
        </dgm:presLayoutVars>
      </dgm:prSet>
      <dgm:spPr/>
    </dgm:pt>
    <dgm:pt modelId="{1016DEA5-584C-413E-9743-F42E76053333}" type="pres">
      <dgm:prSet presAssocID="{478943FE-F7E5-4B64-9271-E8E1A3D9A51B}" presName="parTxOnly" presStyleLbl="node1" presStyleIdx="0" presStyleCnt="5">
        <dgm:presLayoutVars>
          <dgm:bulletEnabled val="1"/>
        </dgm:presLayoutVars>
      </dgm:prSet>
      <dgm:spPr/>
    </dgm:pt>
    <dgm:pt modelId="{AAC47C93-9F2C-49F2-86F8-6C89422AB393}" type="pres">
      <dgm:prSet presAssocID="{BDAFB1D8-219E-4548-8B80-AA322468FB24}" presName="parSpace" presStyleCnt="0"/>
      <dgm:spPr/>
    </dgm:pt>
    <dgm:pt modelId="{BF1EDB5C-6A73-43C6-8B37-72DAAC9C14C4}" type="pres">
      <dgm:prSet presAssocID="{C9993895-4448-412E-947F-4FDCE5E18FF1}" presName="parTxOnly" presStyleLbl="node1" presStyleIdx="1" presStyleCnt="5">
        <dgm:presLayoutVars>
          <dgm:bulletEnabled val="1"/>
        </dgm:presLayoutVars>
      </dgm:prSet>
      <dgm:spPr/>
    </dgm:pt>
    <dgm:pt modelId="{D2E5BCA9-4E69-47C6-9DE3-4CB260BB4A95}" type="pres">
      <dgm:prSet presAssocID="{3FBE1E84-A3AF-4AA0-A8D7-573ADED83123}" presName="parSpace" presStyleCnt="0"/>
      <dgm:spPr/>
    </dgm:pt>
    <dgm:pt modelId="{2BE25848-60C4-491E-891D-B33C5DBC2EC9}" type="pres">
      <dgm:prSet presAssocID="{A15F6C04-87DF-46C6-ACB0-AFD8FB417FF8}" presName="parTxOnly" presStyleLbl="node1" presStyleIdx="2" presStyleCnt="5">
        <dgm:presLayoutVars>
          <dgm:bulletEnabled val="1"/>
        </dgm:presLayoutVars>
      </dgm:prSet>
      <dgm:spPr/>
    </dgm:pt>
    <dgm:pt modelId="{AD5F2E5F-5909-4947-8204-2DC50B3149E8}" type="pres">
      <dgm:prSet presAssocID="{E9EA1BF7-92C6-4790-821F-ACEA1537EB86}" presName="parSpace" presStyleCnt="0"/>
      <dgm:spPr/>
    </dgm:pt>
    <dgm:pt modelId="{743C5F89-0EFD-4C02-8AFB-DC39C2C86A6B}" type="pres">
      <dgm:prSet presAssocID="{8FC70DB1-7CE9-4507-9831-7879001E364B}" presName="parTxOnly" presStyleLbl="node1" presStyleIdx="3" presStyleCnt="5">
        <dgm:presLayoutVars>
          <dgm:bulletEnabled val="1"/>
        </dgm:presLayoutVars>
      </dgm:prSet>
      <dgm:spPr/>
    </dgm:pt>
    <dgm:pt modelId="{872B3655-D52C-4062-A918-8116BA766214}" type="pres">
      <dgm:prSet presAssocID="{E8312E4F-BF12-49E6-8286-0319834474E5}" presName="parSpace" presStyleCnt="0"/>
      <dgm:spPr/>
    </dgm:pt>
    <dgm:pt modelId="{CE549B7A-651F-483F-9DCC-61AF9BA584BC}" type="pres">
      <dgm:prSet presAssocID="{A8ED812A-984C-42B7-8425-C7D6206661F2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AFD9300-3CCB-4D7A-8F66-F5ED110DA8A0}" type="presOf" srcId="{8FC70DB1-7CE9-4507-9831-7879001E364B}" destId="{743C5F89-0EFD-4C02-8AFB-DC39C2C86A6B}" srcOrd="0" destOrd="0" presId="urn:microsoft.com/office/officeart/2005/8/layout/hChevron3"/>
    <dgm:cxn modelId="{3A27BF21-E3C0-498A-B586-7AA2D5BEF475}" type="presOf" srcId="{A8ED812A-984C-42B7-8425-C7D6206661F2}" destId="{CE549B7A-651F-483F-9DCC-61AF9BA584BC}" srcOrd="0" destOrd="0" presId="urn:microsoft.com/office/officeart/2005/8/layout/hChevron3"/>
    <dgm:cxn modelId="{9FB1AB25-4834-4E2D-A1AB-D409E66FBB9B}" type="presOf" srcId="{C9993895-4448-412E-947F-4FDCE5E18FF1}" destId="{BF1EDB5C-6A73-43C6-8B37-72DAAC9C14C4}" srcOrd="0" destOrd="0" presId="urn:microsoft.com/office/officeart/2005/8/layout/hChevron3"/>
    <dgm:cxn modelId="{908ACF46-7AC7-44DC-AA94-81CFD3EBF7FA}" type="presOf" srcId="{A15F6C04-87DF-46C6-ACB0-AFD8FB417FF8}" destId="{2BE25848-60C4-491E-891D-B33C5DBC2EC9}" srcOrd="0" destOrd="0" presId="urn:microsoft.com/office/officeart/2005/8/layout/hChevron3"/>
    <dgm:cxn modelId="{2ECE9655-FED0-49D5-AD67-70D4D6C1E123}" srcId="{F5296453-9DFC-4202-9E44-E7E3EC708F9F}" destId="{C9993895-4448-412E-947F-4FDCE5E18FF1}" srcOrd="1" destOrd="0" parTransId="{173A40A6-6A19-441D-B14E-5B709B0DF041}" sibTransId="{3FBE1E84-A3AF-4AA0-A8D7-573ADED83123}"/>
    <dgm:cxn modelId="{EE654A8A-29AD-45C0-87E4-59CAD168FAE5}" type="presOf" srcId="{478943FE-F7E5-4B64-9271-E8E1A3D9A51B}" destId="{1016DEA5-584C-413E-9743-F42E76053333}" srcOrd="0" destOrd="0" presId="urn:microsoft.com/office/officeart/2005/8/layout/hChevron3"/>
    <dgm:cxn modelId="{3C23388B-6951-4220-B6DE-7487F62F90B0}" srcId="{F5296453-9DFC-4202-9E44-E7E3EC708F9F}" destId="{A15F6C04-87DF-46C6-ACB0-AFD8FB417FF8}" srcOrd="2" destOrd="0" parTransId="{96EAEC15-CF5C-410F-BB35-A3024BDD2694}" sibTransId="{E9EA1BF7-92C6-4790-821F-ACEA1537EB86}"/>
    <dgm:cxn modelId="{FFCBE097-8B6F-458A-9D9C-401C05888582}" srcId="{F5296453-9DFC-4202-9E44-E7E3EC708F9F}" destId="{478943FE-F7E5-4B64-9271-E8E1A3D9A51B}" srcOrd="0" destOrd="0" parTransId="{938DBB19-1CA4-40F2-AA4A-D546D3BD562B}" sibTransId="{BDAFB1D8-219E-4548-8B80-AA322468FB24}"/>
    <dgm:cxn modelId="{416790CA-DF3D-4355-8937-576A913E8B8B}" srcId="{F5296453-9DFC-4202-9E44-E7E3EC708F9F}" destId="{8FC70DB1-7CE9-4507-9831-7879001E364B}" srcOrd="3" destOrd="0" parTransId="{B4B0BC53-80F1-47C0-BABB-5F2CE16CFD02}" sibTransId="{E8312E4F-BF12-49E6-8286-0319834474E5}"/>
    <dgm:cxn modelId="{9A16A7D8-2702-4B6C-B5A1-9A8191B74745}" srcId="{F5296453-9DFC-4202-9E44-E7E3EC708F9F}" destId="{A8ED812A-984C-42B7-8425-C7D6206661F2}" srcOrd="4" destOrd="0" parTransId="{5AD1D20A-5368-4D18-BC13-728FA4A3C0B3}" sibTransId="{EA494778-B21F-4309-AFDA-098A334358A2}"/>
    <dgm:cxn modelId="{2DF48ADE-BFA9-4442-A9A8-47B6C61DA60F}" type="presOf" srcId="{F5296453-9DFC-4202-9E44-E7E3EC708F9F}" destId="{82510E3F-9A3D-459F-8803-F72408F13A6E}" srcOrd="0" destOrd="0" presId="urn:microsoft.com/office/officeart/2005/8/layout/hChevron3"/>
    <dgm:cxn modelId="{5D639F36-45E5-4EA6-AAC2-7BDB75C7E73C}" type="presParOf" srcId="{82510E3F-9A3D-459F-8803-F72408F13A6E}" destId="{1016DEA5-584C-413E-9743-F42E76053333}" srcOrd="0" destOrd="0" presId="urn:microsoft.com/office/officeart/2005/8/layout/hChevron3"/>
    <dgm:cxn modelId="{D72E0C38-F247-4CD4-8658-63C3DDE08895}" type="presParOf" srcId="{82510E3F-9A3D-459F-8803-F72408F13A6E}" destId="{AAC47C93-9F2C-49F2-86F8-6C89422AB393}" srcOrd="1" destOrd="0" presId="urn:microsoft.com/office/officeart/2005/8/layout/hChevron3"/>
    <dgm:cxn modelId="{B6FE0912-47F7-4241-974E-CB770D0E1CDB}" type="presParOf" srcId="{82510E3F-9A3D-459F-8803-F72408F13A6E}" destId="{BF1EDB5C-6A73-43C6-8B37-72DAAC9C14C4}" srcOrd="2" destOrd="0" presId="urn:microsoft.com/office/officeart/2005/8/layout/hChevron3"/>
    <dgm:cxn modelId="{BB25770D-D25D-43E6-A187-D16AC0709D47}" type="presParOf" srcId="{82510E3F-9A3D-459F-8803-F72408F13A6E}" destId="{D2E5BCA9-4E69-47C6-9DE3-4CB260BB4A95}" srcOrd="3" destOrd="0" presId="urn:microsoft.com/office/officeart/2005/8/layout/hChevron3"/>
    <dgm:cxn modelId="{0D2C16B6-F8D8-45E1-BF1B-584EB7531D66}" type="presParOf" srcId="{82510E3F-9A3D-459F-8803-F72408F13A6E}" destId="{2BE25848-60C4-491E-891D-B33C5DBC2EC9}" srcOrd="4" destOrd="0" presId="urn:microsoft.com/office/officeart/2005/8/layout/hChevron3"/>
    <dgm:cxn modelId="{CEC65100-9F09-436B-AF9D-EE0B076DFA07}" type="presParOf" srcId="{82510E3F-9A3D-459F-8803-F72408F13A6E}" destId="{AD5F2E5F-5909-4947-8204-2DC50B3149E8}" srcOrd="5" destOrd="0" presId="urn:microsoft.com/office/officeart/2005/8/layout/hChevron3"/>
    <dgm:cxn modelId="{092D5E5D-D809-4C1B-8F28-76F6D36887F5}" type="presParOf" srcId="{82510E3F-9A3D-459F-8803-F72408F13A6E}" destId="{743C5F89-0EFD-4C02-8AFB-DC39C2C86A6B}" srcOrd="6" destOrd="0" presId="urn:microsoft.com/office/officeart/2005/8/layout/hChevron3"/>
    <dgm:cxn modelId="{939CEAC7-E075-4E31-9E7D-BE5718817423}" type="presParOf" srcId="{82510E3F-9A3D-459F-8803-F72408F13A6E}" destId="{872B3655-D52C-4062-A918-8116BA766214}" srcOrd="7" destOrd="0" presId="urn:microsoft.com/office/officeart/2005/8/layout/hChevron3"/>
    <dgm:cxn modelId="{657A75C1-FE80-4807-BD39-0B71018B4783}" type="presParOf" srcId="{82510E3F-9A3D-459F-8803-F72408F13A6E}" destId="{CE549B7A-651F-483F-9DCC-61AF9BA584BC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5296453-9DFC-4202-9E44-E7E3EC708F9F}" type="doc">
      <dgm:prSet loTypeId="urn:microsoft.com/office/officeart/2005/8/layout/hChevron3" loCatId="process" qsTypeId="urn:microsoft.com/office/officeart/2005/8/quickstyle/simple5" qsCatId="simple" csTypeId="urn:microsoft.com/office/officeart/2005/8/colors/accent0_2" csCatId="mainScheme" phldr="1"/>
      <dgm:spPr/>
    </dgm:pt>
    <dgm:pt modelId="{478943FE-F7E5-4B64-9271-E8E1A3D9A51B}">
      <dgm:prSet phldrT="[Text]"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Background</a:t>
          </a:r>
        </a:p>
      </dgm:t>
    </dgm:pt>
    <dgm:pt modelId="{938DBB19-1CA4-40F2-AA4A-D546D3BD562B}" type="parTrans" cxnId="{FFCBE097-8B6F-458A-9D9C-401C05888582}">
      <dgm:prSet/>
      <dgm:spPr/>
      <dgm:t>
        <a:bodyPr/>
        <a:lstStyle/>
        <a:p>
          <a:endParaRPr lang="en-CA"/>
        </a:p>
      </dgm:t>
    </dgm:pt>
    <dgm:pt modelId="{BDAFB1D8-219E-4548-8B80-AA322468FB24}" type="sibTrans" cxnId="{FFCBE097-8B6F-458A-9D9C-401C05888582}">
      <dgm:prSet/>
      <dgm:spPr/>
      <dgm:t>
        <a:bodyPr/>
        <a:lstStyle/>
        <a:p>
          <a:endParaRPr lang="en-CA"/>
        </a:p>
      </dgm:t>
    </dgm:pt>
    <dgm:pt modelId="{C9993895-4448-412E-947F-4FDCE5E18FF1}">
      <dgm:prSet phldrT="[Text]"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Methodology</a:t>
          </a:r>
        </a:p>
      </dgm:t>
    </dgm:pt>
    <dgm:pt modelId="{173A40A6-6A19-441D-B14E-5B709B0DF041}" type="parTrans" cxnId="{2ECE9655-FED0-49D5-AD67-70D4D6C1E123}">
      <dgm:prSet/>
      <dgm:spPr/>
      <dgm:t>
        <a:bodyPr/>
        <a:lstStyle/>
        <a:p>
          <a:endParaRPr lang="en-CA"/>
        </a:p>
      </dgm:t>
    </dgm:pt>
    <dgm:pt modelId="{3FBE1E84-A3AF-4AA0-A8D7-573ADED83123}" type="sibTrans" cxnId="{2ECE9655-FED0-49D5-AD67-70D4D6C1E123}">
      <dgm:prSet/>
      <dgm:spPr/>
      <dgm:t>
        <a:bodyPr/>
        <a:lstStyle/>
        <a:p>
          <a:endParaRPr lang="en-CA"/>
        </a:p>
      </dgm:t>
    </dgm:pt>
    <dgm:pt modelId="{8FC70DB1-7CE9-4507-9831-7879001E364B}">
      <dgm:prSet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Results</a:t>
          </a:r>
        </a:p>
      </dgm:t>
    </dgm:pt>
    <dgm:pt modelId="{B4B0BC53-80F1-47C0-BABB-5F2CE16CFD02}" type="parTrans" cxnId="{416790CA-DF3D-4355-8937-576A913E8B8B}">
      <dgm:prSet/>
      <dgm:spPr/>
      <dgm:t>
        <a:bodyPr/>
        <a:lstStyle/>
        <a:p>
          <a:endParaRPr lang="en-CA"/>
        </a:p>
      </dgm:t>
    </dgm:pt>
    <dgm:pt modelId="{E8312E4F-BF12-49E6-8286-0319834474E5}" type="sibTrans" cxnId="{416790CA-DF3D-4355-8937-576A913E8B8B}">
      <dgm:prSet/>
      <dgm:spPr/>
      <dgm:t>
        <a:bodyPr/>
        <a:lstStyle/>
        <a:p>
          <a:endParaRPr lang="en-CA"/>
        </a:p>
      </dgm:t>
    </dgm:pt>
    <dgm:pt modelId="{A8ED812A-984C-42B7-8425-C7D6206661F2}">
      <dgm:prSet custT="1"/>
      <dgm:spPr/>
      <dgm:t>
        <a:bodyPr/>
        <a:lstStyle/>
        <a:p>
          <a:r>
            <a:rPr lang="en-CA" sz="2000" b="1" dirty="0">
              <a:solidFill>
                <a:schemeClr val="accent6">
                  <a:lumMod val="75000"/>
                </a:schemeClr>
              </a:solidFill>
            </a:rPr>
            <a:t>Future works</a:t>
          </a:r>
        </a:p>
      </dgm:t>
    </dgm:pt>
    <dgm:pt modelId="{5AD1D20A-5368-4D18-BC13-728FA4A3C0B3}" type="parTrans" cxnId="{9A16A7D8-2702-4B6C-B5A1-9A8191B74745}">
      <dgm:prSet/>
      <dgm:spPr/>
      <dgm:t>
        <a:bodyPr/>
        <a:lstStyle/>
        <a:p>
          <a:endParaRPr lang="en-CA"/>
        </a:p>
      </dgm:t>
    </dgm:pt>
    <dgm:pt modelId="{EA494778-B21F-4309-AFDA-098A334358A2}" type="sibTrans" cxnId="{9A16A7D8-2702-4B6C-B5A1-9A8191B74745}">
      <dgm:prSet/>
      <dgm:spPr/>
      <dgm:t>
        <a:bodyPr/>
        <a:lstStyle/>
        <a:p>
          <a:endParaRPr lang="en-CA"/>
        </a:p>
      </dgm:t>
    </dgm:pt>
    <dgm:pt modelId="{A15F6C04-87DF-46C6-ACB0-AFD8FB417FF8}">
      <dgm:prSet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ML model</a:t>
          </a:r>
        </a:p>
      </dgm:t>
    </dgm:pt>
    <dgm:pt modelId="{96EAEC15-CF5C-410F-BB35-A3024BDD2694}" type="parTrans" cxnId="{3C23388B-6951-4220-B6DE-7487F62F90B0}">
      <dgm:prSet/>
      <dgm:spPr/>
      <dgm:t>
        <a:bodyPr/>
        <a:lstStyle/>
        <a:p>
          <a:endParaRPr lang="en-CA"/>
        </a:p>
      </dgm:t>
    </dgm:pt>
    <dgm:pt modelId="{E9EA1BF7-92C6-4790-821F-ACEA1537EB86}" type="sibTrans" cxnId="{3C23388B-6951-4220-B6DE-7487F62F90B0}">
      <dgm:prSet/>
      <dgm:spPr/>
      <dgm:t>
        <a:bodyPr/>
        <a:lstStyle/>
        <a:p>
          <a:endParaRPr lang="en-CA"/>
        </a:p>
      </dgm:t>
    </dgm:pt>
    <dgm:pt modelId="{82510E3F-9A3D-459F-8803-F72408F13A6E}" type="pres">
      <dgm:prSet presAssocID="{F5296453-9DFC-4202-9E44-E7E3EC708F9F}" presName="Name0" presStyleCnt="0">
        <dgm:presLayoutVars>
          <dgm:dir/>
          <dgm:resizeHandles val="exact"/>
        </dgm:presLayoutVars>
      </dgm:prSet>
      <dgm:spPr/>
    </dgm:pt>
    <dgm:pt modelId="{1016DEA5-584C-413E-9743-F42E76053333}" type="pres">
      <dgm:prSet presAssocID="{478943FE-F7E5-4B64-9271-E8E1A3D9A51B}" presName="parTxOnly" presStyleLbl="node1" presStyleIdx="0" presStyleCnt="5">
        <dgm:presLayoutVars>
          <dgm:bulletEnabled val="1"/>
        </dgm:presLayoutVars>
      </dgm:prSet>
      <dgm:spPr/>
    </dgm:pt>
    <dgm:pt modelId="{AAC47C93-9F2C-49F2-86F8-6C89422AB393}" type="pres">
      <dgm:prSet presAssocID="{BDAFB1D8-219E-4548-8B80-AA322468FB24}" presName="parSpace" presStyleCnt="0"/>
      <dgm:spPr/>
    </dgm:pt>
    <dgm:pt modelId="{BF1EDB5C-6A73-43C6-8B37-72DAAC9C14C4}" type="pres">
      <dgm:prSet presAssocID="{C9993895-4448-412E-947F-4FDCE5E18FF1}" presName="parTxOnly" presStyleLbl="node1" presStyleIdx="1" presStyleCnt="5">
        <dgm:presLayoutVars>
          <dgm:bulletEnabled val="1"/>
        </dgm:presLayoutVars>
      </dgm:prSet>
      <dgm:spPr/>
    </dgm:pt>
    <dgm:pt modelId="{D2E5BCA9-4E69-47C6-9DE3-4CB260BB4A95}" type="pres">
      <dgm:prSet presAssocID="{3FBE1E84-A3AF-4AA0-A8D7-573ADED83123}" presName="parSpace" presStyleCnt="0"/>
      <dgm:spPr/>
    </dgm:pt>
    <dgm:pt modelId="{2BE25848-60C4-491E-891D-B33C5DBC2EC9}" type="pres">
      <dgm:prSet presAssocID="{A15F6C04-87DF-46C6-ACB0-AFD8FB417FF8}" presName="parTxOnly" presStyleLbl="node1" presStyleIdx="2" presStyleCnt="5">
        <dgm:presLayoutVars>
          <dgm:bulletEnabled val="1"/>
        </dgm:presLayoutVars>
      </dgm:prSet>
      <dgm:spPr/>
    </dgm:pt>
    <dgm:pt modelId="{AD5F2E5F-5909-4947-8204-2DC50B3149E8}" type="pres">
      <dgm:prSet presAssocID="{E9EA1BF7-92C6-4790-821F-ACEA1537EB86}" presName="parSpace" presStyleCnt="0"/>
      <dgm:spPr/>
    </dgm:pt>
    <dgm:pt modelId="{743C5F89-0EFD-4C02-8AFB-DC39C2C86A6B}" type="pres">
      <dgm:prSet presAssocID="{8FC70DB1-7CE9-4507-9831-7879001E364B}" presName="parTxOnly" presStyleLbl="node1" presStyleIdx="3" presStyleCnt="5">
        <dgm:presLayoutVars>
          <dgm:bulletEnabled val="1"/>
        </dgm:presLayoutVars>
      </dgm:prSet>
      <dgm:spPr/>
    </dgm:pt>
    <dgm:pt modelId="{872B3655-D52C-4062-A918-8116BA766214}" type="pres">
      <dgm:prSet presAssocID="{E8312E4F-BF12-49E6-8286-0319834474E5}" presName="parSpace" presStyleCnt="0"/>
      <dgm:spPr/>
    </dgm:pt>
    <dgm:pt modelId="{CE549B7A-651F-483F-9DCC-61AF9BA584BC}" type="pres">
      <dgm:prSet presAssocID="{A8ED812A-984C-42B7-8425-C7D6206661F2}" presName="parTxOnly" presStyleLbl="node1" presStyleIdx="4" presStyleCnt="5" custLinFactNeighborX="10063" custLinFactNeighborY="-3236">
        <dgm:presLayoutVars>
          <dgm:bulletEnabled val="1"/>
        </dgm:presLayoutVars>
      </dgm:prSet>
      <dgm:spPr/>
    </dgm:pt>
  </dgm:ptLst>
  <dgm:cxnLst>
    <dgm:cxn modelId="{EAFD9300-3CCB-4D7A-8F66-F5ED110DA8A0}" type="presOf" srcId="{8FC70DB1-7CE9-4507-9831-7879001E364B}" destId="{743C5F89-0EFD-4C02-8AFB-DC39C2C86A6B}" srcOrd="0" destOrd="0" presId="urn:microsoft.com/office/officeart/2005/8/layout/hChevron3"/>
    <dgm:cxn modelId="{3A27BF21-E3C0-498A-B586-7AA2D5BEF475}" type="presOf" srcId="{A8ED812A-984C-42B7-8425-C7D6206661F2}" destId="{CE549B7A-651F-483F-9DCC-61AF9BA584BC}" srcOrd="0" destOrd="0" presId="urn:microsoft.com/office/officeart/2005/8/layout/hChevron3"/>
    <dgm:cxn modelId="{9FB1AB25-4834-4E2D-A1AB-D409E66FBB9B}" type="presOf" srcId="{C9993895-4448-412E-947F-4FDCE5E18FF1}" destId="{BF1EDB5C-6A73-43C6-8B37-72DAAC9C14C4}" srcOrd="0" destOrd="0" presId="urn:microsoft.com/office/officeart/2005/8/layout/hChevron3"/>
    <dgm:cxn modelId="{908ACF46-7AC7-44DC-AA94-81CFD3EBF7FA}" type="presOf" srcId="{A15F6C04-87DF-46C6-ACB0-AFD8FB417FF8}" destId="{2BE25848-60C4-491E-891D-B33C5DBC2EC9}" srcOrd="0" destOrd="0" presId="urn:microsoft.com/office/officeart/2005/8/layout/hChevron3"/>
    <dgm:cxn modelId="{2ECE9655-FED0-49D5-AD67-70D4D6C1E123}" srcId="{F5296453-9DFC-4202-9E44-E7E3EC708F9F}" destId="{C9993895-4448-412E-947F-4FDCE5E18FF1}" srcOrd="1" destOrd="0" parTransId="{173A40A6-6A19-441D-B14E-5B709B0DF041}" sibTransId="{3FBE1E84-A3AF-4AA0-A8D7-573ADED83123}"/>
    <dgm:cxn modelId="{EE654A8A-29AD-45C0-87E4-59CAD168FAE5}" type="presOf" srcId="{478943FE-F7E5-4B64-9271-E8E1A3D9A51B}" destId="{1016DEA5-584C-413E-9743-F42E76053333}" srcOrd="0" destOrd="0" presId="urn:microsoft.com/office/officeart/2005/8/layout/hChevron3"/>
    <dgm:cxn modelId="{3C23388B-6951-4220-B6DE-7487F62F90B0}" srcId="{F5296453-9DFC-4202-9E44-E7E3EC708F9F}" destId="{A15F6C04-87DF-46C6-ACB0-AFD8FB417FF8}" srcOrd="2" destOrd="0" parTransId="{96EAEC15-CF5C-410F-BB35-A3024BDD2694}" sibTransId="{E9EA1BF7-92C6-4790-821F-ACEA1537EB86}"/>
    <dgm:cxn modelId="{FFCBE097-8B6F-458A-9D9C-401C05888582}" srcId="{F5296453-9DFC-4202-9E44-E7E3EC708F9F}" destId="{478943FE-F7E5-4B64-9271-E8E1A3D9A51B}" srcOrd="0" destOrd="0" parTransId="{938DBB19-1CA4-40F2-AA4A-D546D3BD562B}" sibTransId="{BDAFB1D8-219E-4548-8B80-AA322468FB24}"/>
    <dgm:cxn modelId="{416790CA-DF3D-4355-8937-576A913E8B8B}" srcId="{F5296453-9DFC-4202-9E44-E7E3EC708F9F}" destId="{8FC70DB1-7CE9-4507-9831-7879001E364B}" srcOrd="3" destOrd="0" parTransId="{B4B0BC53-80F1-47C0-BABB-5F2CE16CFD02}" sibTransId="{E8312E4F-BF12-49E6-8286-0319834474E5}"/>
    <dgm:cxn modelId="{9A16A7D8-2702-4B6C-B5A1-9A8191B74745}" srcId="{F5296453-9DFC-4202-9E44-E7E3EC708F9F}" destId="{A8ED812A-984C-42B7-8425-C7D6206661F2}" srcOrd="4" destOrd="0" parTransId="{5AD1D20A-5368-4D18-BC13-728FA4A3C0B3}" sibTransId="{EA494778-B21F-4309-AFDA-098A334358A2}"/>
    <dgm:cxn modelId="{2DF48ADE-BFA9-4442-A9A8-47B6C61DA60F}" type="presOf" srcId="{F5296453-9DFC-4202-9E44-E7E3EC708F9F}" destId="{82510E3F-9A3D-459F-8803-F72408F13A6E}" srcOrd="0" destOrd="0" presId="urn:microsoft.com/office/officeart/2005/8/layout/hChevron3"/>
    <dgm:cxn modelId="{5D639F36-45E5-4EA6-AAC2-7BDB75C7E73C}" type="presParOf" srcId="{82510E3F-9A3D-459F-8803-F72408F13A6E}" destId="{1016DEA5-584C-413E-9743-F42E76053333}" srcOrd="0" destOrd="0" presId="urn:microsoft.com/office/officeart/2005/8/layout/hChevron3"/>
    <dgm:cxn modelId="{D72E0C38-F247-4CD4-8658-63C3DDE08895}" type="presParOf" srcId="{82510E3F-9A3D-459F-8803-F72408F13A6E}" destId="{AAC47C93-9F2C-49F2-86F8-6C89422AB393}" srcOrd="1" destOrd="0" presId="urn:microsoft.com/office/officeart/2005/8/layout/hChevron3"/>
    <dgm:cxn modelId="{B6FE0912-47F7-4241-974E-CB770D0E1CDB}" type="presParOf" srcId="{82510E3F-9A3D-459F-8803-F72408F13A6E}" destId="{BF1EDB5C-6A73-43C6-8B37-72DAAC9C14C4}" srcOrd="2" destOrd="0" presId="urn:microsoft.com/office/officeart/2005/8/layout/hChevron3"/>
    <dgm:cxn modelId="{BB25770D-D25D-43E6-A187-D16AC0709D47}" type="presParOf" srcId="{82510E3F-9A3D-459F-8803-F72408F13A6E}" destId="{D2E5BCA9-4E69-47C6-9DE3-4CB260BB4A95}" srcOrd="3" destOrd="0" presId="urn:microsoft.com/office/officeart/2005/8/layout/hChevron3"/>
    <dgm:cxn modelId="{0D2C16B6-F8D8-45E1-BF1B-584EB7531D66}" type="presParOf" srcId="{82510E3F-9A3D-459F-8803-F72408F13A6E}" destId="{2BE25848-60C4-491E-891D-B33C5DBC2EC9}" srcOrd="4" destOrd="0" presId="urn:microsoft.com/office/officeart/2005/8/layout/hChevron3"/>
    <dgm:cxn modelId="{CEC65100-9F09-436B-AF9D-EE0B076DFA07}" type="presParOf" srcId="{82510E3F-9A3D-459F-8803-F72408F13A6E}" destId="{AD5F2E5F-5909-4947-8204-2DC50B3149E8}" srcOrd="5" destOrd="0" presId="urn:microsoft.com/office/officeart/2005/8/layout/hChevron3"/>
    <dgm:cxn modelId="{092D5E5D-D809-4C1B-8F28-76F6D36887F5}" type="presParOf" srcId="{82510E3F-9A3D-459F-8803-F72408F13A6E}" destId="{743C5F89-0EFD-4C02-8AFB-DC39C2C86A6B}" srcOrd="6" destOrd="0" presId="urn:microsoft.com/office/officeart/2005/8/layout/hChevron3"/>
    <dgm:cxn modelId="{939CEAC7-E075-4E31-9E7D-BE5718817423}" type="presParOf" srcId="{82510E3F-9A3D-459F-8803-F72408F13A6E}" destId="{872B3655-D52C-4062-A918-8116BA766214}" srcOrd="7" destOrd="0" presId="urn:microsoft.com/office/officeart/2005/8/layout/hChevron3"/>
    <dgm:cxn modelId="{657A75C1-FE80-4807-BD39-0B71018B4783}" type="presParOf" srcId="{82510E3F-9A3D-459F-8803-F72408F13A6E}" destId="{CE549B7A-651F-483F-9DCC-61AF9BA584BC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6DEA5-584C-413E-9743-F42E76053333}">
      <dsp:nvSpPr>
        <dsp:cNvPr id="0" name=""/>
        <dsp:cNvSpPr/>
      </dsp:nvSpPr>
      <dsp:spPr>
        <a:xfrm>
          <a:off x="1478" y="0"/>
          <a:ext cx="2883624" cy="657163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accent6">
                  <a:lumMod val="75000"/>
                </a:schemeClr>
              </a:solidFill>
            </a:rPr>
            <a:t>Background</a:t>
          </a:r>
        </a:p>
      </dsp:txBody>
      <dsp:txXfrm>
        <a:off x="1478" y="0"/>
        <a:ext cx="2719333" cy="657163"/>
      </dsp:txXfrm>
    </dsp:sp>
    <dsp:sp modelId="{BF1EDB5C-6A73-43C6-8B37-72DAAC9C14C4}">
      <dsp:nvSpPr>
        <dsp:cNvPr id="0" name=""/>
        <dsp:cNvSpPr/>
      </dsp:nvSpPr>
      <dsp:spPr>
        <a:xfrm>
          <a:off x="2308378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Methodology</a:t>
          </a:r>
        </a:p>
      </dsp:txBody>
      <dsp:txXfrm>
        <a:off x="2636960" y="0"/>
        <a:ext cx="2226461" cy="657163"/>
      </dsp:txXfrm>
    </dsp:sp>
    <dsp:sp modelId="{2BE25848-60C4-491E-891D-B33C5DBC2EC9}">
      <dsp:nvSpPr>
        <dsp:cNvPr id="0" name=""/>
        <dsp:cNvSpPr/>
      </dsp:nvSpPr>
      <dsp:spPr>
        <a:xfrm>
          <a:off x="4615277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ML model</a:t>
          </a:r>
        </a:p>
      </dsp:txBody>
      <dsp:txXfrm>
        <a:off x="4943859" y="0"/>
        <a:ext cx="2226461" cy="657163"/>
      </dsp:txXfrm>
    </dsp:sp>
    <dsp:sp modelId="{743C5F89-0EFD-4C02-8AFB-DC39C2C86A6B}">
      <dsp:nvSpPr>
        <dsp:cNvPr id="0" name=""/>
        <dsp:cNvSpPr/>
      </dsp:nvSpPr>
      <dsp:spPr>
        <a:xfrm>
          <a:off x="6922176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Results</a:t>
          </a:r>
        </a:p>
      </dsp:txBody>
      <dsp:txXfrm>
        <a:off x="7250758" y="0"/>
        <a:ext cx="2226461" cy="657163"/>
      </dsp:txXfrm>
    </dsp:sp>
    <dsp:sp modelId="{CE549B7A-651F-483F-9DCC-61AF9BA584BC}">
      <dsp:nvSpPr>
        <dsp:cNvPr id="0" name=""/>
        <dsp:cNvSpPr/>
      </dsp:nvSpPr>
      <dsp:spPr>
        <a:xfrm>
          <a:off x="9229076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Future works</a:t>
          </a:r>
        </a:p>
      </dsp:txBody>
      <dsp:txXfrm>
        <a:off x="9557658" y="0"/>
        <a:ext cx="2226461" cy="6571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6DEA5-584C-413E-9743-F42E76053333}">
      <dsp:nvSpPr>
        <dsp:cNvPr id="0" name=""/>
        <dsp:cNvSpPr/>
      </dsp:nvSpPr>
      <dsp:spPr>
        <a:xfrm>
          <a:off x="1478" y="0"/>
          <a:ext cx="2883624" cy="657163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Background</a:t>
          </a:r>
        </a:p>
      </dsp:txBody>
      <dsp:txXfrm>
        <a:off x="1478" y="0"/>
        <a:ext cx="2719333" cy="657163"/>
      </dsp:txXfrm>
    </dsp:sp>
    <dsp:sp modelId="{BF1EDB5C-6A73-43C6-8B37-72DAAC9C14C4}">
      <dsp:nvSpPr>
        <dsp:cNvPr id="0" name=""/>
        <dsp:cNvSpPr/>
      </dsp:nvSpPr>
      <dsp:spPr>
        <a:xfrm>
          <a:off x="2308378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accent6">
                  <a:lumMod val="75000"/>
                </a:schemeClr>
              </a:solidFill>
            </a:rPr>
            <a:t>Methodology</a:t>
          </a:r>
        </a:p>
      </dsp:txBody>
      <dsp:txXfrm>
        <a:off x="2636960" y="0"/>
        <a:ext cx="2226461" cy="657163"/>
      </dsp:txXfrm>
    </dsp:sp>
    <dsp:sp modelId="{2BE25848-60C4-491E-891D-B33C5DBC2EC9}">
      <dsp:nvSpPr>
        <dsp:cNvPr id="0" name=""/>
        <dsp:cNvSpPr/>
      </dsp:nvSpPr>
      <dsp:spPr>
        <a:xfrm>
          <a:off x="4615277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ML model</a:t>
          </a:r>
        </a:p>
      </dsp:txBody>
      <dsp:txXfrm>
        <a:off x="4943859" y="0"/>
        <a:ext cx="2226461" cy="657163"/>
      </dsp:txXfrm>
    </dsp:sp>
    <dsp:sp modelId="{743C5F89-0EFD-4C02-8AFB-DC39C2C86A6B}">
      <dsp:nvSpPr>
        <dsp:cNvPr id="0" name=""/>
        <dsp:cNvSpPr/>
      </dsp:nvSpPr>
      <dsp:spPr>
        <a:xfrm>
          <a:off x="6922176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Results</a:t>
          </a:r>
        </a:p>
      </dsp:txBody>
      <dsp:txXfrm>
        <a:off x="7250758" y="0"/>
        <a:ext cx="2226461" cy="657163"/>
      </dsp:txXfrm>
    </dsp:sp>
    <dsp:sp modelId="{CE549B7A-651F-483F-9DCC-61AF9BA584BC}">
      <dsp:nvSpPr>
        <dsp:cNvPr id="0" name=""/>
        <dsp:cNvSpPr/>
      </dsp:nvSpPr>
      <dsp:spPr>
        <a:xfrm>
          <a:off x="9229076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Future works</a:t>
          </a:r>
        </a:p>
      </dsp:txBody>
      <dsp:txXfrm>
        <a:off x="9557658" y="0"/>
        <a:ext cx="2226461" cy="6571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6DEA5-584C-413E-9743-F42E76053333}">
      <dsp:nvSpPr>
        <dsp:cNvPr id="0" name=""/>
        <dsp:cNvSpPr/>
      </dsp:nvSpPr>
      <dsp:spPr>
        <a:xfrm>
          <a:off x="1478" y="0"/>
          <a:ext cx="2883624" cy="657163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Background</a:t>
          </a:r>
        </a:p>
      </dsp:txBody>
      <dsp:txXfrm>
        <a:off x="1478" y="0"/>
        <a:ext cx="2719333" cy="657163"/>
      </dsp:txXfrm>
    </dsp:sp>
    <dsp:sp modelId="{BF1EDB5C-6A73-43C6-8B37-72DAAC9C14C4}">
      <dsp:nvSpPr>
        <dsp:cNvPr id="0" name=""/>
        <dsp:cNvSpPr/>
      </dsp:nvSpPr>
      <dsp:spPr>
        <a:xfrm>
          <a:off x="2308378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Methodology</a:t>
          </a:r>
        </a:p>
      </dsp:txBody>
      <dsp:txXfrm>
        <a:off x="2636960" y="0"/>
        <a:ext cx="2226461" cy="657163"/>
      </dsp:txXfrm>
    </dsp:sp>
    <dsp:sp modelId="{2BE25848-60C4-491E-891D-B33C5DBC2EC9}">
      <dsp:nvSpPr>
        <dsp:cNvPr id="0" name=""/>
        <dsp:cNvSpPr/>
      </dsp:nvSpPr>
      <dsp:spPr>
        <a:xfrm>
          <a:off x="4615277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accent6">
                  <a:lumMod val="75000"/>
                </a:schemeClr>
              </a:solidFill>
              <a:latin typeface="Calibri" panose="020F0502020204030204"/>
              <a:ea typeface="+mn-ea"/>
              <a:cs typeface="+mn-cs"/>
            </a:rPr>
            <a:t>ML model</a:t>
          </a:r>
        </a:p>
      </dsp:txBody>
      <dsp:txXfrm>
        <a:off x="4943859" y="0"/>
        <a:ext cx="2226461" cy="657163"/>
      </dsp:txXfrm>
    </dsp:sp>
    <dsp:sp modelId="{743C5F89-0EFD-4C02-8AFB-DC39C2C86A6B}">
      <dsp:nvSpPr>
        <dsp:cNvPr id="0" name=""/>
        <dsp:cNvSpPr/>
      </dsp:nvSpPr>
      <dsp:spPr>
        <a:xfrm>
          <a:off x="6922176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Results</a:t>
          </a:r>
        </a:p>
      </dsp:txBody>
      <dsp:txXfrm>
        <a:off x="7250758" y="0"/>
        <a:ext cx="2226461" cy="657163"/>
      </dsp:txXfrm>
    </dsp:sp>
    <dsp:sp modelId="{CE549B7A-651F-483F-9DCC-61AF9BA584BC}">
      <dsp:nvSpPr>
        <dsp:cNvPr id="0" name=""/>
        <dsp:cNvSpPr/>
      </dsp:nvSpPr>
      <dsp:spPr>
        <a:xfrm>
          <a:off x="9229076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Future works</a:t>
          </a:r>
        </a:p>
      </dsp:txBody>
      <dsp:txXfrm>
        <a:off x="9557658" y="0"/>
        <a:ext cx="2226461" cy="6571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6DEA5-584C-413E-9743-F42E76053333}">
      <dsp:nvSpPr>
        <dsp:cNvPr id="0" name=""/>
        <dsp:cNvSpPr/>
      </dsp:nvSpPr>
      <dsp:spPr>
        <a:xfrm>
          <a:off x="1478" y="0"/>
          <a:ext cx="2883624" cy="657163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Background</a:t>
          </a:r>
        </a:p>
      </dsp:txBody>
      <dsp:txXfrm>
        <a:off x="1478" y="0"/>
        <a:ext cx="2719333" cy="657163"/>
      </dsp:txXfrm>
    </dsp:sp>
    <dsp:sp modelId="{BF1EDB5C-6A73-43C6-8B37-72DAAC9C14C4}">
      <dsp:nvSpPr>
        <dsp:cNvPr id="0" name=""/>
        <dsp:cNvSpPr/>
      </dsp:nvSpPr>
      <dsp:spPr>
        <a:xfrm>
          <a:off x="2308378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Methodology</a:t>
          </a:r>
        </a:p>
      </dsp:txBody>
      <dsp:txXfrm>
        <a:off x="2636960" y="0"/>
        <a:ext cx="2226461" cy="657163"/>
      </dsp:txXfrm>
    </dsp:sp>
    <dsp:sp modelId="{2BE25848-60C4-491E-891D-B33C5DBC2EC9}">
      <dsp:nvSpPr>
        <dsp:cNvPr id="0" name=""/>
        <dsp:cNvSpPr/>
      </dsp:nvSpPr>
      <dsp:spPr>
        <a:xfrm>
          <a:off x="4615277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ML model</a:t>
          </a:r>
        </a:p>
      </dsp:txBody>
      <dsp:txXfrm>
        <a:off x="4943859" y="0"/>
        <a:ext cx="2226461" cy="657163"/>
      </dsp:txXfrm>
    </dsp:sp>
    <dsp:sp modelId="{743C5F89-0EFD-4C02-8AFB-DC39C2C86A6B}">
      <dsp:nvSpPr>
        <dsp:cNvPr id="0" name=""/>
        <dsp:cNvSpPr/>
      </dsp:nvSpPr>
      <dsp:spPr>
        <a:xfrm>
          <a:off x="6922176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accent6">
                  <a:lumMod val="75000"/>
                </a:schemeClr>
              </a:solidFill>
            </a:rPr>
            <a:t>Results</a:t>
          </a:r>
        </a:p>
      </dsp:txBody>
      <dsp:txXfrm>
        <a:off x="7250758" y="0"/>
        <a:ext cx="2226461" cy="657163"/>
      </dsp:txXfrm>
    </dsp:sp>
    <dsp:sp modelId="{CE549B7A-651F-483F-9DCC-61AF9BA584BC}">
      <dsp:nvSpPr>
        <dsp:cNvPr id="0" name=""/>
        <dsp:cNvSpPr/>
      </dsp:nvSpPr>
      <dsp:spPr>
        <a:xfrm>
          <a:off x="9229076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Future works</a:t>
          </a:r>
        </a:p>
      </dsp:txBody>
      <dsp:txXfrm>
        <a:off x="9557658" y="0"/>
        <a:ext cx="2226461" cy="6571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6DEA5-584C-413E-9743-F42E76053333}">
      <dsp:nvSpPr>
        <dsp:cNvPr id="0" name=""/>
        <dsp:cNvSpPr/>
      </dsp:nvSpPr>
      <dsp:spPr>
        <a:xfrm>
          <a:off x="1478" y="0"/>
          <a:ext cx="2883624" cy="657163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Background</a:t>
          </a:r>
        </a:p>
      </dsp:txBody>
      <dsp:txXfrm>
        <a:off x="1478" y="0"/>
        <a:ext cx="2719333" cy="657163"/>
      </dsp:txXfrm>
    </dsp:sp>
    <dsp:sp modelId="{BF1EDB5C-6A73-43C6-8B37-72DAAC9C14C4}">
      <dsp:nvSpPr>
        <dsp:cNvPr id="0" name=""/>
        <dsp:cNvSpPr/>
      </dsp:nvSpPr>
      <dsp:spPr>
        <a:xfrm>
          <a:off x="2308378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Methodology</a:t>
          </a:r>
        </a:p>
      </dsp:txBody>
      <dsp:txXfrm>
        <a:off x="2636960" y="0"/>
        <a:ext cx="2226461" cy="657163"/>
      </dsp:txXfrm>
    </dsp:sp>
    <dsp:sp modelId="{2BE25848-60C4-491E-891D-B33C5DBC2EC9}">
      <dsp:nvSpPr>
        <dsp:cNvPr id="0" name=""/>
        <dsp:cNvSpPr/>
      </dsp:nvSpPr>
      <dsp:spPr>
        <a:xfrm>
          <a:off x="4615277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ML model</a:t>
          </a:r>
        </a:p>
      </dsp:txBody>
      <dsp:txXfrm>
        <a:off x="4943859" y="0"/>
        <a:ext cx="2226461" cy="657163"/>
      </dsp:txXfrm>
    </dsp:sp>
    <dsp:sp modelId="{743C5F89-0EFD-4C02-8AFB-DC39C2C86A6B}">
      <dsp:nvSpPr>
        <dsp:cNvPr id="0" name=""/>
        <dsp:cNvSpPr/>
      </dsp:nvSpPr>
      <dsp:spPr>
        <a:xfrm>
          <a:off x="6922176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accent6">
                  <a:lumMod val="75000"/>
                </a:schemeClr>
              </a:solidFill>
            </a:rPr>
            <a:t>Results</a:t>
          </a:r>
        </a:p>
      </dsp:txBody>
      <dsp:txXfrm>
        <a:off x="7250758" y="0"/>
        <a:ext cx="2226461" cy="657163"/>
      </dsp:txXfrm>
    </dsp:sp>
    <dsp:sp modelId="{CE549B7A-651F-483F-9DCC-61AF9BA584BC}">
      <dsp:nvSpPr>
        <dsp:cNvPr id="0" name=""/>
        <dsp:cNvSpPr/>
      </dsp:nvSpPr>
      <dsp:spPr>
        <a:xfrm>
          <a:off x="9229076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Future works</a:t>
          </a:r>
        </a:p>
      </dsp:txBody>
      <dsp:txXfrm>
        <a:off x="9557658" y="0"/>
        <a:ext cx="2226461" cy="6571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6DEA5-584C-413E-9743-F42E76053333}">
      <dsp:nvSpPr>
        <dsp:cNvPr id="0" name=""/>
        <dsp:cNvSpPr/>
      </dsp:nvSpPr>
      <dsp:spPr>
        <a:xfrm>
          <a:off x="1478" y="0"/>
          <a:ext cx="2883624" cy="657163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Background</a:t>
          </a:r>
        </a:p>
      </dsp:txBody>
      <dsp:txXfrm>
        <a:off x="1478" y="0"/>
        <a:ext cx="2719333" cy="657163"/>
      </dsp:txXfrm>
    </dsp:sp>
    <dsp:sp modelId="{BF1EDB5C-6A73-43C6-8B37-72DAAC9C14C4}">
      <dsp:nvSpPr>
        <dsp:cNvPr id="0" name=""/>
        <dsp:cNvSpPr/>
      </dsp:nvSpPr>
      <dsp:spPr>
        <a:xfrm>
          <a:off x="2308378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Methodology</a:t>
          </a:r>
        </a:p>
      </dsp:txBody>
      <dsp:txXfrm>
        <a:off x="2636960" y="0"/>
        <a:ext cx="2226461" cy="657163"/>
      </dsp:txXfrm>
    </dsp:sp>
    <dsp:sp modelId="{2BE25848-60C4-491E-891D-B33C5DBC2EC9}">
      <dsp:nvSpPr>
        <dsp:cNvPr id="0" name=""/>
        <dsp:cNvSpPr/>
      </dsp:nvSpPr>
      <dsp:spPr>
        <a:xfrm>
          <a:off x="4615277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ML model</a:t>
          </a:r>
        </a:p>
      </dsp:txBody>
      <dsp:txXfrm>
        <a:off x="4943859" y="0"/>
        <a:ext cx="2226461" cy="657163"/>
      </dsp:txXfrm>
    </dsp:sp>
    <dsp:sp modelId="{743C5F89-0EFD-4C02-8AFB-DC39C2C86A6B}">
      <dsp:nvSpPr>
        <dsp:cNvPr id="0" name=""/>
        <dsp:cNvSpPr/>
      </dsp:nvSpPr>
      <dsp:spPr>
        <a:xfrm>
          <a:off x="6922176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accent6">
                  <a:lumMod val="75000"/>
                </a:schemeClr>
              </a:solidFill>
            </a:rPr>
            <a:t>Results</a:t>
          </a:r>
        </a:p>
      </dsp:txBody>
      <dsp:txXfrm>
        <a:off x="7250758" y="0"/>
        <a:ext cx="2226461" cy="657163"/>
      </dsp:txXfrm>
    </dsp:sp>
    <dsp:sp modelId="{CE549B7A-651F-483F-9DCC-61AF9BA584BC}">
      <dsp:nvSpPr>
        <dsp:cNvPr id="0" name=""/>
        <dsp:cNvSpPr/>
      </dsp:nvSpPr>
      <dsp:spPr>
        <a:xfrm>
          <a:off x="9229076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Future works</a:t>
          </a:r>
        </a:p>
      </dsp:txBody>
      <dsp:txXfrm>
        <a:off x="9557658" y="0"/>
        <a:ext cx="2226461" cy="6571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6DEA5-584C-413E-9743-F42E76053333}">
      <dsp:nvSpPr>
        <dsp:cNvPr id="0" name=""/>
        <dsp:cNvSpPr/>
      </dsp:nvSpPr>
      <dsp:spPr>
        <a:xfrm>
          <a:off x="1478" y="0"/>
          <a:ext cx="2883624" cy="657163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Background</a:t>
          </a:r>
        </a:p>
      </dsp:txBody>
      <dsp:txXfrm>
        <a:off x="1478" y="0"/>
        <a:ext cx="2719333" cy="657163"/>
      </dsp:txXfrm>
    </dsp:sp>
    <dsp:sp modelId="{BF1EDB5C-6A73-43C6-8B37-72DAAC9C14C4}">
      <dsp:nvSpPr>
        <dsp:cNvPr id="0" name=""/>
        <dsp:cNvSpPr/>
      </dsp:nvSpPr>
      <dsp:spPr>
        <a:xfrm>
          <a:off x="2308378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Methodology</a:t>
          </a:r>
        </a:p>
      </dsp:txBody>
      <dsp:txXfrm>
        <a:off x="2636960" y="0"/>
        <a:ext cx="2226461" cy="657163"/>
      </dsp:txXfrm>
    </dsp:sp>
    <dsp:sp modelId="{2BE25848-60C4-491E-891D-B33C5DBC2EC9}">
      <dsp:nvSpPr>
        <dsp:cNvPr id="0" name=""/>
        <dsp:cNvSpPr/>
      </dsp:nvSpPr>
      <dsp:spPr>
        <a:xfrm>
          <a:off x="4615277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ML model</a:t>
          </a:r>
        </a:p>
      </dsp:txBody>
      <dsp:txXfrm>
        <a:off x="4943859" y="0"/>
        <a:ext cx="2226461" cy="657163"/>
      </dsp:txXfrm>
    </dsp:sp>
    <dsp:sp modelId="{743C5F89-0EFD-4C02-8AFB-DC39C2C86A6B}">
      <dsp:nvSpPr>
        <dsp:cNvPr id="0" name=""/>
        <dsp:cNvSpPr/>
      </dsp:nvSpPr>
      <dsp:spPr>
        <a:xfrm>
          <a:off x="6922176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Results</a:t>
          </a:r>
        </a:p>
      </dsp:txBody>
      <dsp:txXfrm>
        <a:off x="7250758" y="0"/>
        <a:ext cx="2226461" cy="657163"/>
      </dsp:txXfrm>
    </dsp:sp>
    <dsp:sp modelId="{CE549B7A-651F-483F-9DCC-61AF9BA584BC}">
      <dsp:nvSpPr>
        <dsp:cNvPr id="0" name=""/>
        <dsp:cNvSpPr/>
      </dsp:nvSpPr>
      <dsp:spPr>
        <a:xfrm>
          <a:off x="9230554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accent6">
                  <a:lumMod val="75000"/>
                </a:schemeClr>
              </a:solidFill>
            </a:rPr>
            <a:t>Future works</a:t>
          </a:r>
        </a:p>
      </dsp:txBody>
      <dsp:txXfrm>
        <a:off x="9559136" y="0"/>
        <a:ext cx="2226461" cy="657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EAF2-7FD4-4CC2-BDDB-945075646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18CF4-777C-4DDC-AFD6-92F1088E4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CB8ED-4659-4EFC-97E5-D3955330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480E-1A34-4E8B-9D8E-75BC1F02220F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8AF83-0A7E-46E9-8304-4AA4E3593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F39BC-19D9-4D2B-A4B8-F3D1871D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1DEB-0415-44B0-B99A-8B2B44BFAD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427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E606-EB11-474F-A650-D50B3992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06D17-463C-470A-B015-1DC9D124A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74A5F-8719-4C16-BC49-E14B63D5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480E-1A34-4E8B-9D8E-75BC1F02220F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6DA4-5239-4B4F-8213-01256FC7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FFF8B-B377-405B-B8E8-6DD069E0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1DEB-0415-44B0-B99A-8B2B44BFAD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964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99353-39A0-4403-9810-DA9FEB42C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AB451-DB26-4CC1-B150-4EB53D7FB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74F4A-4A49-43DA-9CA3-F6FC6D796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480E-1A34-4E8B-9D8E-75BC1F02220F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D1D70-E3D3-4AE2-9D46-D3A9F500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FD6C8-36AE-4B80-9840-F2289791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1DEB-0415-44B0-B99A-8B2B44BFAD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03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6B0D-375D-4C9A-A99C-198B1E90B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26777-3672-4C80-A095-2D08825C7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EC202-57B6-4908-9354-1EB1CFE29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480E-1A34-4E8B-9D8E-75BC1F02220F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BC69B-2558-4FC5-A622-B7EC4C62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B8BD6-4F84-4CEA-B624-9F92D9C3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1DEB-0415-44B0-B99A-8B2B44BFAD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344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DB41-4117-434F-B947-6D1A7A619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78424-6F7A-4390-A32F-F001DB18A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8B3CB-51F9-40A8-A0A8-73C316720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480E-1A34-4E8B-9D8E-75BC1F02220F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39B2D-FCEB-47F3-871D-C91E7D86C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20E7F-7BCF-4B29-B818-2F2E1C92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1DEB-0415-44B0-B99A-8B2B44BFAD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73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1A84-A3B3-472C-AEE7-B850335AE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4F1FC-F93D-4A13-963A-CB1AF3BD5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A3E98-8A2E-47CC-A407-A70B61173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68C71-0592-4BB6-90C8-2EB3CE2F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480E-1A34-4E8B-9D8E-75BC1F02220F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5BFAB-A36B-40F6-B2BF-7949F484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DE7BA-698A-44E8-A237-68655737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1DEB-0415-44B0-B99A-8B2B44BFAD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314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4327E-B420-4C65-8346-5FF539F6B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3C327-E727-40AB-B0BD-19283AA05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4393B-58D7-4CAC-87EF-F42DFD48B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9B1603-0C21-433F-A1E5-23E545404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7D483-3277-425F-8FDA-FB47AAC2C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D527B3-7536-429C-98E3-10EA91B20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480E-1A34-4E8B-9D8E-75BC1F02220F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25949F-1B42-4701-9067-849B8E45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A61E2-AE56-41F7-8030-AB4F86ED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1DEB-0415-44B0-B99A-8B2B44BFAD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764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A269-0065-4A30-9B74-171CCE089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D7C87-0C1D-4008-9004-2A1D3388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480E-1A34-4E8B-9D8E-75BC1F02220F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21118-76A4-4D57-A025-B1CF953E1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A9996-16C7-4098-8FC1-590EE1E4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1DEB-0415-44B0-B99A-8B2B44BFAD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986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44CB1-3BF4-40E8-B184-DAC0E833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480E-1A34-4E8B-9D8E-75BC1F02220F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D1865-018E-49D7-9439-354E3B98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35626-4CCD-4824-9ADB-2B352948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1DEB-0415-44B0-B99A-8B2B44BFAD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385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51A1-60B9-42CA-B055-0A36B8ED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A8F42-C213-4FA4-A6A6-66E34E4ED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C3EA-E76A-4952-9C8C-70401A3ED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F6D52-7096-455E-B035-0D2C409D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480E-1A34-4E8B-9D8E-75BC1F02220F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F51A6-BF89-4F06-96E2-C063232F4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159C3-DC46-46E5-B0F2-C2400D2F7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1DEB-0415-44B0-B99A-8B2B44BFAD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696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0FE8-C675-4D24-B839-7299E148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712C71-448E-4B53-AB57-39FE198C0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5D77A-45E5-494A-A172-0C5EEB838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0FC44-85C4-466C-B2FE-DFE7ED28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480E-1A34-4E8B-9D8E-75BC1F02220F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AB4D0-8803-4BF5-8E57-C63F59C91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85100-388E-48E4-B845-C4F5915A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1DEB-0415-44B0-B99A-8B2B44BFAD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642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DB11A-5467-4E26-ADD6-80433DF47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4272E-B6BB-48FA-B206-19CBB4836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4A732-6677-4E07-97BE-4057571F9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D480E-1A34-4E8B-9D8E-75BC1F02220F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3D05F-2E0D-4B6F-8D53-6E658700A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FCDA8-1B71-4C47-BD68-F43BF7067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B1DEB-0415-44B0-B99A-8B2B44BFAD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128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7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FB8B538-C7F6-421D-8ECB-E20D82D0B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4271" y="4265883"/>
            <a:ext cx="5913260" cy="1487654"/>
          </a:xfrm>
        </p:spPr>
        <p:txBody>
          <a:bodyPr>
            <a:noAutofit/>
          </a:bodyPr>
          <a:lstStyle/>
          <a:p>
            <a:r>
              <a:rPr lang="en-CA" sz="2600" dirty="0"/>
              <a:t>MATH 509 Project Presentation</a:t>
            </a:r>
          </a:p>
          <a:p>
            <a:r>
              <a:rPr lang="en-CA" sz="2600" dirty="0"/>
              <a:t>Presenter: Alexander Jordan&amp; Bowen Yang</a:t>
            </a:r>
          </a:p>
          <a:p>
            <a:r>
              <a:rPr lang="en-CA" sz="2600" dirty="0"/>
              <a:t>Instructor: Jay Newby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159A4D6-9C4C-4CEF-8CA7-2549C1867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3" y="188811"/>
            <a:ext cx="7052554" cy="174109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7AB77F7-966C-42A2-9675-72D27F457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996" y="5009710"/>
            <a:ext cx="16458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050C3CBD-61E9-4DC9-8C93-0ECD71633E19}"/>
              </a:ext>
            </a:extLst>
          </p:cNvPr>
          <p:cNvSpPr txBox="1">
            <a:spLocks/>
          </p:cNvSpPr>
          <p:nvPr/>
        </p:nvSpPr>
        <p:spPr>
          <a:xfrm>
            <a:off x="-131392" y="2757920"/>
            <a:ext cx="12104586" cy="1007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</a:rPr>
              <a:t>Real-Time and Future Building Energy Prediction Using Machine Learning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583104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FB8B538-C7F6-421D-8ECB-E20D82D0B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5323" y="3536006"/>
            <a:ext cx="4793181" cy="1023465"/>
          </a:xfrm>
        </p:spPr>
        <p:txBody>
          <a:bodyPr>
            <a:noAutofit/>
          </a:bodyPr>
          <a:lstStyle/>
          <a:p>
            <a:pPr algn="l"/>
            <a:r>
              <a:rPr lang="en-CA" sz="8000" dirty="0">
                <a:solidFill>
                  <a:schemeClr val="accent6">
                    <a:lumMod val="75000"/>
                  </a:schemeClr>
                </a:solidFill>
              </a:rPr>
              <a:t>Thank You!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A95A60-BB9E-46CC-AE3B-D7839AF17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851" y="6224886"/>
            <a:ext cx="2033080" cy="47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AFE82-D5A6-43A3-9F22-4409C9A570B7}"/>
              </a:ext>
            </a:extLst>
          </p:cNvPr>
          <p:cNvSpPr txBox="1"/>
          <p:nvPr/>
        </p:nvSpPr>
        <p:spPr>
          <a:xfrm>
            <a:off x="5739812" y="63968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8" name="Picture 7" descr="Sunny Handy">
            <a:extLst>
              <a:ext uri="{FF2B5EF4-FFF2-40B4-BE49-F238E27FC236}">
                <a16:creationId xmlns:a16="http://schemas.microsoft.com/office/drawing/2014/main" id="{016549CB-452B-45EE-ACB8-398D6EBE2A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0365" y="390727"/>
            <a:ext cx="2931268" cy="2931268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76645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A95A60-BB9E-46CC-AE3B-D7839AF17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851" y="6224886"/>
            <a:ext cx="2033080" cy="47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AFE82-D5A6-43A3-9F22-4409C9A570B7}"/>
              </a:ext>
            </a:extLst>
          </p:cNvPr>
          <p:cNvSpPr txBox="1"/>
          <p:nvPr/>
        </p:nvSpPr>
        <p:spPr>
          <a:xfrm>
            <a:off x="5739812" y="639687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542DA77-CFFC-40B5-89A9-A81CA4DD2521}"/>
              </a:ext>
            </a:extLst>
          </p:cNvPr>
          <p:cNvSpPr txBox="1">
            <a:spLocks/>
          </p:cNvSpPr>
          <p:nvPr/>
        </p:nvSpPr>
        <p:spPr>
          <a:xfrm>
            <a:off x="3184680" y="535699"/>
            <a:ext cx="5110264" cy="5246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600" b="1" dirty="0">
                <a:solidFill>
                  <a:schemeClr val="accent6">
                    <a:lumMod val="75000"/>
                  </a:schemeClr>
                </a:solidFill>
              </a:rPr>
              <a:t>Contents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6259594-EE64-A2D4-CF1F-726B01D66041}"/>
              </a:ext>
            </a:extLst>
          </p:cNvPr>
          <p:cNvSpPr txBox="1">
            <a:spLocks/>
          </p:cNvSpPr>
          <p:nvPr/>
        </p:nvSpPr>
        <p:spPr>
          <a:xfrm>
            <a:off x="4219788" y="1787743"/>
            <a:ext cx="3132000" cy="524616"/>
          </a:xfrm>
          <a:prstGeom prst="rect">
            <a:avLst/>
          </a:prstGeom>
        </p:spPr>
        <p:txBody>
          <a:bodyPr vert="horz" lIns="36000" tIns="45720" rIns="91440" bIns="45720" rtlCol="0" anchor="ctr" anchorCtr="1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sz="2800" dirty="0"/>
              <a:t>Background</a:t>
            </a:r>
            <a:r>
              <a:rPr lang="en-CA" sz="32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41A03-9ED1-3F1C-B652-A7BF64C35C69}"/>
              </a:ext>
            </a:extLst>
          </p:cNvPr>
          <p:cNvSpPr txBox="1">
            <a:spLocks/>
          </p:cNvSpPr>
          <p:nvPr/>
        </p:nvSpPr>
        <p:spPr>
          <a:xfrm>
            <a:off x="4328256" y="2580921"/>
            <a:ext cx="3132000" cy="524616"/>
          </a:xfrm>
          <a:prstGeom prst="rect">
            <a:avLst/>
          </a:prstGeom>
        </p:spPr>
        <p:txBody>
          <a:bodyPr vert="horz" lIns="36000" tIns="45720" rIns="91440" bIns="45720" rtlCol="0" anchor="ctr" anchorCtr="1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sz="2800" dirty="0"/>
              <a:t>Methodology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5275F5D-DB42-71CD-46FF-D35AF4BFD8A3}"/>
              </a:ext>
            </a:extLst>
          </p:cNvPr>
          <p:cNvSpPr txBox="1">
            <a:spLocks/>
          </p:cNvSpPr>
          <p:nvPr/>
        </p:nvSpPr>
        <p:spPr>
          <a:xfrm>
            <a:off x="4479684" y="3288894"/>
            <a:ext cx="4413434" cy="524616"/>
          </a:xfrm>
          <a:prstGeom prst="rect">
            <a:avLst/>
          </a:prstGeom>
        </p:spPr>
        <p:txBody>
          <a:bodyPr vert="horz" lIns="36000" tIns="45720" rIns="91440" bIns="45720" rtlCol="0" anchor="ctr" anchorCtr="1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sz="2800" dirty="0"/>
              <a:t>Machine learning model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D0A6FEB-14B2-08FA-0008-0369DAB9CC6E}"/>
              </a:ext>
            </a:extLst>
          </p:cNvPr>
          <p:cNvSpPr txBox="1">
            <a:spLocks/>
          </p:cNvSpPr>
          <p:nvPr/>
        </p:nvSpPr>
        <p:spPr>
          <a:xfrm>
            <a:off x="4328256" y="4751934"/>
            <a:ext cx="3132000" cy="524616"/>
          </a:xfrm>
          <a:prstGeom prst="rect">
            <a:avLst/>
          </a:prstGeom>
        </p:spPr>
        <p:txBody>
          <a:bodyPr vert="horz" lIns="36000" tIns="45720" rIns="91440" bIns="45720" rtlCol="0" anchor="ctr" anchorCtr="1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sz="2800" dirty="0"/>
              <a:t>Future works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91311CD7-FCEF-60AE-C4B0-507922BC61C2}"/>
              </a:ext>
            </a:extLst>
          </p:cNvPr>
          <p:cNvSpPr txBox="1">
            <a:spLocks/>
          </p:cNvSpPr>
          <p:nvPr/>
        </p:nvSpPr>
        <p:spPr>
          <a:xfrm>
            <a:off x="3810040" y="4018652"/>
            <a:ext cx="3132000" cy="524616"/>
          </a:xfrm>
          <a:prstGeom prst="rect">
            <a:avLst/>
          </a:prstGeom>
        </p:spPr>
        <p:txBody>
          <a:bodyPr vert="horz" lIns="36000" tIns="45720" rIns="91440" bIns="45720" rtlCol="0" anchor="ctr" anchorCtr="1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sz="2800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22031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A95A60-BB9E-46CC-AE3B-D7839AF17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851" y="6224886"/>
            <a:ext cx="2033080" cy="47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AFE82-D5A6-43A3-9F22-4409C9A570B7}"/>
              </a:ext>
            </a:extLst>
          </p:cNvPr>
          <p:cNvSpPr txBox="1"/>
          <p:nvPr/>
        </p:nvSpPr>
        <p:spPr>
          <a:xfrm>
            <a:off x="5739812" y="639687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B2496D4-FEF1-40CB-BE47-8B1E83B7C3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7445555"/>
              </p:ext>
            </p:extLst>
          </p:nvPr>
        </p:nvGraphicFramePr>
        <p:xfrm>
          <a:off x="21265" y="21265"/>
          <a:ext cx="12114179" cy="65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phic 3" descr="Lightning bolt with solid fill">
            <a:extLst>
              <a:ext uri="{FF2B5EF4-FFF2-40B4-BE49-F238E27FC236}">
                <a16:creationId xmlns:a16="http://schemas.microsoft.com/office/drawing/2014/main" id="{B0EDE0CD-300F-FA26-651C-4A7EAC04E2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10696" y="1595282"/>
            <a:ext cx="1747683" cy="17476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CD2F07-DC2F-6ADE-084F-4BFDAF3087FB}"/>
              </a:ext>
            </a:extLst>
          </p:cNvPr>
          <p:cNvSpPr txBox="1"/>
          <p:nvPr/>
        </p:nvSpPr>
        <p:spPr>
          <a:xfrm>
            <a:off x="619433" y="1791357"/>
            <a:ext cx="1548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cs typeface="Times New Roman" panose="02020603050405020304" pitchFamily="18" charset="0"/>
              </a:rPr>
              <a:t>40 %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E7D85F-EB46-E3CA-18F0-3FB730F35093}"/>
              </a:ext>
            </a:extLst>
          </p:cNvPr>
          <p:cNvSpPr txBox="1"/>
          <p:nvPr/>
        </p:nvSpPr>
        <p:spPr>
          <a:xfrm>
            <a:off x="3559518" y="1714413"/>
            <a:ext cx="24222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dirty="0">
                <a:cs typeface="Times New Roman" panose="02020603050405020304" pitchFamily="18" charset="0"/>
              </a:rPr>
              <a:t>Energy </a:t>
            </a:r>
          </a:p>
          <a:p>
            <a:pPr algn="ctr"/>
            <a:r>
              <a:rPr lang="en-CA" sz="3200" dirty="0">
                <a:cs typeface="Times New Roman" panose="02020603050405020304" pitchFamily="18" charset="0"/>
              </a:rPr>
              <a:t>Consumption</a:t>
            </a:r>
          </a:p>
        </p:txBody>
      </p:sp>
      <p:pic>
        <p:nvPicPr>
          <p:cNvPr id="10" name="Graphic 9" descr="Earth globe: Africa and Europe with solid fill">
            <a:extLst>
              <a:ext uri="{FF2B5EF4-FFF2-40B4-BE49-F238E27FC236}">
                <a16:creationId xmlns:a16="http://schemas.microsoft.com/office/drawing/2014/main" id="{2348F550-BBF3-6D98-281D-CD33B8BF29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68255" y="3942116"/>
            <a:ext cx="1578165" cy="15781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D21284-7E13-4CF8-55A2-1417AAEA3DEE}"/>
              </a:ext>
            </a:extLst>
          </p:cNvPr>
          <p:cNvSpPr txBox="1"/>
          <p:nvPr/>
        </p:nvSpPr>
        <p:spPr>
          <a:xfrm>
            <a:off x="629051" y="4185511"/>
            <a:ext cx="1539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cs typeface="Times New Roman" panose="02020603050405020304" pitchFamily="18" charset="0"/>
              </a:rPr>
              <a:t>30 %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8CFB2B-D5C3-61F3-9F81-22E3E54FC09B}"/>
              </a:ext>
            </a:extLst>
          </p:cNvPr>
          <p:cNvSpPr txBox="1"/>
          <p:nvPr/>
        </p:nvSpPr>
        <p:spPr>
          <a:xfrm>
            <a:off x="3707459" y="4098990"/>
            <a:ext cx="28203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dirty="0">
                <a:cs typeface="Times New Roman" panose="02020603050405020304" pitchFamily="18" charset="0"/>
              </a:rPr>
              <a:t>Greenhouse </a:t>
            </a:r>
          </a:p>
          <a:p>
            <a:pPr algn="ctr"/>
            <a:r>
              <a:rPr lang="en-CA" sz="3200" dirty="0">
                <a:cs typeface="Times New Roman" panose="02020603050405020304" pitchFamily="18" charset="0"/>
              </a:rPr>
              <a:t>gasses emission</a:t>
            </a:r>
          </a:p>
        </p:txBody>
      </p:sp>
    </p:spTree>
    <p:extLst>
      <p:ext uri="{BB962C8B-B14F-4D97-AF65-F5344CB8AC3E}">
        <p14:creationId xmlns:p14="http://schemas.microsoft.com/office/powerpoint/2010/main" val="315671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A95A60-BB9E-46CC-AE3B-D7839AF17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851" y="6224886"/>
            <a:ext cx="2033080" cy="47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AFE82-D5A6-43A3-9F22-4409C9A570B7}"/>
              </a:ext>
            </a:extLst>
          </p:cNvPr>
          <p:cNvSpPr txBox="1"/>
          <p:nvPr/>
        </p:nvSpPr>
        <p:spPr>
          <a:xfrm>
            <a:off x="5739812" y="639687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B2496D4-FEF1-40CB-BE47-8B1E83B7C3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8005450"/>
              </p:ext>
            </p:extLst>
          </p:nvPr>
        </p:nvGraphicFramePr>
        <p:xfrm>
          <a:off x="21265" y="21265"/>
          <a:ext cx="12114179" cy="65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682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A95A60-BB9E-46CC-AE3B-D7839AF17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851" y="6224886"/>
            <a:ext cx="2033080" cy="47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AFE82-D5A6-43A3-9F22-4409C9A570B7}"/>
              </a:ext>
            </a:extLst>
          </p:cNvPr>
          <p:cNvSpPr txBox="1"/>
          <p:nvPr/>
        </p:nvSpPr>
        <p:spPr>
          <a:xfrm>
            <a:off x="5739812" y="639687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B2496D4-FEF1-40CB-BE47-8B1E83B7C3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5566445"/>
              </p:ext>
            </p:extLst>
          </p:nvPr>
        </p:nvGraphicFramePr>
        <p:xfrm>
          <a:off x="21265" y="21265"/>
          <a:ext cx="12114179" cy="65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611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A95A60-BB9E-46CC-AE3B-D7839AF17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851" y="6224886"/>
            <a:ext cx="2033080" cy="47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AFE82-D5A6-43A3-9F22-4409C9A570B7}"/>
              </a:ext>
            </a:extLst>
          </p:cNvPr>
          <p:cNvSpPr txBox="1"/>
          <p:nvPr/>
        </p:nvSpPr>
        <p:spPr>
          <a:xfrm>
            <a:off x="5739812" y="639687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B2496D4-FEF1-40CB-BE47-8B1E83B7C3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9815406"/>
              </p:ext>
            </p:extLst>
          </p:nvPr>
        </p:nvGraphicFramePr>
        <p:xfrm>
          <a:off x="21265" y="21265"/>
          <a:ext cx="12114179" cy="65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A978AC0-0A06-43A8-1182-A9A193FCD8ED}"/>
              </a:ext>
            </a:extLst>
          </p:cNvPr>
          <p:cNvSpPr txBox="1"/>
          <p:nvPr/>
        </p:nvSpPr>
        <p:spPr>
          <a:xfrm>
            <a:off x="349257" y="836156"/>
            <a:ext cx="5000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Result 1:</a:t>
            </a:r>
          </a:p>
        </p:txBody>
      </p:sp>
    </p:spTree>
    <p:extLst>
      <p:ext uri="{BB962C8B-B14F-4D97-AF65-F5344CB8AC3E}">
        <p14:creationId xmlns:p14="http://schemas.microsoft.com/office/powerpoint/2010/main" val="3527614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A95A60-BB9E-46CC-AE3B-D7839AF17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851" y="6224886"/>
            <a:ext cx="2033080" cy="47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AFE82-D5A6-43A3-9F22-4409C9A570B7}"/>
              </a:ext>
            </a:extLst>
          </p:cNvPr>
          <p:cNvSpPr txBox="1"/>
          <p:nvPr/>
        </p:nvSpPr>
        <p:spPr>
          <a:xfrm>
            <a:off x="5739812" y="639687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B2496D4-FEF1-40CB-BE47-8B1E83B7C33D}"/>
              </a:ext>
            </a:extLst>
          </p:cNvPr>
          <p:cNvGraphicFramePr/>
          <p:nvPr/>
        </p:nvGraphicFramePr>
        <p:xfrm>
          <a:off x="21265" y="21265"/>
          <a:ext cx="12114179" cy="65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A978AC0-0A06-43A8-1182-A9A193FCD8ED}"/>
              </a:ext>
            </a:extLst>
          </p:cNvPr>
          <p:cNvSpPr txBox="1"/>
          <p:nvPr/>
        </p:nvSpPr>
        <p:spPr>
          <a:xfrm>
            <a:off x="349257" y="836156"/>
            <a:ext cx="5000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Result 2:</a:t>
            </a:r>
          </a:p>
        </p:txBody>
      </p:sp>
    </p:spTree>
    <p:extLst>
      <p:ext uri="{BB962C8B-B14F-4D97-AF65-F5344CB8AC3E}">
        <p14:creationId xmlns:p14="http://schemas.microsoft.com/office/powerpoint/2010/main" val="966729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A95A60-BB9E-46CC-AE3B-D7839AF17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851" y="6224886"/>
            <a:ext cx="2033080" cy="47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AFE82-D5A6-43A3-9F22-4409C9A570B7}"/>
              </a:ext>
            </a:extLst>
          </p:cNvPr>
          <p:cNvSpPr txBox="1"/>
          <p:nvPr/>
        </p:nvSpPr>
        <p:spPr>
          <a:xfrm>
            <a:off x="5739812" y="639687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B2496D4-FEF1-40CB-BE47-8B1E83B7C33D}"/>
              </a:ext>
            </a:extLst>
          </p:cNvPr>
          <p:cNvGraphicFramePr/>
          <p:nvPr/>
        </p:nvGraphicFramePr>
        <p:xfrm>
          <a:off x="21265" y="21265"/>
          <a:ext cx="12114179" cy="65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A978AC0-0A06-43A8-1182-A9A193FCD8ED}"/>
              </a:ext>
            </a:extLst>
          </p:cNvPr>
          <p:cNvSpPr txBox="1"/>
          <p:nvPr/>
        </p:nvSpPr>
        <p:spPr>
          <a:xfrm>
            <a:off x="349257" y="836156"/>
            <a:ext cx="5000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Result 3:</a:t>
            </a:r>
          </a:p>
        </p:txBody>
      </p:sp>
    </p:spTree>
    <p:extLst>
      <p:ext uri="{BB962C8B-B14F-4D97-AF65-F5344CB8AC3E}">
        <p14:creationId xmlns:p14="http://schemas.microsoft.com/office/powerpoint/2010/main" val="3433486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A95A60-BB9E-46CC-AE3B-D7839AF17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851" y="6224886"/>
            <a:ext cx="2033080" cy="47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AFE82-D5A6-43A3-9F22-4409C9A570B7}"/>
              </a:ext>
            </a:extLst>
          </p:cNvPr>
          <p:cNvSpPr txBox="1"/>
          <p:nvPr/>
        </p:nvSpPr>
        <p:spPr>
          <a:xfrm>
            <a:off x="5739812" y="639687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B2496D4-FEF1-40CB-BE47-8B1E83B7C3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0106086"/>
              </p:ext>
            </p:extLst>
          </p:nvPr>
        </p:nvGraphicFramePr>
        <p:xfrm>
          <a:off x="21265" y="21265"/>
          <a:ext cx="12114179" cy="65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9577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8979</TotalTime>
  <Words>113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Bowen Yang</dc:creator>
  <cp:lastModifiedBy>Bowen Yang</cp:lastModifiedBy>
  <cp:revision>161</cp:revision>
  <dcterms:created xsi:type="dcterms:W3CDTF">2022-01-07T22:11:23Z</dcterms:created>
  <dcterms:modified xsi:type="dcterms:W3CDTF">2022-12-06T05:17:19Z</dcterms:modified>
</cp:coreProperties>
</file>