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157DDE-ACDD-4BC6-9073-8A51D1DB8D08}">
  <a:tblStyle styleId="{5B157DDE-ACDD-4BC6-9073-8A51D1DB8D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5c366f93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5c366f93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5c366f9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5c366f9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5c366f93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5c366f9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5c366f93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5c366f93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5c366f9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5c366f9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5c366f93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5c366f93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5c366f93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5c366f93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5c366f93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5c366f93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5c366f93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5c366f93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76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Real-Time and Future Building Energy Prediction Using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015877"/>
            <a:ext cx="82221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Bowen Yang - Alexander Jordan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509 - Fall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 had in mind for this slide: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models will be developed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models will be compared (Performance </a:t>
            </a:r>
            <a:r>
              <a:rPr lang="en"/>
              <a:t>criteria</a:t>
            </a:r>
            <a:r>
              <a:rPr lang="en"/>
              <a:t> including MAPE and R2)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selection, weights, introduction of correlation matrix with areas dropped?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Training data (80%) is used for development of model through adjusting weight and bias matrices. Testing data (20%) is used to determine performance criteria values and for tuning hyper parameters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49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Non-Sequential vs Sequential Neural Networks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577175" y="898475"/>
            <a:ext cx="20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Non-Sequential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15100" y="857075"/>
            <a:ext cx="20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Sequential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30700" y="1219525"/>
            <a:ext cx="395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Uses matrices consisting of weights corresponding to each input and bias’ to model an equation based on a set of parameters used to calculate output 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Model type used in this project is Artificial Neural Network (ANN)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763450" y="1219525"/>
            <a:ext cx="395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Same idea as sequential, however the output y is fed into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next calculation in a series of values to determine the next output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Model types used in this project are Recurrent Neural Network (RNN) and Long-Short Term Memory (LSTM)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00" y="2912725"/>
            <a:ext cx="3771886" cy="18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183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Prediction - RNN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698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Note 1 about the 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2 about the thing</a:t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5224000" y="25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{5B157DDE-ACDD-4BC6-9073-8A51D1DB8D08}</a:tableStyleId>
              </a:tblPr>
              <a:tblGrid>
                <a:gridCol w="1224225"/>
                <a:gridCol w="1224225"/>
                <a:gridCol w="1224225"/>
              </a:tblGrid>
              <a:tr h="56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Future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 Time 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R</a:t>
                      </a:r>
                      <a:r>
                        <a:rPr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²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75" y="2692100"/>
            <a:ext cx="5704035" cy="2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Prediction - LSTM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 Notes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4940750" y="7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{5B157DDE-ACDD-4BC6-9073-8A51D1DB8D08}</a:tableStyleId>
              </a:tblPr>
              <a:tblGrid>
                <a:gridCol w="1224225"/>
                <a:gridCol w="1224225"/>
                <a:gridCol w="1224225"/>
              </a:tblGrid>
              <a:tr h="56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Future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 Time 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Prediction - ANN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938625" y="7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{5B157DDE-ACDD-4BC6-9073-8A51D1DB8D08}</a:tableStyleId>
              </a:tblPr>
              <a:tblGrid>
                <a:gridCol w="1224225"/>
                <a:gridCol w="1224225"/>
                <a:gridCol w="1224225"/>
              </a:tblGrid>
              <a:tr h="56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Future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 Time (s)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Prediction - LSTM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5199825" y="2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{5B157DDE-ACDD-4BC6-9073-8A51D1DB8D08}</a:tableStyleId>
              </a:tblPr>
              <a:tblGrid>
                <a:gridCol w="1224225"/>
                <a:gridCol w="1224225"/>
                <a:gridCol w="1224225"/>
              </a:tblGrid>
              <a:tr h="56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Future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 Time (s)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 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50" y="2783375"/>
            <a:ext cx="5374174" cy="20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/ Future Works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