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6" r:id="rId3"/>
    <p:sldId id="257" r:id="rId4"/>
    <p:sldId id="265" r:id="rId5"/>
    <p:sldId id="258" r:id="rId6"/>
    <p:sldId id="259" r:id="rId7"/>
    <p:sldId id="260" r:id="rId8"/>
    <p:sldId id="262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E2B007E-E995-49E6-8FB8-9F68942FBE91}" type="datetimeFigureOut">
              <a:rPr lang="en-IN" smtClean="0"/>
              <a:pPr/>
              <a:t>16-09-2017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91EFC24-03E9-4B45-BCD2-C0D8D1D672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007E-E995-49E6-8FB8-9F68942FBE91}" type="datetimeFigureOut">
              <a:rPr lang="en-IN" smtClean="0"/>
              <a:pPr/>
              <a:t>16-09-2017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FC24-03E9-4B45-BCD2-C0D8D1D672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007E-E995-49E6-8FB8-9F68942FBE91}" type="datetimeFigureOut">
              <a:rPr lang="en-IN" smtClean="0"/>
              <a:pPr/>
              <a:t>16-09-2017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FC24-03E9-4B45-BCD2-C0D8D1D672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2B007E-E995-49E6-8FB8-9F68942FBE91}" type="datetimeFigureOut">
              <a:rPr lang="en-IN" smtClean="0"/>
              <a:pPr/>
              <a:t>16-09-2017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91EFC24-03E9-4B45-BCD2-C0D8D1D672F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E2B007E-E995-49E6-8FB8-9F68942FBE91}" type="datetimeFigureOut">
              <a:rPr lang="en-IN" smtClean="0"/>
              <a:pPr/>
              <a:t>16-09-2017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91EFC24-03E9-4B45-BCD2-C0D8D1D672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007E-E995-49E6-8FB8-9F68942FBE91}" type="datetimeFigureOut">
              <a:rPr lang="en-IN" smtClean="0"/>
              <a:pPr/>
              <a:t>16-09-2017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FC24-03E9-4B45-BCD2-C0D8D1D672F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007E-E995-49E6-8FB8-9F68942FBE91}" type="datetimeFigureOut">
              <a:rPr lang="en-IN" smtClean="0"/>
              <a:pPr/>
              <a:t>16-09-2017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FC24-03E9-4B45-BCD2-C0D8D1D672F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2B007E-E995-49E6-8FB8-9F68942FBE91}" type="datetimeFigureOut">
              <a:rPr lang="en-IN" smtClean="0"/>
              <a:pPr/>
              <a:t>16-09-2017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1EFC24-03E9-4B45-BCD2-C0D8D1D672F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007E-E995-49E6-8FB8-9F68942FBE91}" type="datetimeFigureOut">
              <a:rPr lang="en-IN" smtClean="0"/>
              <a:pPr/>
              <a:t>16-09-2017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EFC24-03E9-4B45-BCD2-C0D8D1D672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E2B007E-E995-49E6-8FB8-9F68942FBE91}" type="datetimeFigureOut">
              <a:rPr lang="en-IN" smtClean="0"/>
              <a:pPr/>
              <a:t>16-09-2017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91EFC24-03E9-4B45-BCD2-C0D8D1D672F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2B007E-E995-49E6-8FB8-9F68942FBE91}" type="datetimeFigureOut">
              <a:rPr lang="en-IN" smtClean="0"/>
              <a:pPr/>
              <a:t>16-09-2017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1EFC24-03E9-4B45-BCD2-C0D8D1D672F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E2B007E-E995-49E6-8FB8-9F68942FBE91}" type="datetimeFigureOut">
              <a:rPr lang="en-IN" smtClean="0"/>
              <a:pPr/>
              <a:t>16-09-2017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1EFC24-03E9-4B45-BCD2-C0D8D1D672F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65" y="1501599"/>
            <a:ext cx="6346135" cy="1204306"/>
          </a:xfrm>
        </p:spPr>
        <p:txBody>
          <a:bodyPr/>
          <a:lstStyle/>
          <a:p>
            <a:r>
              <a:rPr lang="en-IN" dirty="0" smtClean="0"/>
              <a:t>Project-1</a:t>
            </a:r>
            <a:br>
              <a:rPr lang="en-IN" dirty="0" smtClean="0"/>
            </a:br>
            <a:r>
              <a:rPr lang="en-IN" dirty="0" smtClean="0"/>
              <a:t>Food Hunt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Srija</a:t>
            </a:r>
            <a:r>
              <a:rPr lang="en-IN" dirty="0" smtClean="0"/>
              <a:t> Reddy </a:t>
            </a:r>
            <a:r>
              <a:rPr lang="en-IN" dirty="0" err="1" smtClean="0"/>
              <a:t>Kasam</a:t>
            </a:r>
            <a:endParaRPr lang="en-IN" dirty="0" smtClean="0"/>
          </a:p>
          <a:p>
            <a:r>
              <a:rPr lang="en-IN" dirty="0" err="1" smtClean="0"/>
              <a:t>Srithi</a:t>
            </a:r>
            <a:r>
              <a:rPr lang="en-IN" dirty="0" smtClean="0"/>
              <a:t> Reddy </a:t>
            </a:r>
            <a:r>
              <a:rPr lang="en-IN" dirty="0" err="1" smtClean="0"/>
              <a:t>Muthyala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4008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Zoom-out animation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4200" y="1720331"/>
            <a:ext cx="5753599" cy="4633362"/>
          </a:xfrm>
        </p:spPr>
      </p:pic>
    </p:spTree>
    <p:extLst>
      <p:ext uri="{BB962C8B-B14F-4D97-AF65-F5344CB8AC3E}">
        <p14:creationId xmlns:p14="http://schemas.microsoft.com/office/powerpoint/2010/main" xmlns="" val="365970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Now a days people are interested to taste different varieties of food.</a:t>
            </a:r>
          </a:p>
          <a:p>
            <a:r>
              <a:rPr lang="en-IN" dirty="0" smtClean="0"/>
              <a:t>But Not aware of :</a:t>
            </a:r>
          </a:p>
          <a:p>
            <a:pPr marL="0" indent="0">
              <a:buNone/>
            </a:pPr>
            <a:r>
              <a:rPr lang="en-IN" dirty="0" smtClean="0"/>
              <a:t>What kinds of food to try??</a:t>
            </a:r>
          </a:p>
          <a:p>
            <a:pPr marL="0" indent="0">
              <a:buNone/>
            </a:pPr>
            <a:r>
              <a:rPr lang="en-IN" dirty="0" smtClean="0"/>
              <a:t>Where to get ??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001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Overview of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Design a page to expose different kinds of cuisines to food lovers</a:t>
            </a:r>
          </a:p>
          <a:p>
            <a:r>
              <a:rPr lang="en-IN" dirty="0" smtClean="0"/>
              <a:t>List the top rated </a:t>
            </a:r>
            <a:r>
              <a:rPr lang="en-IN" dirty="0" smtClean="0"/>
              <a:t>restaurants </a:t>
            </a:r>
            <a:r>
              <a:rPr lang="en-IN" dirty="0" smtClean="0"/>
              <a:t>in respective cuisines.</a:t>
            </a:r>
          </a:p>
        </p:txBody>
      </p:sp>
    </p:spTree>
    <p:extLst>
      <p:ext uri="{BB962C8B-B14F-4D97-AF65-F5344CB8AC3E}">
        <p14:creationId xmlns:p14="http://schemas.microsoft.com/office/powerpoint/2010/main" xmlns="" val="7950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Front-End : Developed in HTML, CSS.</a:t>
            </a:r>
          </a:p>
          <a:p>
            <a:r>
              <a:rPr lang="en-US" dirty="0"/>
              <a:t>Web Browsers : Google Chrome, Firefox, Safari, Edge etc.</a:t>
            </a:r>
          </a:p>
          <a:p>
            <a:r>
              <a:rPr lang="en-US" dirty="0"/>
              <a:t>IDE :   Notepad</a:t>
            </a:r>
            <a:r>
              <a:rPr lang="en-US" dirty="0" smtClean="0"/>
              <a:t>++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5268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en-IN" dirty="0" smtClean="0"/>
              <a:t>Home Page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68761"/>
            <a:ext cx="807524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6840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en-IN" dirty="0" smtClean="0"/>
              <a:t>Food Of choice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40768"/>
            <a:ext cx="8075240" cy="51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857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en-IN" dirty="0" smtClean="0"/>
              <a:t>Indian Cuisine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68761"/>
            <a:ext cx="7859216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5210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r>
              <a:rPr lang="en-IN" dirty="0" smtClean="0"/>
              <a:t>Italian Cuisine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96752"/>
            <a:ext cx="7931224" cy="532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033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Snippet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Animation –code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3" y="2204864"/>
            <a:ext cx="734481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0491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1699</TotalTime>
  <Words>104</Words>
  <Application>Microsoft Office PowerPoint</Application>
  <PresentationFormat>On-screen Show (4:3)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Project-1 Food Hunt</vt:lpstr>
      <vt:lpstr>Problem Statement</vt:lpstr>
      <vt:lpstr>Overview of solution</vt:lpstr>
      <vt:lpstr>Requirements</vt:lpstr>
      <vt:lpstr>Home Page</vt:lpstr>
      <vt:lpstr>Food Of choice</vt:lpstr>
      <vt:lpstr>Indian Cuisine</vt:lpstr>
      <vt:lpstr>Italian Cuisine</vt:lpstr>
      <vt:lpstr>Code Snippet</vt:lpstr>
      <vt:lpstr>Zoom-out animation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Hunt</dc:title>
  <dc:creator>lenovo</dc:creator>
  <cp:lastModifiedBy>SONY</cp:lastModifiedBy>
  <cp:revision>15</cp:revision>
  <dcterms:created xsi:type="dcterms:W3CDTF">2017-09-15T15:23:48Z</dcterms:created>
  <dcterms:modified xsi:type="dcterms:W3CDTF">2017-09-16T21:12:39Z</dcterms:modified>
</cp:coreProperties>
</file>