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6" roundtripDataSignature="AMtx7mjCiSqe1j7lkCM7rQoRSPZbAcxS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836CAC-E3D7-419C-9513-4D60B04FDC9F}">
  <a:tblStyle styleId="{3E836CAC-E3D7-419C-9513-4D60B04FDC9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699e2a6aa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2" name="Google Shape;432;g1699e2a6aa7_0_132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699e2a6aa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2" name="Google Shape;452;g1699e2a6aa7_0_150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699e2a6aa7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0" name="Google Shape;470;g1699e2a6aa7_0_166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699e2a6aa7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7" name="Google Shape;487;g1699e2a6aa7_0_182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699e2a6aa7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4" name="Google Shape;504;g1699e2a6aa7_0_198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699e2a6aa7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1" name="Google Shape;521;g1699e2a6aa7_0_214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699e2a6aa7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8" name="Google Shape;538;g1699e2a6aa7_0_230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699e2a6aa7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5" name="Google Shape;555;g1699e2a6aa7_0_258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699e2a6aa7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4" name="Google Shape;564;g1699e2a6aa7_0_266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699e2a6aa7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4" name="Google Shape;574;g1699e2a6aa7_0_274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699e2a6a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g1699e2a6aa7_0_0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699e2a6aa7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4" name="Google Shape;594;g1699e2a6aa7_0_292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699e2a6aa7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2" name="Google Shape;612;g1699e2a6aa7_0_308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699e2a6aa7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0" name="Google Shape;630;g1699e2a6aa7_0_324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699e2a6aa7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8" name="Google Shape;648;g1699e2a6aa7_0_340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e870e83f9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8" name="Google Shape;658;g1e870e83f96_0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699e2a6aa7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0" name="Google Shape;760;g1699e2a6aa7_0_356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1699e2a6aa7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4" name="Google Shape;774;g1699e2a6aa7_0_368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1e870e83f96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8" name="Google Shape;788;g1e870e83f96_0_2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1699e2a6aa7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0" name="Google Shape;890;g1699e2a6aa7_0_433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1699e2a6aa7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0" name="Google Shape;900;g1699e2a6aa7_0_441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699e2a6aa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g1699e2a6aa7_0_17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1699e2a6aa7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0" name="Google Shape;910;g1699e2a6aa7_0_449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699e2a6aa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g1699e2a6aa7_0_25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e870e83f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g1e870e83f9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699e2a6aa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3" name="Google Shape;353;g1699e2a6aa7_0_50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699e2a6aa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6" name="Google Shape;366;g1699e2a6aa7_0_62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699e2a6aa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9" name="Google Shape;389;g1699e2a6aa7_0_92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699e2a6aa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4" name="Google Shape;414;g1699e2a6aa7_0_116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7" name="Google Shape;47;p38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8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8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6"/>
          <p:cNvSpPr txBox="1"/>
          <p:nvPr>
            <p:ph type="title"/>
          </p:nvPr>
        </p:nvSpPr>
        <p:spPr>
          <a:xfrm>
            <a:off x="839788" y="685800"/>
            <a:ext cx="3932237" cy="2209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6"/>
          <p:cNvSpPr/>
          <p:nvPr>
            <p:ph idx="2" type="pic"/>
          </p:nvPr>
        </p:nvSpPr>
        <p:spPr>
          <a:xfrm>
            <a:off x="5183188" y="685801"/>
            <a:ext cx="6172200" cy="517525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46"/>
          <p:cNvSpPr txBox="1"/>
          <p:nvPr>
            <p:ph idx="1" type="body"/>
          </p:nvPr>
        </p:nvSpPr>
        <p:spPr>
          <a:xfrm>
            <a:off x="839788" y="2971800"/>
            <a:ext cx="3932237" cy="289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5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3" name="Google Shape;103;p46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6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6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7"/>
          <p:cNvSpPr txBox="1"/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7"/>
          <p:cNvSpPr txBox="1"/>
          <p:nvPr>
            <p:ph idx="1" type="body"/>
          </p:nvPr>
        </p:nvSpPr>
        <p:spPr>
          <a:xfrm rot="5400000">
            <a:off x="3642997" y="-1360172"/>
            <a:ext cx="4351338" cy="10722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47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7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7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48"/>
          <p:cNvSpPr txBox="1"/>
          <p:nvPr>
            <p:ph idx="10" type="dt"/>
          </p:nvPr>
        </p:nvSpPr>
        <p:spPr>
          <a:xfrm>
            <a:off x="523539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8"/>
          <p:cNvSpPr txBox="1"/>
          <p:nvPr>
            <p:ph idx="11" type="ftr"/>
          </p:nvPr>
        </p:nvSpPr>
        <p:spPr>
          <a:xfrm>
            <a:off x="4267200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8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699e2a6aa7_0_504"/>
          <p:cNvSpPr txBox="1"/>
          <p:nvPr>
            <p:ph type="title"/>
          </p:nvPr>
        </p:nvSpPr>
        <p:spPr>
          <a:xfrm>
            <a:off x="612987" y="253682"/>
            <a:ext cx="30381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i="0" sz="3200">
                <a:solidFill>
                  <a:srgbClr val="7AA9D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1699e2a6aa7_0_504"/>
          <p:cNvSpPr txBox="1"/>
          <p:nvPr>
            <p:ph idx="1" type="body"/>
          </p:nvPr>
        </p:nvSpPr>
        <p:spPr>
          <a:xfrm>
            <a:off x="499533" y="1982646"/>
            <a:ext cx="11182800" cy="30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3" name="Google Shape;53;g1699e2a6aa7_0_504"/>
          <p:cNvSpPr txBox="1"/>
          <p:nvPr>
            <p:ph idx="11" type="ftr"/>
          </p:nvPr>
        </p:nvSpPr>
        <p:spPr>
          <a:xfrm>
            <a:off x="6281555" y="6310106"/>
            <a:ext cx="1165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1699e2a6aa7_0_504"/>
          <p:cNvSpPr txBox="1"/>
          <p:nvPr>
            <p:ph idx="10" type="dt"/>
          </p:nvPr>
        </p:nvSpPr>
        <p:spPr>
          <a:xfrm>
            <a:off x="5363515" y="6322806"/>
            <a:ext cx="67047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1699e2a6aa7_0_504"/>
          <p:cNvSpPr txBox="1"/>
          <p:nvPr>
            <p:ph idx="12" type="sldNum"/>
          </p:nvPr>
        </p:nvSpPr>
        <p:spPr>
          <a:xfrm>
            <a:off x="11348720" y="6332309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ae8dd9f0e_0_407"/>
          <p:cNvSpPr txBox="1"/>
          <p:nvPr>
            <p:ph type="title"/>
          </p:nvPr>
        </p:nvSpPr>
        <p:spPr>
          <a:xfrm>
            <a:off x="612987" y="248412"/>
            <a:ext cx="10965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i="0" sz="3200">
                <a:solidFill>
                  <a:srgbClr val="7AA9D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g14ae8dd9f0e_0_407"/>
          <p:cNvSpPr txBox="1"/>
          <p:nvPr>
            <p:ph idx="1" type="body"/>
          </p:nvPr>
        </p:nvSpPr>
        <p:spPr>
          <a:xfrm>
            <a:off x="612987" y="1177035"/>
            <a:ext cx="10965900" cy="16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9" name="Google Shape;59;g14ae8dd9f0e_0_407"/>
          <p:cNvSpPr txBox="1"/>
          <p:nvPr>
            <p:ph idx="11" type="ftr"/>
          </p:nvPr>
        </p:nvSpPr>
        <p:spPr>
          <a:xfrm>
            <a:off x="6275205" y="6314144"/>
            <a:ext cx="11775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14ae8dd9f0e_0_407"/>
          <p:cNvSpPr txBox="1"/>
          <p:nvPr>
            <p:ph idx="10" type="dt"/>
          </p:nvPr>
        </p:nvSpPr>
        <p:spPr>
          <a:xfrm>
            <a:off x="5363515" y="6326844"/>
            <a:ext cx="67047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g14ae8dd9f0e_0_407"/>
          <p:cNvSpPr txBox="1"/>
          <p:nvPr>
            <p:ph idx="12" type="sldNum"/>
          </p:nvPr>
        </p:nvSpPr>
        <p:spPr>
          <a:xfrm>
            <a:off x="11348720" y="6337833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ae8dd9f0e_0_413"/>
          <p:cNvSpPr txBox="1"/>
          <p:nvPr>
            <p:ph type="title"/>
          </p:nvPr>
        </p:nvSpPr>
        <p:spPr>
          <a:xfrm>
            <a:off x="612987" y="248412"/>
            <a:ext cx="10965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i="0" sz="3200">
                <a:solidFill>
                  <a:srgbClr val="7AA9D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g14ae8dd9f0e_0_413"/>
          <p:cNvSpPr txBox="1"/>
          <p:nvPr>
            <p:ph idx="11" type="ftr"/>
          </p:nvPr>
        </p:nvSpPr>
        <p:spPr>
          <a:xfrm>
            <a:off x="6275205" y="6314144"/>
            <a:ext cx="11775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14ae8dd9f0e_0_413"/>
          <p:cNvSpPr txBox="1"/>
          <p:nvPr>
            <p:ph idx="10" type="dt"/>
          </p:nvPr>
        </p:nvSpPr>
        <p:spPr>
          <a:xfrm>
            <a:off x="5363515" y="6326844"/>
            <a:ext cx="67047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g14ae8dd9f0e_0_413"/>
          <p:cNvSpPr txBox="1"/>
          <p:nvPr>
            <p:ph idx="12" type="sldNum"/>
          </p:nvPr>
        </p:nvSpPr>
        <p:spPr>
          <a:xfrm>
            <a:off x="11348720" y="6337833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1"/>
          <p:cNvSpPr txBox="1"/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1"/>
          <p:cNvSpPr txBox="1"/>
          <p:nvPr>
            <p:ph idx="1" type="body"/>
          </p:nvPr>
        </p:nvSpPr>
        <p:spPr>
          <a:xfrm>
            <a:off x="457200" y="1825625"/>
            <a:ext cx="5562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4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1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1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1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2"/>
          <p:cNvSpPr txBox="1"/>
          <p:nvPr>
            <p:ph idx="1" type="body"/>
          </p:nvPr>
        </p:nvSpPr>
        <p:spPr>
          <a:xfrm>
            <a:off x="839788" y="1820863"/>
            <a:ext cx="5157787" cy="1150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7" name="Google Shape;77;p42"/>
          <p:cNvSpPr txBox="1"/>
          <p:nvPr>
            <p:ph idx="2" type="body"/>
          </p:nvPr>
        </p:nvSpPr>
        <p:spPr>
          <a:xfrm>
            <a:off x="839788" y="3101975"/>
            <a:ext cx="5157787" cy="308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42"/>
          <p:cNvSpPr txBox="1"/>
          <p:nvPr>
            <p:ph idx="3" type="body"/>
          </p:nvPr>
        </p:nvSpPr>
        <p:spPr>
          <a:xfrm>
            <a:off x="6172200" y="1820863"/>
            <a:ext cx="5183188" cy="1150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9" name="Google Shape;79;p42"/>
          <p:cNvSpPr txBox="1"/>
          <p:nvPr>
            <p:ph idx="4" type="body"/>
          </p:nvPr>
        </p:nvSpPr>
        <p:spPr>
          <a:xfrm>
            <a:off x="6172200" y="3101975"/>
            <a:ext cx="5183188" cy="308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42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2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2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3"/>
          <p:cNvSpPr txBox="1"/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3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3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3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4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4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4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5"/>
          <p:cNvSpPr txBox="1"/>
          <p:nvPr>
            <p:ph type="title"/>
          </p:nvPr>
        </p:nvSpPr>
        <p:spPr>
          <a:xfrm>
            <a:off x="839788" y="685800"/>
            <a:ext cx="3932237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5"/>
          <p:cNvSpPr txBox="1"/>
          <p:nvPr>
            <p:ph idx="1" type="body"/>
          </p:nvPr>
        </p:nvSpPr>
        <p:spPr>
          <a:xfrm>
            <a:off x="5183188" y="685801"/>
            <a:ext cx="617220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sz="3200"/>
            </a:lvl1pPr>
            <a:lvl2pPr indent="-36195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00"/>
              <a:buChar char="•"/>
              <a:defRPr sz="28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2400"/>
            </a:lvl3pPr>
            <a:lvl4pPr indent="-32385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2000"/>
            </a:lvl4pPr>
            <a:lvl5pPr indent="-32385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5" name="Google Shape;95;p45"/>
          <p:cNvSpPr txBox="1"/>
          <p:nvPr>
            <p:ph idx="2" type="body"/>
          </p:nvPr>
        </p:nvSpPr>
        <p:spPr>
          <a:xfrm>
            <a:off x="839788" y="2971800"/>
            <a:ext cx="3932237" cy="289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5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6" name="Google Shape;96;p45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5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5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7" name="Google Shape;7;p37"/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" name="Google Shape;8;p37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" name="Google Shape;9;p37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" name="Google Shape;10;p37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" name="Google Shape;11;p37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" name="Google Shape;12;p37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" name="Google Shape;13;p37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" name="Google Shape;14;p37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" name="Google Shape;15;p37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" name="Google Shape;16;p37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37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37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37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37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37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37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37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37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37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37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" name="Google Shape;27;p37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" name="Google Shape;28;p37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" name="Google Shape;29;p37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" name="Google Shape;30;p37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" name="Google Shape;31;p37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" name="Google Shape;32;p37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" name="Google Shape;33;p37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" name="Google Shape;34;p37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" name="Google Shape;35;p37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" name="Google Shape;36;p37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7" name="Google Shape;37;p37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1470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" name="Google Shape;38;p37"/>
          <p:cNvSpPr txBox="1"/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37"/>
          <p:cNvSpPr txBox="1"/>
          <p:nvPr>
            <p:ph idx="1" type="body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4325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4325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0" name="Google Shape;40;p37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1" name="Google Shape;41;p37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2" name="Google Shape;42;p37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37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image" Target="../media/image27.png"/><Relationship Id="rId5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23" name="Google Shape;123;p1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4" name="Google Shape;124;p1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" name="Google Shape;125;p1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" name="Google Shape;126;p1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" name="Google Shape;127;p1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" name="Google Shape;128;p1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" name="Google Shape;129;p1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" name="Google Shape;130;p1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" name="Google Shape;131;p1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" name="Google Shape;132;p1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" name="Google Shape;133;p1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1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1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1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1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1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1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1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1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1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1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1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1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" name="Google Shape;146;p1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" name="Google Shape;147;p1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" name="Google Shape;148;p1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" name="Google Shape;149;p1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" name="Google Shape;150;p1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" name="Google Shape;151;p1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" name="Google Shape;152;p1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53" name="Google Shape;153;p1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1470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56" name="Google Shape;156;p1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7" name="Google Shape;157;p1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" name="Google Shape;158;p1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" name="Google Shape;159;p1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" name="Google Shape;160;p1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" name="Google Shape;161;p1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" name="Google Shape;162;p1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" name="Google Shape;163;p1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" name="Google Shape;164;p1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" name="Google Shape;165;p1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" name="Google Shape;166;p1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" name="Google Shape;167;p1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" name="Google Shape;168;p1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" name="Google Shape;169;p1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" name="Google Shape;170;p1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1" name="Google Shape;171;p1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" name="Google Shape;172;p1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" name="Google Shape;173;p1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" name="Google Shape;174;p1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" name="Google Shape;175;p1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" name="Google Shape;176;p1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" name="Google Shape;177;p1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" name="Google Shape;178;p1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" name="Google Shape;179;p1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" name="Google Shape;180;p1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" name="Google Shape;181;p1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2" name="Google Shape;182;p1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" name="Google Shape;183;p1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" name="Google Shape;184;p1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" name="Google Shape;185;p1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86" name="Google Shape;186;p1"/>
          <p:cNvSpPr/>
          <p:nvPr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7" name="Google Shape;187;p1"/>
          <p:cNvSpPr/>
          <p:nvPr/>
        </p:nvSpPr>
        <p:spPr>
          <a:xfrm rot="-8100000">
            <a:off x="-263303" y="1566850"/>
            <a:ext cx="568289" cy="568289"/>
          </a:xfrm>
          <a:prstGeom prst="rtTriangle">
            <a:avLst/>
          </a:prstGeom>
          <a:solidFill>
            <a:schemeClr val="lt1">
              <a:alpha val="7333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88" name="Google Shape;188;p1"/>
          <p:cNvGrpSpPr/>
          <p:nvPr/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189" name="Google Shape;189;p1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" name="Google Shape;190;p1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" name="Google Shape;191;p1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" name="Google Shape;192;p1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" name="Google Shape;193;p1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" name="Google Shape;194;p1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" name="Google Shape;195;p1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" name="Google Shape;196;p1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" name="Google Shape;197;p1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" name="Google Shape;198;p1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" name="Google Shape;199;p1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" name="Google Shape;200;p1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" name="Google Shape;201;p1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" name="Google Shape;202;p1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" name="Google Shape;203;p1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4" name="Google Shape;204;p1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" name="Google Shape;205;p1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" name="Google Shape;206;p1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1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1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1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1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1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1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1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1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1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1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1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18" name="Google Shape;218;p1"/>
          <p:cNvSpPr txBox="1"/>
          <p:nvPr>
            <p:ph type="ctrTitle"/>
          </p:nvPr>
        </p:nvSpPr>
        <p:spPr>
          <a:xfrm>
            <a:off x="299046" y="728907"/>
            <a:ext cx="5578362" cy="224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009999"/>
                </a:solidFill>
              </a:rPr>
              <a:t>INTRODUCCIÓN A CSS</a:t>
            </a:r>
            <a:endParaRPr b="1" sz="4400">
              <a:solidFill>
                <a:srgbClr val="009999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3000">
                <a:solidFill>
                  <a:srgbClr val="FF0000"/>
                </a:solidFill>
              </a:rPr>
              <a:t>FLEX LAYOUT</a:t>
            </a:r>
            <a:endParaRPr b="1" sz="3000">
              <a:solidFill>
                <a:srgbClr val="FF0000"/>
              </a:solidFill>
            </a:endParaRPr>
          </a:p>
        </p:txBody>
      </p:sp>
      <p:sp>
        <p:nvSpPr>
          <p:cNvPr id="219" name="Google Shape;219;p1"/>
          <p:cNvSpPr txBox="1"/>
          <p:nvPr>
            <p:ph idx="1" type="subTitle"/>
          </p:nvPr>
        </p:nvSpPr>
        <p:spPr>
          <a:xfrm>
            <a:off x="445024" y="3567264"/>
            <a:ext cx="4952999" cy="3009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5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50"/>
              <a:buFont typeface="Arial"/>
              <a:buAutoNum type="arabicPeriod"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M09 - Interficies WEB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Font typeface="Arial"/>
              <a:buAutoNum type="arabicPeriod"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CFGS DAW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42875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Font typeface="Arial"/>
              <a:buAutoNum type="arabicPeriod"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Professor: Marc Callejón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Font typeface="Arial"/>
              <a:buAutoNum type="arabicPeriod"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ETP Xavier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1"/>
          <p:cNvPicPr preferRelativeResize="0"/>
          <p:nvPr/>
        </p:nvPicPr>
        <p:blipFill rotWithShape="1">
          <a:blip r:embed="rId3">
            <a:alphaModFix/>
          </a:blip>
          <a:srcRect b="-1" l="17705" r="22667" t="0"/>
          <a:stretch/>
        </p:blipFill>
        <p:spPr>
          <a:xfrm>
            <a:off x="6075730" y="-3440"/>
            <a:ext cx="6129239" cy="6861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699e2a6aa7_0_132"/>
          <p:cNvSpPr txBox="1"/>
          <p:nvPr>
            <p:ph type="title"/>
          </p:nvPr>
        </p:nvSpPr>
        <p:spPr>
          <a:xfrm>
            <a:off x="612987" y="253682"/>
            <a:ext cx="30381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009999"/>
                </a:solidFill>
              </a:rPr>
              <a:t>Flex Layout</a:t>
            </a:r>
            <a:endParaRPr>
              <a:solidFill>
                <a:srgbClr val="009999"/>
              </a:solidFill>
            </a:endParaRPr>
          </a:p>
        </p:txBody>
      </p:sp>
      <p:sp>
        <p:nvSpPr>
          <p:cNvPr id="435" name="Google Shape;435;g1699e2a6aa7_0_132"/>
          <p:cNvSpPr txBox="1"/>
          <p:nvPr/>
        </p:nvSpPr>
        <p:spPr>
          <a:xfrm>
            <a:off x="612987" y="1019365"/>
            <a:ext cx="88944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ucida San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Alinear respecto </a:t>
            </a: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main</a:t>
            </a: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-axis (column)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36" name="Google Shape;436;g1699e2a6aa7_0_132"/>
          <p:cNvSpPr/>
          <p:nvPr/>
        </p:nvSpPr>
        <p:spPr>
          <a:xfrm>
            <a:off x="334433" y="1701800"/>
            <a:ext cx="4850905" cy="1452880"/>
          </a:xfrm>
          <a:custGeom>
            <a:rect b="b" l="l" r="r" t="t"/>
            <a:pathLst>
              <a:path extrusionOk="0" h="1452880" w="3640454">
                <a:moveTo>
                  <a:pt x="3640137" y="0"/>
                </a:moveTo>
                <a:lnTo>
                  <a:pt x="0" y="0"/>
                </a:lnTo>
                <a:lnTo>
                  <a:pt x="0" y="1452562"/>
                </a:lnTo>
                <a:lnTo>
                  <a:pt x="3640137" y="1452562"/>
                </a:lnTo>
                <a:lnTo>
                  <a:pt x="3640137" y="0"/>
                </a:lnTo>
                <a:close/>
              </a:path>
            </a:pathLst>
          </a:custGeom>
          <a:solidFill>
            <a:srgbClr val="27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g1699e2a6aa7_0_132"/>
          <p:cNvSpPr txBox="1"/>
          <p:nvPr/>
        </p:nvSpPr>
        <p:spPr>
          <a:xfrm>
            <a:off x="325263" y="1701800"/>
            <a:ext cx="4865700" cy="1432200"/>
          </a:xfrm>
          <a:prstGeom prst="rect">
            <a:avLst/>
          </a:prstGeom>
          <a:solidFill>
            <a:srgbClr val="27282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350" marR="0" rtl="0" algn="l">
              <a:lnSpc>
                <a:spcPct val="9962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.container </a:t>
            </a:r>
            <a:r>
              <a:rPr b="0" i="0" lang="en-US" sz="13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6558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b="0" i="0" lang="en-US" sz="13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3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flex;</a:t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6557" marR="147320" rtl="0" algn="l">
              <a:lnSpc>
                <a:spcPct val="116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b="0" i="0" lang="en-US" sz="13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3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b="0" i="0" lang="en-US" sz="13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3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column;  </a:t>
            </a:r>
            <a:endParaRPr b="0" i="0" sz="135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6557" marR="147320" rtl="0" algn="l">
              <a:lnSpc>
                <a:spcPct val="116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justify</a:t>
            </a:r>
            <a:r>
              <a:rPr b="0" i="0" lang="en-US" sz="13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3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b="0" i="0" lang="en-US" sz="13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3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space</a:t>
            </a:r>
            <a:r>
              <a:rPr b="0" i="0" lang="en-US" sz="13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3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around;  </a:t>
            </a:r>
            <a:endParaRPr b="0" i="0" sz="135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6558" marR="147320" rtl="0" algn="l">
              <a:lnSpc>
                <a:spcPct val="116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b="0" i="0" lang="en-US" sz="13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: 300px;</a:t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8" name="Google Shape;438;g1699e2a6aa7_0_132"/>
          <p:cNvSpPr/>
          <p:nvPr/>
        </p:nvSpPr>
        <p:spPr>
          <a:xfrm>
            <a:off x="6957483" y="1701800"/>
            <a:ext cx="4850905" cy="1452880"/>
          </a:xfrm>
          <a:custGeom>
            <a:rect b="b" l="l" r="r" t="t"/>
            <a:pathLst>
              <a:path extrusionOk="0" h="1452880" w="3640454">
                <a:moveTo>
                  <a:pt x="3640137" y="0"/>
                </a:moveTo>
                <a:lnTo>
                  <a:pt x="0" y="0"/>
                </a:lnTo>
                <a:lnTo>
                  <a:pt x="0" y="1452562"/>
                </a:lnTo>
                <a:lnTo>
                  <a:pt x="3640137" y="1452562"/>
                </a:lnTo>
                <a:lnTo>
                  <a:pt x="3640137" y="0"/>
                </a:lnTo>
                <a:close/>
              </a:path>
            </a:pathLst>
          </a:custGeom>
          <a:solidFill>
            <a:srgbClr val="27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g1699e2a6aa7_0_132"/>
          <p:cNvSpPr txBox="1"/>
          <p:nvPr/>
        </p:nvSpPr>
        <p:spPr>
          <a:xfrm>
            <a:off x="6951992" y="1701800"/>
            <a:ext cx="4865700" cy="1432500"/>
          </a:xfrm>
          <a:prstGeom prst="rect">
            <a:avLst/>
          </a:prstGeom>
          <a:solidFill>
            <a:srgbClr val="27282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" marR="0" rtl="0" algn="l">
              <a:lnSpc>
                <a:spcPct val="9962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.container </a:t>
            </a:r>
            <a:r>
              <a:rPr b="0" i="0" lang="en-US" sz="13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4019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b="0" i="0" lang="en-US" sz="13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3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flex;</a:t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4019" marR="0" rtl="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b="0" i="0" lang="en-US" sz="13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3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b="0" i="0" lang="en-US" sz="13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3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column;</a:t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4018" marR="47625" rtl="0" algn="l">
              <a:lnSpc>
                <a:spcPct val="116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justify</a:t>
            </a:r>
            <a:r>
              <a:rPr b="0" i="0" lang="en-US" sz="13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3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b="0" i="0" lang="en-US" sz="13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3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space</a:t>
            </a:r>
            <a:r>
              <a:rPr b="0" i="0" lang="en-US" sz="13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3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between;  </a:t>
            </a:r>
            <a:endParaRPr b="0" i="0" sz="135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4019" marR="47625" rtl="0" algn="l">
              <a:lnSpc>
                <a:spcPct val="116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b="0" i="0" lang="en-US" sz="13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: 300px;</a:t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40" name="Google Shape;440;g1699e2a6aa7_0_132"/>
          <p:cNvGrpSpPr/>
          <p:nvPr/>
        </p:nvGrpSpPr>
        <p:grpSpPr>
          <a:xfrm>
            <a:off x="6951818" y="3179029"/>
            <a:ext cx="4865672" cy="2634615"/>
            <a:chOff x="5213994" y="3179029"/>
            <a:chExt cx="3649345" cy="2634615"/>
          </a:xfrm>
        </p:grpSpPr>
        <p:pic>
          <p:nvPicPr>
            <p:cNvPr id="441" name="Google Shape;441;g1699e2a6aa7_0_1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83253" y="3234106"/>
              <a:ext cx="3538140" cy="25157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2" name="Google Shape;442;g1699e2a6aa7_0_132"/>
            <p:cNvSpPr/>
            <p:nvPr/>
          </p:nvSpPr>
          <p:spPr>
            <a:xfrm>
              <a:off x="5213994" y="3179029"/>
              <a:ext cx="3649345" cy="2634615"/>
            </a:xfrm>
            <a:custGeom>
              <a:rect b="b" l="l" r="r" t="t"/>
              <a:pathLst>
                <a:path extrusionOk="0" h="2634615" w="3649345">
                  <a:moveTo>
                    <a:pt x="0" y="0"/>
                  </a:moveTo>
                  <a:lnTo>
                    <a:pt x="3649019" y="0"/>
                  </a:lnTo>
                  <a:lnTo>
                    <a:pt x="3649019" y="2634262"/>
                  </a:lnTo>
                  <a:lnTo>
                    <a:pt x="0" y="2634262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F81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3" name="Google Shape;443;g1699e2a6aa7_0_132"/>
          <p:cNvGrpSpPr/>
          <p:nvPr/>
        </p:nvGrpSpPr>
        <p:grpSpPr>
          <a:xfrm>
            <a:off x="325255" y="3164615"/>
            <a:ext cx="4865672" cy="2649220"/>
            <a:chOff x="243947" y="3164615"/>
            <a:chExt cx="3649345" cy="2649220"/>
          </a:xfrm>
        </p:grpSpPr>
        <p:pic>
          <p:nvPicPr>
            <p:cNvPr id="444" name="Google Shape;444;g1699e2a6aa7_0_1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2882" y="3351089"/>
              <a:ext cx="3520316" cy="21632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5" name="Google Shape;445;g1699e2a6aa7_0_132"/>
            <p:cNvSpPr/>
            <p:nvPr/>
          </p:nvSpPr>
          <p:spPr>
            <a:xfrm>
              <a:off x="243947" y="3164615"/>
              <a:ext cx="3649345" cy="2649220"/>
            </a:xfrm>
            <a:custGeom>
              <a:rect b="b" l="l" r="r" t="t"/>
              <a:pathLst>
                <a:path extrusionOk="0" h="2649220" w="3649345">
                  <a:moveTo>
                    <a:pt x="0" y="0"/>
                  </a:moveTo>
                  <a:lnTo>
                    <a:pt x="3649019" y="0"/>
                  </a:lnTo>
                  <a:lnTo>
                    <a:pt x="3649019" y="2648677"/>
                  </a:lnTo>
                  <a:lnTo>
                    <a:pt x="0" y="2648677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F81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6" name="Google Shape;446;g1699e2a6aa7_0_132"/>
          <p:cNvSpPr txBox="1"/>
          <p:nvPr>
            <p:ph idx="10" type="dt"/>
          </p:nvPr>
        </p:nvSpPr>
        <p:spPr>
          <a:xfrm>
            <a:off x="5363515" y="6322806"/>
            <a:ext cx="6704700" cy="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780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Pág.  2</a:t>
            </a:r>
            <a:r>
              <a:rPr baseline="30000" lang="en-US" sz="1800"/>
              <a:t>TÍTULO DE LA VIDEOLECCIÓN</a:t>
            </a:r>
            <a:endParaRPr baseline="30000" sz="1800"/>
          </a:p>
        </p:txBody>
      </p:sp>
      <p:sp>
        <p:nvSpPr>
          <p:cNvPr id="447" name="Google Shape;447;g1699e2a6aa7_0_132"/>
          <p:cNvSpPr txBox="1"/>
          <p:nvPr>
            <p:ph idx="11" type="ftr"/>
          </p:nvPr>
        </p:nvSpPr>
        <p:spPr>
          <a:xfrm>
            <a:off x="6281555" y="6310106"/>
            <a:ext cx="1165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Flex Layout</a:t>
            </a:r>
            <a:endParaRPr/>
          </a:p>
        </p:txBody>
      </p:sp>
      <p:sp>
        <p:nvSpPr>
          <p:cNvPr id="448" name="Google Shape;448;g1699e2a6aa7_0_132"/>
          <p:cNvSpPr txBox="1"/>
          <p:nvPr>
            <p:ph idx="12" type="sldNum"/>
          </p:nvPr>
        </p:nvSpPr>
        <p:spPr>
          <a:xfrm>
            <a:off x="11348720" y="6332309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9" name="Google Shape;449;g1699e2a6aa7_0_132"/>
          <p:cNvSpPr txBox="1"/>
          <p:nvPr>
            <p:ph type="title"/>
          </p:nvPr>
        </p:nvSpPr>
        <p:spPr>
          <a:xfrm>
            <a:off x="612956" y="253675"/>
            <a:ext cx="79359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009999"/>
                </a:solidFill>
              </a:rPr>
              <a:t>Flex Layout - justify content</a:t>
            </a:r>
            <a:endParaRPr>
              <a:solidFill>
                <a:srgbClr val="00999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699e2a6aa7_0_150"/>
          <p:cNvSpPr txBox="1"/>
          <p:nvPr>
            <p:ph type="title"/>
          </p:nvPr>
        </p:nvSpPr>
        <p:spPr>
          <a:xfrm>
            <a:off x="612987" y="253682"/>
            <a:ext cx="30381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009999"/>
                </a:solidFill>
              </a:rPr>
              <a:t>Flex Layout</a:t>
            </a:r>
            <a:endParaRPr>
              <a:solidFill>
                <a:srgbClr val="009999"/>
              </a:solidFill>
            </a:endParaRPr>
          </a:p>
        </p:txBody>
      </p:sp>
      <p:sp>
        <p:nvSpPr>
          <p:cNvPr id="455" name="Google Shape;455;g1699e2a6aa7_0_150"/>
          <p:cNvSpPr txBox="1"/>
          <p:nvPr/>
        </p:nvSpPr>
        <p:spPr>
          <a:xfrm>
            <a:off x="612987" y="1019365"/>
            <a:ext cx="67329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ucida San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Alinear respecto main-axis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56" name="Google Shape;456;g1699e2a6aa7_0_150"/>
          <p:cNvSpPr txBox="1"/>
          <p:nvPr/>
        </p:nvSpPr>
        <p:spPr>
          <a:xfrm>
            <a:off x="334433" y="1916832"/>
            <a:ext cx="4807200" cy="1270800"/>
          </a:xfrm>
          <a:prstGeom prst="rect">
            <a:avLst/>
          </a:prstGeom>
          <a:solidFill>
            <a:srgbClr val="27282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3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.container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576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flex;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5765" marR="753110" rtl="0" algn="l">
              <a:lnSpc>
                <a:spcPct val="117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row;  </a:t>
            </a: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justify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center;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7" name="Google Shape;457;g1699e2a6aa7_0_150"/>
          <p:cNvSpPr txBox="1"/>
          <p:nvPr/>
        </p:nvSpPr>
        <p:spPr>
          <a:xfrm>
            <a:off x="7037916" y="1787525"/>
            <a:ext cx="4826100" cy="1552500"/>
          </a:xfrm>
          <a:prstGeom prst="rect">
            <a:avLst/>
          </a:prstGeom>
          <a:solidFill>
            <a:srgbClr val="27282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3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.container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7669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flex;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7668" marR="858517" rtl="0" algn="just">
              <a:lnSpc>
                <a:spcPct val="117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column;  </a:t>
            </a: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justify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center;  </a:t>
            </a:r>
            <a:endParaRPr b="0" i="0" sz="145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7669" marR="858518" rtl="0" algn="just">
              <a:lnSpc>
                <a:spcPct val="117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: 300px;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58" name="Google Shape;458;g1699e2a6aa7_0_150"/>
          <p:cNvGrpSpPr/>
          <p:nvPr/>
        </p:nvGrpSpPr>
        <p:grpSpPr>
          <a:xfrm>
            <a:off x="7024647" y="3411661"/>
            <a:ext cx="4819951" cy="2542540"/>
            <a:chOff x="5268617" y="3411661"/>
            <a:chExt cx="3615054" cy="2542540"/>
          </a:xfrm>
        </p:grpSpPr>
        <p:pic>
          <p:nvPicPr>
            <p:cNvPr id="459" name="Google Shape;459;g1699e2a6aa7_0_1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28005" y="3998174"/>
              <a:ext cx="3496007" cy="13425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0" name="Google Shape;460;g1699e2a6aa7_0_150"/>
            <p:cNvSpPr/>
            <p:nvPr/>
          </p:nvSpPr>
          <p:spPr>
            <a:xfrm>
              <a:off x="5268617" y="3411661"/>
              <a:ext cx="3615054" cy="2542540"/>
            </a:xfrm>
            <a:custGeom>
              <a:rect b="b" l="l" r="r" t="t"/>
              <a:pathLst>
                <a:path extrusionOk="0" h="2542540" w="3615054">
                  <a:moveTo>
                    <a:pt x="0" y="0"/>
                  </a:moveTo>
                  <a:lnTo>
                    <a:pt x="3614783" y="0"/>
                  </a:lnTo>
                  <a:lnTo>
                    <a:pt x="3614783" y="2542381"/>
                  </a:lnTo>
                  <a:lnTo>
                    <a:pt x="0" y="2542381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F81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1" name="Google Shape;461;g1699e2a6aa7_0_150"/>
          <p:cNvGrpSpPr/>
          <p:nvPr/>
        </p:nvGrpSpPr>
        <p:grpSpPr>
          <a:xfrm>
            <a:off x="249368" y="4172351"/>
            <a:ext cx="5036694" cy="629920"/>
            <a:chOff x="187031" y="4172351"/>
            <a:chExt cx="3777615" cy="629920"/>
          </a:xfrm>
        </p:grpSpPr>
        <p:pic>
          <p:nvPicPr>
            <p:cNvPr id="462" name="Google Shape;462;g1699e2a6aa7_0_1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78605" y="4243887"/>
              <a:ext cx="2384760" cy="4769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3" name="Google Shape;463;g1699e2a6aa7_0_150"/>
            <p:cNvSpPr/>
            <p:nvPr/>
          </p:nvSpPr>
          <p:spPr>
            <a:xfrm>
              <a:off x="187031" y="4172351"/>
              <a:ext cx="3777615" cy="629920"/>
            </a:xfrm>
            <a:custGeom>
              <a:rect b="b" l="l" r="r" t="t"/>
              <a:pathLst>
                <a:path extrusionOk="0" h="629920" w="3777615">
                  <a:moveTo>
                    <a:pt x="0" y="0"/>
                  </a:moveTo>
                  <a:lnTo>
                    <a:pt x="3777448" y="0"/>
                  </a:lnTo>
                  <a:lnTo>
                    <a:pt x="3777448" y="629563"/>
                  </a:lnTo>
                  <a:lnTo>
                    <a:pt x="0" y="629563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F81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4" name="Google Shape;464;g1699e2a6aa7_0_150"/>
          <p:cNvSpPr txBox="1"/>
          <p:nvPr>
            <p:ph idx="10" type="dt"/>
          </p:nvPr>
        </p:nvSpPr>
        <p:spPr>
          <a:xfrm>
            <a:off x="5363515" y="6322806"/>
            <a:ext cx="6704700" cy="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780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Pág.  2</a:t>
            </a:r>
            <a:r>
              <a:rPr baseline="30000" lang="en-US" sz="1800"/>
              <a:t>TÍTULO DE LA VIDEOLECCIÓN</a:t>
            </a:r>
            <a:endParaRPr baseline="30000" sz="1800"/>
          </a:p>
        </p:txBody>
      </p:sp>
      <p:sp>
        <p:nvSpPr>
          <p:cNvPr id="465" name="Google Shape;465;g1699e2a6aa7_0_150"/>
          <p:cNvSpPr txBox="1"/>
          <p:nvPr>
            <p:ph idx="11" type="ftr"/>
          </p:nvPr>
        </p:nvSpPr>
        <p:spPr>
          <a:xfrm>
            <a:off x="6281555" y="6310106"/>
            <a:ext cx="1165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Flex Layout</a:t>
            </a:r>
            <a:endParaRPr/>
          </a:p>
        </p:txBody>
      </p:sp>
      <p:sp>
        <p:nvSpPr>
          <p:cNvPr id="466" name="Google Shape;466;g1699e2a6aa7_0_150"/>
          <p:cNvSpPr txBox="1"/>
          <p:nvPr>
            <p:ph idx="12" type="sldNum"/>
          </p:nvPr>
        </p:nvSpPr>
        <p:spPr>
          <a:xfrm>
            <a:off x="11348720" y="6332309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7" name="Google Shape;467;g1699e2a6aa7_0_150"/>
          <p:cNvSpPr txBox="1"/>
          <p:nvPr>
            <p:ph type="title"/>
          </p:nvPr>
        </p:nvSpPr>
        <p:spPr>
          <a:xfrm>
            <a:off x="612956" y="253675"/>
            <a:ext cx="79359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009999"/>
                </a:solidFill>
              </a:rPr>
              <a:t>Flex Layout - justify content</a:t>
            </a:r>
            <a:endParaRPr>
              <a:solidFill>
                <a:srgbClr val="00999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699e2a6aa7_0_166"/>
          <p:cNvSpPr txBox="1"/>
          <p:nvPr>
            <p:ph type="title"/>
          </p:nvPr>
        </p:nvSpPr>
        <p:spPr>
          <a:xfrm>
            <a:off x="612987" y="253682"/>
            <a:ext cx="30381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009999"/>
                </a:solidFill>
              </a:rPr>
              <a:t>Flex Layout</a:t>
            </a:r>
            <a:endParaRPr>
              <a:solidFill>
                <a:srgbClr val="009999"/>
              </a:solidFill>
            </a:endParaRPr>
          </a:p>
        </p:txBody>
      </p:sp>
      <p:sp>
        <p:nvSpPr>
          <p:cNvPr id="473" name="Google Shape;473;g1699e2a6aa7_0_166"/>
          <p:cNvSpPr txBox="1"/>
          <p:nvPr/>
        </p:nvSpPr>
        <p:spPr>
          <a:xfrm>
            <a:off x="612987" y="1171765"/>
            <a:ext cx="81195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ucida San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Alinear respecto cross-axis (row)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74" name="Google Shape;474;g1699e2a6aa7_0_166"/>
          <p:cNvSpPr txBox="1"/>
          <p:nvPr/>
        </p:nvSpPr>
        <p:spPr>
          <a:xfrm>
            <a:off x="334433" y="1787525"/>
            <a:ext cx="4807200" cy="1552500"/>
          </a:xfrm>
          <a:prstGeom prst="rect">
            <a:avLst/>
          </a:prstGeom>
          <a:solidFill>
            <a:srgbClr val="27282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3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.container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576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flex;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5765" marR="753110" rtl="0" algn="l">
              <a:lnSpc>
                <a:spcPct val="117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row;  align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start;  </a:t>
            </a: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300px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75" name="Google Shape;475;g1699e2a6aa7_0_166"/>
          <p:cNvGrpSpPr/>
          <p:nvPr/>
        </p:nvGrpSpPr>
        <p:grpSpPr>
          <a:xfrm>
            <a:off x="334817" y="3565771"/>
            <a:ext cx="4813180" cy="2349500"/>
            <a:chOff x="251119" y="3565771"/>
            <a:chExt cx="3609975" cy="2349500"/>
          </a:xfrm>
        </p:grpSpPr>
        <p:pic>
          <p:nvPicPr>
            <p:cNvPr id="476" name="Google Shape;476;g1699e2a6aa7_0_16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0981" y="3659544"/>
              <a:ext cx="3382831" cy="6357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7" name="Google Shape;477;g1699e2a6aa7_0_166"/>
            <p:cNvSpPr/>
            <p:nvPr/>
          </p:nvSpPr>
          <p:spPr>
            <a:xfrm>
              <a:off x="251119" y="3565771"/>
              <a:ext cx="3609975" cy="2349500"/>
            </a:xfrm>
            <a:custGeom>
              <a:rect b="b" l="l" r="r" t="t"/>
              <a:pathLst>
                <a:path extrusionOk="0" h="2349500" w="3609975">
                  <a:moveTo>
                    <a:pt x="0" y="0"/>
                  </a:moveTo>
                  <a:lnTo>
                    <a:pt x="3609726" y="0"/>
                  </a:lnTo>
                  <a:lnTo>
                    <a:pt x="3609726" y="2349227"/>
                  </a:lnTo>
                  <a:lnTo>
                    <a:pt x="0" y="2349227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F81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8" name="Google Shape;478;g1699e2a6aa7_0_166"/>
          <p:cNvSpPr txBox="1"/>
          <p:nvPr/>
        </p:nvSpPr>
        <p:spPr>
          <a:xfrm>
            <a:off x="6857668" y="1771177"/>
            <a:ext cx="4807200" cy="1552500"/>
          </a:xfrm>
          <a:prstGeom prst="rect">
            <a:avLst/>
          </a:prstGeom>
          <a:solidFill>
            <a:srgbClr val="27282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3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.container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576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flex;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5765" marR="956310" rtl="0" algn="l">
              <a:lnSpc>
                <a:spcPct val="117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row;  align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end;  </a:t>
            </a:r>
            <a:endParaRPr b="0" i="0" sz="145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5765" marR="956310" rtl="0" algn="l">
              <a:lnSpc>
                <a:spcPct val="117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300px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79" name="Google Shape;479;g1699e2a6aa7_0_166"/>
          <p:cNvGrpSpPr/>
          <p:nvPr/>
        </p:nvGrpSpPr>
        <p:grpSpPr>
          <a:xfrm>
            <a:off x="6851145" y="3633116"/>
            <a:ext cx="4819951" cy="2320925"/>
            <a:chOff x="5138487" y="3633116"/>
            <a:chExt cx="3615054" cy="2320925"/>
          </a:xfrm>
        </p:grpSpPr>
        <p:pic>
          <p:nvPicPr>
            <p:cNvPr id="480" name="Google Shape;480;g1699e2a6aa7_0_16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98714" y="5225380"/>
              <a:ext cx="3452684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1" name="Google Shape;481;g1699e2a6aa7_0_166"/>
            <p:cNvSpPr/>
            <p:nvPr/>
          </p:nvSpPr>
          <p:spPr>
            <a:xfrm>
              <a:off x="5138487" y="3633116"/>
              <a:ext cx="3615054" cy="2320925"/>
            </a:xfrm>
            <a:custGeom>
              <a:rect b="b" l="l" r="r" t="t"/>
              <a:pathLst>
                <a:path extrusionOk="0" h="2320925" w="3615054">
                  <a:moveTo>
                    <a:pt x="0" y="0"/>
                  </a:moveTo>
                  <a:lnTo>
                    <a:pt x="3614738" y="0"/>
                  </a:lnTo>
                  <a:lnTo>
                    <a:pt x="3614738" y="2320925"/>
                  </a:lnTo>
                  <a:lnTo>
                    <a:pt x="0" y="232092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F81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2" name="Google Shape;482;g1699e2a6aa7_0_166"/>
          <p:cNvSpPr txBox="1"/>
          <p:nvPr>
            <p:ph idx="10" type="dt"/>
          </p:nvPr>
        </p:nvSpPr>
        <p:spPr>
          <a:xfrm>
            <a:off x="5363515" y="6322806"/>
            <a:ext cx="6704700" cy="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780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Pág.  2</a:t>
            </a:r>
            <a:r>
              <a:rPr baseline="30000" lang="en-US" sz="1800"/>
              <a:t>TÍTULO DE LA VIDEOLECCIÓN</a:t>
            </a:r>
            <a:endParaRPr baseline="30000" sz="1800"/>
          </a:p>
        </p:txBody>
      </p:sp>
      <p:sp>
        <p:nvSpPr>
          <p:cNvPr id="483" name="Google Shape;483;g1699e2a6aa7_0_166"/>
          <p:cNvSpPr txBox="1"/>
          <p:nvPr>
            <p:ph idx="11" type="ftr"/>
          </p:nvPr>
        </p:nvSpPr>
        <p:spPr>
          <a:xfrm>
            <a:off x="6281555" y="6310106"/>
            <a:ext cx="1165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Flex Layout</a:t>
            </a:r>
            <a:endParaRPr/>
          </a:p>
        </p:txBody>
      </p:sp>
      <p:sp>
        <p:nvSpPr>
          <p:cNvPr id="484" name="Google Shape;484;g1699e2a6aa7_0_166"/>
          <p:cNvSpPr txBox="1"/>
          <p:nvPr>
            <p:ph idx="12" type="sldNum"/>
          </p:nvPr>
        </p:nvSpPr>
        <p:spPr>
          <a:xfrm>
            <a:off x="11348720" y="6332309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699e2a6aa7_0_182"/>
          <p:cNvSpPr txBox="1"/>
          <p:nvPr>
            <p:ph type="title"/>
          </p:nvPr>
        </p:nvSpPr>
        <p:spPr>
          <a:xfrm>
            <a:off x="612987" y="253682"/>
            <a:ext cx="30381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009999"/>
                </a:solidFill>
              </a:rPr>
              <a:t>Flex Layout</a:t>
            </a:r>
            <a:endParaRPr>
              <a:solidFill>
                <a:srgbClr val="009999"/>
              </a:solidFill>
            </a:endParaRPr>
          </a:p>
        </p:txBody>
      </p:sp>
      <p:sp>
        <p:nvSpPr>
          <p:cNvPr id="490" name="Google Shape;490;g1699e2a6aa7_0_182"/>
          <p:cNvSpPr txBox="1"/>
          <p:nvPr/>
        </p:nvSpPr>
        <p:spPr>
          <a:xfrm>
            <a:off x="612987" y="1171765"/>
            <a:ext cx="89703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ucida San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Alinear respecto cross-axis (column)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91" name="Google Shape;491;g1699e2a6aa7_0_182"/>
          <p:cNvSpPr txBox="1"/>
          <p:nvPr/>
        </p:nvSpPr>
        <p:spPr>
          <a:xfrm>
            <a:off x="334433" y="1787525"/>
            <a:ext cx="4807200" cy="1552500"/>
          </a:xfrm>
          <a:prstGeom prst="rect">
            <a:avLst/>
          </a:prstGeom>
          <a:solidFill>
            <a:srgbClr val="27282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3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.container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576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flex;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5765" marR="753110" rtl="0" algn="l">
              <a:lnSpc>
                <a:spcPct val="117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column;  align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flex-start;  </a:t>
            </a: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300px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2" name="Google Shape;492;g1699e2a6aa7_0_182"/>
          <p:cNvSpPr txBox="1"/>
          <p:nvPr/>
        </p:nvSpPr>
        <p:spPr>
          <a:xfrm>
            <a:off x="6857668" y="1771177"/>
            <a:ext cx="4807200" cy="1552500"/>
          </a:xfrm>
          <a:prstGeom prst="rect">
            <a:avLst/>
          </a:prstGeom>
          <a:solidFill>
            <a:srgbClr val="27282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3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.container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576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flex;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5765" marR="854710" rtl="0" algn="l">
              <a:lnSpc>
                <a:spcPct val="117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column;  align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end;  </a:t>
            </a:r>
            <a:endParaRPr b="0" i="0" sz="145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5765" marR="854710" rtl="0" algn="l">
              <a:lnSpc>
                <a:spcPct val="117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300px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93" name="Google Shape;493;g1699e2a6aa7_0_182"/>
          <p:cNvGrpSpPr/>
          <p:nvPr/>
        </p:nvGrpSpPr>
        <p:grpSpPr>
          <a:xfrm>
            <a:off x="6851147" y="3510245"/>
            <a:ext cx="4798785" cy="2460625"/>
            <a:chOff x="5138489" y="3510245"/>
            <a:chExt cx="3599179" cy="2460625"/>
          </a:xfrm>
        </p:grpSpPr>
        <p:pic>
          <p:nvPicPr>
            <p:cNvPr id="494" name="Google Shape;494;g1699e2a6aa7_0_18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44818" y="3553908"/>
              <a:ext cx="1294054" cy="23340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5" name="Google Shape;495;g1699e2a6aa7_0_182"/>
            <p:cNvSpPr/>
            <p:nvPr/>
          </p:nvSpPr>
          <p:spPr>
            <a:xfrm>
              <a:off x="5138489" y="3510245"/>
              <a:ext cx="3599179" cy="2460625"/>
            </a:xfrm>
            <a:custGeom>
              <a:rect b="b" l="l" r="r" t="t"/>
              <a:pathLst>
                <a:path extrusionOk="0" h="2460625" w="3599179">
                  <a:moveTo>
                    <a:pt x="0" y="0"/>
                  </a:moveTo>
                  <a:lnTo>
                    <a:pt x="3598693" y="0"/>
                  </a:lnTo>
                  <a:lnTo>
                    <a:pt x="3598693" y="2460279"/>
                  </a:lnTo>
                  <a:lnTo>
                    <a:pt x="0" y="246027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F81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6" name="Google Shape;496;g1699e2a6aa7_0_182"/>
          <p:cNvGrpSpPr/>
          <p:nvPr/>
        </p:nvGrpSpPr>
        <p:grpSpPr>
          <a:xfrm>
            <a:off x="328073" y="3510244"/>
            <a:ext cx="4819951" cy="2444115"/>
            <a:chOff x="246061" y="3510244"/>
            <a:chExt cx="3615054" cy="2444115"/>
          </a:xfrm>
        </p:grpSpPr>
        <p:pic>
          <p:nvPicPr>
            <p:cNvPr id="497" name="Google Shape;497;g1699e2a6aa7_0_18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39963" y="3590139"/>
              <a:ext cx="1233103" cy="22539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8" name="Google Shape;498;g1699e2a6aa7_0_182"/>
            <p:cNvSpPr/>
            <p:nvPr/>
          </p:nvSpPr>
          <p:spPr>
            <a:xfrm>
              <a:off x="246061" y="3510244"/>
              <a:ext cx="3615054" cy="2444115"/>
            </a:xfrm>
            <a:custGeom>
              <a:rect b="b" l="l" r="r" t="t"/>
              <a:pathLst>
                <a:path extrusionOk="0" h="2444115" w="3615054">
                  <a:moveTo>
                    <a:pt x="0" y="0"/>
                  </a:moveTo>
                  <a:lnTo>
                    <a:pt x="3614739" y="0"/>
                  </a:lnTo>
                  <a:lnTo>
                    <a:pt x="3614739" y="2443798"/>
                  </a:lnTo>
                  <a:lnTo>
                    <a:pt x="0" y="244379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F81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9" name="Google Shape;499;g1699e2a6aa7_0_182"/>
          <p:cNvSpPr txBox="1"/>
          <p:nvPr>
            <p:ph idx="10" type="dt"/>
          </p:nvPr>
        </p:nvSpPr>
        <p:spPr>
          <a:xfrm>
            <a:off x="5363515" y="6322806"/>
            <a:ext cx="6704700" cy="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780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Pág.  2</a:t>
            </a:r>
            <a:r>
              <a:rPr baseline="30000" lang="en-US" sz="1800"/>
              <a:t>TÍTULO DE LA VIDEOLECCIÓN</a:t>
            </a:r>
            <a:endParaRPr baseline="30000" sz="1800"/>
          </a:p>
        </p:txBody>
      </p:sp>
      <p:sp>
        <p:nvSpPr>
          <p:cNvPr id="500" name="Google Shape;500;g1699e2a6aa7_0_182"/>
          <p:cNvSpPr txBox="1"/>
          <p:nvPr>
            <p:ph idx="11" type="ftr"/>
          </p:nvPr>
        </p:nvSpPr>
        <p:spPr>
          <a:xfrm>
            <a:off x="6281555" y="6310106"/>
            <a:ext cx="1165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Flex Layout</a:t>
            </a:r>
            <a:endParaRPr/>
          </a:p>
        </p:txBody>
      </p:sp>
      <p:sp>
        <p:nvSpPr>
          <p:cNvPr id="501" name="Google Shape;501;g1699e2a6aa7_0_182"/>
          <p:cNvSpPr txBox="1"/>
          <p:nvPr>
            <p:ph idx="12" type="sldNum"/>
          </p:nvPr>
        </p:nvSpPr>
        <p:spPr>
          <a:xfrm>
            <a:off x="11348720" y="6332309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699e2a6aa7_0_198"/>
          <p:cNvSpPr txBox="1"/>
          <p:nvPr>
            <p:ph type="title"/>
          </p:nvPr>
        </p:nvSpPr>
        <p:spPr>
          <a:xfrm>
            <a:off x="612987" y="253682"/>
            <a:ext cx="30381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009999"/>
                </a:solidFill>
              </a:rPr>
              <a:t>Flex Layout</a:t>
            </a:r>
            <a:endParaRPr>
              <a:solidFill>
                <a:srgbClr val="009999"/>
              </a:solidFill>
            </a:endParaRPr>
          </a:p>
        </p:txBody>
      </p:sp>
      <p:sp>
        <p:nvSpPr>
          <p:cNvPr id="507" name="Google Shape;507;g1699e2a6aa7_0_198"/>
          <p:cNvSpPr txBox="1"/>
          <p:nvPr/>
        </p:nvSpPr>
        <p:spPr>
          <a:xfrm>
            <a:off x="612987" y="1171765"/>
            <a:ext cx="81195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ucida San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Alinear respecto cross-axis (row)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08" name="Google Shape;508;g1699e2a6aa7_0_198"/>
          <p:cNvSpPr txBox="1"/>
          <p:nvPr/>
        </p:nvSpPr>
        <p:spPr>
          <a:xfrm>
            <a:off x="334433" y="1787525"/>
            <a:ext cx="4807200" cy="1552500"/>
          </a:xfrm>
          <a:prstGeom prst="rect">
            <a:avLst/>
          </a:prstGeom>
          <a:solidFill>
            <a:srgbClr val="27282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3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.container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5765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flex;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5765" marR="1159510" rtl="0" algn="just">
              <a:lnSpc>
                <a:spcPct val="117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row;  align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center;  </a:t>
            </a:r>
            <a:endParaRPr b="0" i="0" sz="145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5765" marR="1159510" rtl="0" algn="just">
              <a:lnSpc>
                <a:spcPct val="117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300px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9" name="Google Shape;509;g1699e2a6aa7_0_198"/>
          <p:cNvSpPr txBox="1"/>
          <p:nvPr/>
        </p:nvSpPr>
        <p:spPr>
          <a:xfrm>
            <a:off x="6857668" y="1771177"/>
            <a:ext cx="4807200" cy="1552500"/>
          </a:xfrm>
          <a:prstGeom prst="rect">
            <a:avLst/>
          </a:prstGeom>
          <a:solidFill>
            <a:srgbClr val="27282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3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.container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576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flex;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5765" marR="1057910" rtl="0" algn="l">
              <a:lnSpc>
                <a:spcPct val="117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row;  align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stretch;  </a:t>
            </a:r>
            <a:endParaRPr b="0" i="0" sz="145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5765" marR="1057910" rtl="0" algn="l">
              <a:lnSpc>
                <a:spcPct val="117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300px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10" name="Google Shape;510;g1699e2a6aa7_0_198"/>
          <p:cNvGrpSpPr/>
          <p:nvPr/>
        </p:nvGrpSpPr>
        <p:grpSpPr>
          <a:xfrm>
            <a:off x="328073" y="3555677"/>
            <a:ext cx="4819951" cy="2398395"/>
            <a:chOff x="246061" y="3555677"/>
            <a:chExt cx="3615054" cy="2398395"/>
          </a:xfrm>
        </p:grpSpPr>
        <p:pic>
          <p:nvPicPr>
            <p:cNvPr id="511" name="Google Shape;511;g1699e2a6aa7_0_19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8386" y="4551050"/>
              <a:ext cx="2368596" cy="4739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2" name="Google Shape;512;g1699e2a6aa7_0_198"/>
            <p:cNvSpPr/>
            <p:nvPr/>
          </p:nvSpPr>
          <p:spPr>
            <a:xfrm>
              <a:off x="246061" y="3555677"/>
              <a:ext cx="3615054" cy="2398395"/>
            </a:xfrm>
            <a:custGeom>
              <a:rect b="b" l="l" r="r" t="t"/>
              <a:pathLst>
                <a:path extrusionOk="0" h="2398395" w="3615054">
                  <a:moveTo>
                    <a:pt x="0" y="0"/>
                  </a:moveTo>
                  <a:lnTo>
                    <a:pt x="3614738" y="0"/>
                  </a:lnTo>
                  <a:lnTo>
                    <a:pt x="3614738" y="2398365"/>
                  </a:lnTo>
                  <a:lnTo>
                    <a:pt x="0" y="239836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F81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3" name="Google Shape;513;g1699e2a6aa7_0_198"/>
          <p:cNvGrpSpPr/>
          <p:nvPr/>
        </p:nvGrpSpPr>
        <p:grpSpPr>
          <a:xfrm>
            <a:off x="7308788" y="3576021"/>
            <a:ext cx="3904729" cy="2357754"/>
            <a:chOff x="5481728" y="3576021"/>
            <a:chExt cx="2928620" cy="2357754"/>
          </a:xfrm>
        </p:grpSpPr>
        <p:pic>
          <p:nvPicPr>
            <p:cNvPr id="514" name="Google Shape;514;g1699e2a6aa7_0_19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552327" y="3646619"/>
              <a:ext cx="2732195" cy="21945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5" name="Google Shape;515;g1699e2a6aa7_0_198"/>
            <p:cNvSpPr/>
            <p:nvPr/>
          </p:nvSpPr>
          <p:spPr>
            <a:xfrm>
              <a:off x="5481728" y="3576021"/>
              <a:ext cx="2928620" cy="2357754"/>
            </a:xfrm>
            <a:custGeom>
              <a:rect b="b" l="l" r="r" t="t"/>
              <a:pathLst>
                <a:path extrusionOk="0" h="2357754" w="2928620">
                  <a:moveTo>
                    <a:pt x="0" y="0"/>
                  </a:moveTo>
                  <a:lnTo>
                    <a:pt x="2928256" y="0"/>
                  </a:lnTo>
                  <a:lnTo>
                    <a:pt x="2928256" y="2357677"/>
                  </a:lnTo>
                  <a:lnTo>
                    <a:pt x="0" y="2357677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F81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6" name="Google Shape;516;g1699e2a6aa7_0_198"/>
          <p:cNvSpPr txBox="1"/>
          <p:nvPr>
            <p:ph idx="10" type="dt"/>
          </p:nvPr>
        </p:nvSpPr>
        <p:spPr>
          <a:xfrm>
            <a:off x="5363515" y="6322806"/>
            <a:ext cx="6704700" cy="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780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Pág.  2</a:t>
            </a:r>
            <a:r>
              <a:rPr baseline="30000" lang="en-US" sz="1800"/>
              <a:t>TÍTULO DE LA VIDEOLECCIÓN</a:t>
            </a:r>
            <a:endParaRPr baseline="30000" sz="1800"/>
          </a:p>
        </p:txBody>
      </p:sp>
      <p:sp>
        <p:nvSpPr>
          <p:cNvPr id="517" name="Google Shape;517;g1699e2a6aa7_0_198"/>
          <p:cNvSpPr txBox="1"/>
          <p:nvPr>
            <p:ph idx="11" type="ftr"/>
          </p:nvPr>
        </p:nvSpPr>
        <p:spPr>
          <a:xfrm>
            <a:off x="6281555" y="6310106"/>
            <a:ext cx="1165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Flex Layout</a:t>
            </a:r>
            <a:endParaRPr/>
          </a:p>
        </p:txBody>
      </p:sp>
      <p:sp>
        <p:nvSpPr>
          <p:cNvPr id="518" name="Google Shape;518;g1699e2a6aa7_0_198"/>
          <p:cNvSpPr txBox="1"/>
          <p:nvPr>
            <p:ph idx="12" type="sldNum"/>
          </p:nvPr>
        </p:nvSpPr>
        <p:spPr>
          <a:xfrm>
            <a:off x="11348720" y="6332309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699e2a6aa7_0_214"/>
          <p:cNvSpPr txBox="1"/>
          <p:nvPr>
            <p:ph type="title"/>
          </p:nvPr>
        </p:nvSpPr>
        <p:spPr>
          <a:xfrm>
            <a:off x="612987" y="253682"/>
            <a:ext cx="30381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009999"/>
                </a:solidFill>
              </a:rPr>
              <a:t>Flex Layout</a:t>
            </a:r>
            <a:endParaRPr>
              <a:solidFill>
                <a:srgbClr val="009999"/>
              </a:solidFill>
            </a:endParaRPr>
          </a:p>
        </p:txBody>
      </p:sp>
      <p:sp>
        <p:nvSpPr>
          <p:cNvPr id="524" name="Google Shape;524;g1699e2a6aa7_0_214"/>
          <p:cNvSpPr txBox="1"/>
          <p:nvPr/>
        </p:nvSpPr>
        <p:spPr>
          <a:xfrm>
            <a:off x="612987" y="1171765"/>
            <a:ext cx="89703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ucida San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Alinear respecto cross-axis (column)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25" name="Google Shape;525;g1699e2a6aa7_0_214"/>
          <p:cNvSpPr txBox="1"/>
          <p:nvPr/>
        </p:nvSpPr>
        <p:spPr>
          <a:xfrm>
            <a:off x="334433" y="1787525"/>
            <a:ext cx="4807200" cy="1552500"/>
          </a:xfrm>
          <a:prstGeom prst="rect">
            <a:avLst/>
          </a:prstGeom>
          <a:solidFill>
            <a:srgbClr val="27282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3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.container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576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flex;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5765" marR="854710" rtl="0" algn="l">
              <a:lnSpc>
                <a:spcPct val="117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column;  align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center;  </a:t>
            </a:r>
            <a:endParaRPr b="0" i="0" sz="145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5765" marR="854710" rtl="0" algn="l">
              <a:lnSpc>
                <a:spcPct val="117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300px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6" name="Google Shape;526;g1699e2a6aa7_0_214"/>
          <p:cNvSpPr txBox="1"/>
          <p:nvPr/>
        </p:nvSpPr>
        <p:spPr>
          <a:xfrm>
            <a:off x="6857668" y="1771177"/>
            <a:ext cx="4807200" cy="1552500"/>
          </a:xfrm>
          <a:prstGeom prst="rect">
            <a:avLst/>
          </a:prstGeom>
          <a:solidFill>
            <a:srgbClr val="27282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3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.container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576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flex;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5765" marR="854710" rtl="0" algn="l">
              <a:lnSpc>
                <a:spcPct val="117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column;  align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stretch;  </a:t>
            </a:r>
            <a:endParaRPr b="0" i="0" sz="145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5765" marR="854710" rtl="0" algn="l">
              <a:lnSpc>
                <a:spcPct val="117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300px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27" name="Google Shape;527;g1699e2a6aa7_0_214"/>
          <p:cNvGrpSpPr/>
          <p:nvPr/>
        </p:nvGrpSpPr>
        <p:grpSpPr>
          <a:xfrm>
            <a:off x="6851145" y="3901417"/>
            <a:ext cx="4819951" cy="1706879"/>
            <a:chOff x="5138487" y="3901417"/>
            <a:chExt cx="3615054" cy="1706879"/>
          </a:xfrm>
        </p:grpSpPr>
        <p:pic>
          <p:nvPicPr>
            <p:cNvPr id="528" name="Google Shape;528;g1699e2a6aa7_0_2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97874" y="3958567"/>
              <a:ext cx="3495963" cy="15716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9" name="Google Shape;529;g1699e2a6aa7_0_214"/>
            <p:cNvSpPr/>
            <p:nvPr/>
          </p:nvSpPr>
          <p:spPr>
            <a:xfrm>
              <a:off x="5138487" y="3901417"/>
              <a:ext cx="3615054" cy="1706879"/>
            </a:xfrm>
            <a:custGeom>
              <a:rect b="b" l="l" r="r" t="t"/>
              <a:pathLst>
                <a:path extrusionOk="0" h="1706879" w="3615054">
                  <a:moveTo>
                    <a:pt x="0" y="0"/>
                  </a:moveTo>
                  <a:lnTo>
                    <a:pt x="3614738" y="0"/>
                  </a:lnTo>
                  <a:lnTo>
                    <a:pt x="3614738" y="1706885"/>
                  </a:lnTo>
                  <a:lnTo>
                    <a:pt x="0" y="170688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F81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0" name="Google Shape;530;g1699e2a6aa7_0_214"/>
          <p:cNvGrpSpPr/>
          <p:nvPr/>
        </p:nvGrpSpPr>
        <p:grpSpPr>
          <a:xfrm>
            <a:off x="691073" y="3670597"/>
            <a:ext cx="4093531" cy="2168525"/>
            <a:chOff x="518318" y="3670597"/>
            <a:chExt cx="3070225" cy="2168525"/>
          </a:xfrm>
        </p:grpSpPr>
        <p:pic>
          <p:nvPicPr>
            <p:cNvPr id="531" name="Google Shape;531;g1699e2a6aa7_0_2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00980" y="3776959"/>
              <a:ext cx="1066800" cy="190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2" name="Google Shape;532;g1699e2a6aa7_0_214"/>
            <p:cNvSpPr/>
            <p:nvPr/>
          </p:nvSpPr>
          <p:spPr>
            <a:xfrm>
              <a:off x="518318" y="3670597"/>
              <a:ext cx="3070225" cy="2168525"/>
            </a:xfrm>
            <a:custGeom>
              <a:rect b="b" l="l" r="r" t="t"/>
              <a:pathLst>
                <a:path extrusionOk="0" h="2168525" w="3070225">
                  <a:moveTo>
                    <a:pt x="0" y="0"/>
                  </a:moveTo>
                  <a:lnTo>
                    <a:pt x="3070225" y="0"/>
                  </a:lnTo>
                  <a:lnTo>
                    <a:pt x="3070225" y="2168525"/>
                  </a:lnTo>
                  <a:lnTo>
                    <a:pt x="0" y="216852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F81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3" name="Google Shape;533;g1699e2a6aa7_0_214"/>
          <p:cNvSpPr txBox="1"/>
          <p:nvPr>
            <p:ph idx="10" type="dt"/>
          </p:nvPr>
        </p:nvSpPr>
        <p:spPr>
          <a:xfrm>
            <a:off x="5363515" y="6322806"/>
            <a:ext cx="6704700" cy="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780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Pág.  2</a:t>
            </a:r>
            <a:r>
              <a:rPr baseline="30000" lang="en-US" sz="1800"/>
              <a:t>TÍTULO DE LA VIDEOLECCIÓN</a:t>
            </a:r>
            <a:endParaRPr baseline="30000" sz="1800"/>
          </a:p>
        </p:txBody>
      </p:sp>
      <p:sp>
        <p:nvSpPr>
          <p:cNvPr id="534" name="Google Shape;534;g1699e2a6aa7_0_214"/>
          <p:cNvSpPr txBox="1"/>
          <p:nvPr>
            <p:ph idx="11" type="ftr"/>
          </p:nvPr>
        </p:nvSpPr>
        <p:spPr>
          <a:xfrm>
            <a:off x="6281555" y="6310106"/>
            <a:ext cx="1165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Flex Layout</a:t>
            </a:r>
            <a:endParaRPr/>
          </a:p>
        </p:txBody>
      </p:sp>
      <p:sp>
        <p:nvSpPr>
          <p:cNvPr id="535" name="Google Shape;535;g1699e2a6aa7_0_214"/>
          <p:cNvSpPr txBox="1"/>
          <p:nvPr>
            <p:ph idx="12" type="sldNum"/>
          </p:nvPr>
        </p:nvSpPr>
        <p:spPr>
          <a:xfrm>
            <a:off x="11348720" y="6332309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699e2a6aa7_0_230"/>
          <p:cNvSpPr txBox="1"/>
          <p:nvPr>
            <p:ph type="title"/>
          </p:nvPr>
        </p:nvSpPr>
        <p:spPr>
          <a:xfrm>
            <a:off x="612987" y="253682"/>
            <a:ext cx="30381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009999"/>
                </a:solidFill>
              </a:rPr>
              <a:t>Flex Layout</a:t>
            </a:r>
            <a:endParaRPr>
              <a:solidFill>
                <a:srgbClr val="009999"/>
              </a:solidFill>
            </a:endParaRPr>
          </a:p>
        </p:txBody>
      </p:sp>
      <p:sp>
        <p:nvSpPr>
          <p:cNvPr id="541" name="Google Shape;541;g1699e2a6aa7_0_230"/>
          <p:cNvSpPr txBox="1"/>
          <p:nvPr/>
        </p:nvSpPr>
        <p:spPr>
          <a:xfrm>
            <a:off x="612987" y="1171765"/>
            <a:ext cx="68088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ucida San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Alinear respecto cross-axis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42" name="Google Shape;542;g1699e2a6aa7_0_230"/>
          <p:cNvSpPr txBox="1"/>
          <p:nvPr/>
        </p:nvSpPr>
        <p:spPr>
          <a:xfrm>
            <a:off x="334433" y="1787525"/>
            <a:ext cx="4807200" cy="1552500"/>
          </a:xfrm>
          <a:prstGeom prst="rect">
            <a:avLst/>
          </a:prstGeom>
          <a:solidFill>
            <a:srgbClr val="27282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3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.container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5765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flex;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5765" marR="1159510" rtl="0" algn="just">
              <a:lnSpc>
                <a:spcPct val="117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row;  align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center;  </a:t>
            </a:r>
            <a:endParaRPr b="0" i="0" sz="145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5765" marR="1159510" rtl="0" algn="just">
              <a:lnSpc>
                <a:spcPct val="117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300px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3" name="Google Shape;543;g1699e2a6aa7_0_230"/>
          <p:cNvSpPr txBox="1"/>
          <p:nvPr/>
        </p:nvSpPr>
        <p:spPr>
          <a:xfrm>
            <a:off x="6857668" y="1771177"/>
            <a:ext cx="4807200" cy="1552500"/>
          </a:xfrm>
          <a:prstGeom prst="rect">
            <a:avLst/>
          </a:prstGeom>
          <a:solidFill>
            <a:srgbClr val="27282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3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.container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576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flex;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5765" marR="1057910" rtl="0" algn="l">
              <a:lnSpc>
                <a:spcPct val="117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row;  align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stretch;  </a:t>
            </a:r>
            <a:endParaRPr b="0" i="0" sz="145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5765" marR="1057910" rtl="0" algn="l">
              <a:lnSpc>
                <a:spcPct val="117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300px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44" name="Google Shape;544;g1699e2a6aa7_0_230"/>
          <p:cNvGrpSpPr/>
          <p:nvPr/>
        </p:nvGrpSpPr>
        <p:grpSpPr>
          <a:xfrm>
            <a:off x="328073" y="3555677"/>
            <a:ext cx="4819951" cy="2398395"/>
            <a:chOff x="246061" y="3555677"/>
            <a:chExt cx="3615054" cy="2398395"/>
          </a:xfrm>
        </p:grpSpPr>
        <p:pic>
          <p:nvPicPr>
            <p:cNvPr id="545" name="Google Shape;545;g1699e2a6aa7_0_2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8386" y="4551050"/>
              <a:ext cx="2368596" cy="4739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6" name="Google Shape;546;g1699e2a6aa7_0_230"/>
            <p:cNvSpPr/>
            <p:nvPr/>
          </p:nvSpPr>
          <p:spPr>
            <a:xfrm>
              <a:off x="246061" y="3555677"/>
              <a:ext cx="3615054" cy="2398395"/>
            </a:xfrm>
            <a:custGeom>
              <a:rect b="b" l="l" r="r" t="t"/>
              <a:pathLst>
                <a:path extrusionOk="0" h="2398395" w="3615054">
                  <a:moveTo>
                    <a:pt x="0" y="0"/>
                  </a:moveTo>
                  <a:lnTo>
                    <a:pt x="3614738" y="0"/>
                  </a:lnTo>
                  <a:lnTo>
                    <a:pt x="3614738" y="2398365"/>
                  </a:lnTo>
                  <a:lnTo>
                    <a:pt x="0" y="239836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F81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7" name="Google Shape;547;g1699e2a6aa7_0_230"/>
          <p:cNvGrpSpPr/>
          <p:nvPr/>
        </p:nvGrpSpPr>
        <p:grpSpPr>
          <a:xfrm>
            <a:off x="7308788" y="3576021"/>
            <a:ext cx="3904729" cy="2357754"/>
            <a:chOff x="5481728" y="3576021"/>
            <a:chExt cx="2928620" cy="2357754"/>
          </a:xfrm>
        </p:grpSpPr>
        <p:pic>
          <p:nvPicPr>
            <p:cNvPr id="548" name="Google Shape;548;g1699e2a6aa7_0_2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552327" y="3646619"/>
              <a:ext cx="2732195" cy="21945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9" name="Google Shape;549;g1699e2a6aa7_0_230"/>
            <p:cNvSpPr/>
            <p:nvPr/>
          </p:nvSpPr>
          <p:spPr>
            <a:xfrm>
              <a:off x="5481728" y="3576021"/>
              <a:ext cx="2928620" cy="2357754"/>
            </a:xfrm>
            <a:custGeom>
              <a:rect b="b" l="l" r="r" t="t"/>
              <a:pathLst>
                <a:path extrusionOk="0" h="2357754" w="2928620">
                  <a:moveTo>
                    <a:pt x="0" y="0"/>
                  </a:moveTo>
                  <a:lnTo>
                    <a:pt x="2928256" y="0"/>
                  </a:lnTo>
                  <a:lnTo>
                    <a:pt x="2928256" y="2357677"/>
                  </a:lnTo>
                  <a:lnTo>
                    <a:pt x="0" y="2357677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F81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0" name="Google Shape;550;g1699e2a6aa7_0_230"/>
          <p:cNvSpPr txBox="1"/>
          <p:nvPr>
            <p:ph idx="10" type="dt"/>
          </p:nvPr>
        </p:nvSpPr>
        <p:spPr>
          <a:xfrm>
            <a:off x="5363515" y="6322806"/>
            <a:ext cx="6704700" cy="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780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Pág.  2</a:t>
            </a:r>
            <a:r>
              <a:rPr baseline="30000" lang="en-US" sz="1800"/>
              <a:t>TÍTULO DE LA VIDEOLECCIÓN</a:t>
            </a:r>
            <a:endParaRPr baseline="30000" sz="1800"/>
          </a:p>
        </p:txBody>
      </p:sp>
      <p:sp>
        <p:nvSpPr>
          <p:cNvPr id="551" name="Google Shape;551;g1699e2a6aa7_0_230"/>
          <p:cNvSpPr txBox="1"/>
          <p:nvPr>
            <p:ph idx="11" type="ftr"/>
          </p:nvPr>
        </p:nvSpPr>
        <p:spPr>
          <a:xfrm>
            <a:off x="6281555" y="6310106"/>
            <a:ext cx="1165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Flex Layout</a:t>
            </a:r>
            <a:endParaRPr/>
          </a:p>
        </p:txBody>
      </p:sp>
      <p:sp>
        <p:nvSpPr>
          <p:cNvPr id="552" name="Google Shape;552;g1699e2a6aa7_0_230"/>
          <p:cNvSpPr txBox="1"/>
          <p:nvPr>
            <p:ph idx="12" type="sldNum"/>
          </p:nvPr>
        </p:nvSpPr>
        <p:spPr>
          <a:xfrm>
            <a:off x="11348720" y="6332309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699e2a6aa7_0_258"/>
          <p:cNvSpPr txBox="1"/>
          <p:nvPr>
            <p:ph type="title"/>
          </p:nvPr>
        </p:nvSpPr>
        <p:spPr>
          <a:xfrm>
            <a:off x="612987" y="253682"/>
            <a:ext cx="30381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009999"/>
                </a:solidFill>
              </a:rPr>
              <a:t>Flex Layout</a:t>
            </a:r>
            <a:endParaRPr>
              <a:solidFill>
                <a:srgbClr val="009999"/>
              </a:solidFill>
            </a:endParaRPr>
          </a:p>
        </p:txBody>
      </p:sp>
      <p:sp>
        <p:nvSpPr>
          <p:cNvPr id="558" name="Google Shape;558;g1699e2a6aa7_0_258"/>
          <p:cNvSpPr txBox="1"/>
          <p:nvPr>
            <p:ph idx="10" type="dt"/>
          </p:nvPr>
        </p:nvSpPr>
        <p:spPr>
          <a:xfrm>
            <a:off x="5363515" y="6322806"/>
            <a:ext cx="6704700" cy="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780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Pág.  2</a:t>
            </a:r>
            <a:r>
              <a:rPr baseline="30000" lang="en-US" sz="1800"/>
              <a:t>TÍTULO DE LA VIDEOLECCIÓN</a:t>
            </a:r>
            <a:endParaRPr baseline="30000" sz="1800"/>
          </a:p>
        </p:txBody>
      </p:sp>
      <p:sp>
        <p:nvSpPr>
          <p:cNvPr id="559" name="Google Shape;559;g1699e2a6aa7_0_258"/>
          <p:cNvSpPr txBox="1"/>
          <p:nvPr>
            <p:ph idx="11" type="ftr"/>
          </p:nvPr>
        </p:nvSpPr>
        <p:spPr>
          <a:xfrm>
            <a:off x="6281555" y="6310106"/>
            <a:ext cx="1165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Flex Layout</a:t>
            </a:r>
            <a:endParaRPr/>
          </a:p>
        </p:txBody>
      </p:sp>
      <p:sp>
        <p:nvSpPr>
          <p:cNvPr id="560" name="Google Shape;560;g1699e2a6aa7_0_258"/>
          <p:cNvSpPr txBox="1"/>
          <p:nvPr>
            <p:ph idx="12" type="sldNum"/>
          </p:nvPr>
        </p:nvSpPr>
        <p:spPr>
          <a:xfrm>
            <a:off x="11348720" y="6332309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61" name="Google Shape;561;g1699e2a6aa7_0_258"/>
          <p:cNvGraphicFramePr/>
          <p:nvPr/>
        </p:nvGraphicFramePr>
        <p:xfrm>
          <a:off x="499533" y="19826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{3E836CAC-E3D7-419C-9513-4D60B04FDC9F}</a:tableStyleId>
              </a:tblPr>
              <a:tblGrid>
                <a:gridCol w="2707625"/>
                <a:gridCol w="8448900"/>
              </a:tblGrid>
              <a:tr h="370850">
                <a:tc gridSpan="2"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justify-content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flex-start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Agrupa los ítems al inicio del main-axis (eje principal)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flex-end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Agrupa los ítems al final del main-axis (eje principal)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center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Agrupa los ítems en el centro del main-axis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57912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space-between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558165" rtl="0" algn="l">
                        <a:lnSpc>
                          <a:spcPct val="1006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Distribuye los ítems manteniendo el mismo espacio entre  ellos.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393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57912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space-around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299085" rtl="0" algn="l">
                        <a:lnSpc>
                          <a:spcPct val="1006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Distribuye los ítems manteniendo espacio a ambos lados de  cada uno de ellos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393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699e2a6aa7_0_266"/>
          <p:cNvSpPr txBox="1"/>
          <p:nvPr>
            <p:ph type="title"/>
          </p:nvPr>
        </p:nvSpPr>
        <p:spPr>
          <a:xfrm>
            <a:off x="612987" y="253682"/>
            <a:ext cx="30381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Flex Layout</a:t>
            </a:r>
            <a:endParaRPr/>
          </a:p>
        </p:txBody>
      </p:sp>
      <p:sp>
        <p:nvSpPr>
          <p:cNvPr id="567" name="Google Shape;567;g1699e2a6aa7_0_266"/>
          <p:cNvSpPr txBox="1"/>
          <p:nvPr>
            <p:ph idx="10" type="dt"/>
          </p:nvPr>
        </p:nvSpPr>
        <p:spPr>
          <a:xfrm>
            <a:off x="5363515" y="6322806"/>
            <a:ext cx="6704700" cy="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780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Pág.  2</a:t>
            </a:r>
            <a:r>
              <a:rPr baseline="30000" lang="en-US" sz="1800"/>
              <a:t>TÍTULO DE LA VIDEOLECCIÓN</a:t>
            </a:r>
            <a:endParaRPr baseline="30000" sz="1800"/>
          </a:p>
        </p:txBody>
      </p:sp>
      <p:sp>
        <p:nvSpPr>
          <p:cNvPr id="568" name="Google Shape;568;g1699e2a6aa7_0_266"/>
          <p:cNvSpPr txBox="1"/>
          <p:nvPr>
            <p:ph idx="11" type="ftr"/>
          </p:nvPr>
        </p:nvSpPr>
        <p:spPr>
          <a:xfrm>
            <a:off x="6281555" y="6310106"/>
            <a:ext cx="1165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Flex Layout</a:t>
            </a:r>
            <a:endParaRPr/>
          </a:p>
        </p:txBody>
      </p:sp>
      <p:sp>
        <p:nvSpPr>
          <p:cNvPr id="569" name="Google Shape;569;g1699e2a6aa7_0_266"/>
          <p:cNvSpPr txBox="1"/>
          <p:nvPr>
            <p:ph idx="12" type="sldNum"/>
          </p:nvPr>
        </p:nvSpPr>
        <p:spPr>
          <a:xfrm>
            <a:off x="11348720" y="6332309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70" name="Google Shape;570;g1699e2a6aa7_0_266"/>
          <p:cNvGraphicFramePr/>
          <p:nvPr/>
        </p:nvGraphicFramePr>
        <p:xfrm>
          <a:off x="499533" y="19826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{3E836CAC-E3D7-419C-9513-4D60B04FDC9F}</a:tableStyleId>
              </a:tblPr>
              <a:tblGrid>
                <a:gridCol w="1843200"/>
                <a:gridCol w="9313325"/>
              </a:tblGrid>
              <a:tr h="370850">
                <a:tc gridSpan="2"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align-items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flex-start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Agrupa los ítems al inicio del cross-axis (eje secundario)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flex-end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Agrupa los ítems al final del cross-axis(eje secundario)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center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Agrupa los ítems en el centro del cross-axis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57912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stretch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575945" rtl="0" algn="l">
                        <a:lnSpc>
                          <a:spcPct val="1006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Alinea los ítems estirándolos para cubrir desde el inicio hasta el  final del contenedor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393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57912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baseline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88900" rtl="0" algn="l">
                        <a:lnSpc>
                          <a:spcPct val="1006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Alinea los ítems en el contenedor según la base de lo que contengan  los ítems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393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571" name="Google Shape;571;g1699e2a6aa7_0_266"/>
          <p:cNvSpPr txBox="1"/>
          <p:nvPr>
            <p:ph type="title"/>
          </p:nvPr>
        </p:nvSpPr>
        <p:spPr>
          <a:xfrm>
            <a:off x="612987" y="253682"/>
            <a:ext cx="30381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009999"/>
                </a:solidFill>
              </a:rPr>
              <a:t>Flex Layout</a:t>
            </a:r>
            <a:endParaRPr>
              <a:solidFill>
                <a:srgbClr val="00999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699e2a6aa7_0_274"/>
          <p:cNvSpPr/>
          <p:nvPr/>
        </p:nvSpPr>
        <p:spPr>
          <a:xfrm>
            <a:off x="359833" y="2465387"/>
            <a:ext cx="5434740" cy="3484245"/>
          </a:xfrm>
          <a:custGeom>
            <a:rect b="b" l="l" r="r" t="t"/>
            <a:pathLst>
              <a:path extrusionOk="0" h="3484245" w="4078604">
                <a:moveTo>
                  <a:pt x="3605212" y="0"/>
                </a:moveTo>
                <a:lnTo>
                  <a:pt x="0" y="0"/>
                </a:lnTo>
                <a:lnTo>
                  <a:pt x="0" y="1574800"/>
                </a:lnTo>
                <a:lnTo>
                  <a:pt x="3605212" y="1574800"/>
                </a:lnTo>
                <a:lnTo>
                  <a:pt x="3605212" y="0"/>
                </a:lnTo>
                <a:close/>
              </a:path>
              <a:path extrusionOk="0" h="3484245" w="4078604">
                <a:moveTo>
                  <a:pt x="4078274" y="1651927"/>
                </a:moveTo>
                <a:lnTo>
                  <a:pt x="0" y="1651927"/>
                </a:lnTo>
                <a:lnTo>
                  <a:pt x="0" y="3483902"/>
                </a:lnTo>
                <a:lnTo>
                  <a:pt x="4078274" y="3483902"/>
                </a:lnTo>
                <a:lnTo>
                  <a:pt x="4078274" y="1651927"/>
                </a:lnTo>
                <a:close/>
              </a:path>
            </a:pathLst>
          </a:custGeom>
          <a:solidFill>
            <a:srgbClr val="27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g1699e2a6aa7_0_274"/>
          <p:cNvSpPr txBox="1"/>
          <p:nvPr>
            <p:ph type="title"/>
          </p:nvPr>
        </p:nvSpPr>
        <p:spPr>
          <a:xfrm>
            <a:off x="612987" y="253682"/>
            <a:ext cx="30381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Flex Layout</a:t>
            </a:r>
            <a:endParaRPr/>
          </a:p>
        </p:txBody>
      </p:sp>
      <p:sp>
        <p:nvSpPr>
          <p:cNvPr id="578" name="Google Shape;578;g1699e2a6aa7_0_274"/>
          <p:cNvSpPr/>
          <p:nvPr/>
        </p:nvSpPr>
        <p:spPr>
          <a:xfrm>
            <a:off x="359833" y="819150"/>
            <a:ext cx="4804367" cy="1573530"/>
          </a:xfrm>
          <a:custGeom>
            <a:rect b="b" l="l" r="r" t="t"/>
            <a:pathLst>
              <a:path extrusionOk="0" h="1573530" w="3605529">
                <a:moveTo>
                  <a:pt x="3605212" y="0"/>
                </a:moveTo>
                <a:lnTo>
                  <a:pt x="0" y="0"/>
                </a:lnTo>
                <a:lnTo>
                  <a:pt x="0" y="1573212"/>
                </a:lnTo>
                <a:lnTo>
                  <a:pt x="3605212" y="1573212"/>
                </a:lnTo>
                <a:lnTo>
                  <a:pt x="3605212" y="0"/>
                </a:lnTo>
                <a:close/>
              </a:path>
            </a:pathLst>
          </a:custGeom>
          <a:solidFill>
            <a:srgbClr val="27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g1699e2a6aa7_0_274"/>
          <p:cNvSpPr txBox="1"/>
          <p:nvPr/>
        </p:nvSpPr>
        <p:spPr>
          <a:xfrm>
            <a:off x="342900" y="732415"/>
            <a:ext cx="5314500" cy="52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.container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8465" marR="0" rtl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flex;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8465" marR="1527810" rtl="0" algn="l">
              <a:lnSpc>
                <a:spcPct val="117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row;  flex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wrap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nowrap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8465" marR="0" rtl="0" algn="l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/* flex-flow: row nowrap */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.container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846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flex;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8465" marR="1527810" rtl="0" algn="l">
              <a:lnSpc>
                <a:spcPct val="117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row;  flex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wrap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wrap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8465" marR="0" rtl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/* flex-flow: row wrap */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.container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846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flex;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8465" marR="715645" rtl="0" algn="l">
              <a:lnSpc>
                <a:spcPct val="117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row-reverse;  flex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wrap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wrap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846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/* flex-flow: row-reverse nowrap */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t/>
            </a:r>
            <a:endParaRPr b="0" i="0" sz="21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80" name="Google Shape;580;g1699e2a6aa7_0_274"/>
          <p:cNvGrpSpPr/>
          <p:nvPr/>
        </p:nvGrpSpPr>
        <p:grpSpPr>
          <a:xfrm>
            <a:off x="4293518" y="942755"/>
            <a:ext cx="7361583" cy="854710"/>
            <a:chOff x="3220219" y="942755"/>
            <a:chExt cx="5521325" cy="854710"/>
          </a:xfrm>
        </p:grpSpPr>
        <p:pic>
          <p:nvPicPr>
            <p:cNvPr id="581" name="Google Shape;581;g1699e2a6aa7_0_27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24982" y="947518"/>
              <a:ext cx="5511711" cy="8446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2" name="Google Shape;582;g1699e2a6aa7_0_274"/>
            <p:cNvSpPr/>
            <p:nvPr/>
          </p:nvSpPr>
          <p:spPr>
            <a:xfrm>
              <a:off x="3220219" y="942755"/>
              <a:ext cx="5521325" cy="854710"/>
            </a:xfrm>
            <a:custGeom>
              <a:rect b="b" l="l" r="r" t="t"/>
              <a:pathLst>
                <a:path extrusionOk="0" h="854710" w="5521325">
                  <a:moveTo>
                    <a:pt x="0" y="0"/>
                  </a:moveTo>
                  <a:lnTo>
                    <a:pt x="5521236" y="0"/>
                  </a:lnTo>
                  <a:lnTo>
                    <a:pt x="5521236" y="854199"/>
                  </a:lnTo>
                  <a:lnTo>
                    <a:pt x="0" y="8541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F81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3" name="Google Shape;583;g1699e2a6aa7_0_274"/>
          <p:cNvGrpSpPr/>
          <p:nvPr/>
        </p:nvGrpSpPr>
        <p:grpSpPr>
          <a:xfrm>
            <a:off x="4275002" y="2597708"/>
            <a:ext cx="7780448" cy="2466600"/>
            <a:chOff x="3206332" y="2597708"/>
            <a:chExt cx="5835482" cy="2466600"/>
          </a:xfrm>
        </p:grpSpPr>
        <p:pic>
          <p:nvPicPr>
            <p:cNvPr id="584" name="Google Shape;584;g1699e2a6aa7_0_27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211094" y="2602471"/>
              <a:ext cx="5511711" cy="10745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5" name="Google Shape;585;g1699e2a6aa7_0_274"/>
            <p:cNvSpPr/>
            <p:nvPr/>
          </p:nvSpPr>
          <p:spPr>
            <a:xfrm>
              <a:off x="3206332" y="2597708"/>
              <a:ext cx="5521325" cy="1084579"/>
            </a:xfrm>
            <a:custGeom>
              <a:rect b="b" l="l" r="r" t="t"/>
              <a:pathLst>
                <a:path extrusionOk="0" h="1084579" w="5521325">
                  <a:moveTo>
                    <a:pt x="0" y="0"/>
                  </a:moveTo>
                  <a:lnTo>
                    <a:pt x="5521236" y="0"/>
                  </a:lnTo>
                  <a:lnTo>
                    <a:pt x="5521236" y="1084077"/>
                  </a:lnTo>
                  <a:lnTo>
                    <a:pt x="0" y="1084077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F81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86" name="Google Shape;586;g1699e2a6aa7_0_27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106277" y="3933056"/>
              <a:ext cx="4930217" cy="11263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7" name="Google Shape;587;g1699e2a6aa7_0_274"/>
            <p:cNvSpPr/>
            <p:nvPr/>
          </p:nvSpPr>
          <p:spPr>
            <a:xfrm>
              <a:off x="4101514" y="3928294"/>
              <a:ext cx="4940300" cy="1136014"/>
            </a:xfrm>
            <a:custGeom>
              <a:rect b="b" l="l" r="r" t="t"/>
              <a:pathLst>
                <a:path extrusionOk="0" h="1136014" w="4940300">
                  <a:moveTo>
                    <a:pt x="0" y="0"/>
                  </a:moveTo>
                  <a:lnTo>
                    <a:pt x="4939744" y="0"/>
                  </a:lnTo>
                  <a:lnTo>
                    <a:pt x="4939744" y="1135868"/>
                  </a:lnTo>
                  <a:lnTo>
                    <a:pt x="0" y="113586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F81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8" name="Google Shape;588;g1699e2a6aa7_0_274"/>
          <p:cNvSpPr txBox="1"/>
          <p:nvPr>
            <p:ph idx="10" type="dt"/>
          </p:nvPr>
        </p:nvSpPr>
        <p:spPr>
          <a:xfrm>
            <a:off x="5363515" y="6322806"/>
            <a:ext cx="6704700" cy="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780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Pág.  2</a:t>
            </a:r>
            <a:r>
              <a:rPr baseline="30000" lang="en-US" sz="1800"/>
              <a:t>TÍTULO DE LA VIDEOLECCIÓN</a:t>
            </a:r>
            <a:endParaRPr baseline="30000" sz="1800"/>
          </a:p>
        </p:txBody>
      </p:sp>
      <p:sp>
        <p:nvSpPr>
          <p:cNvPr id="589" name="Google Shape;589;g1699e2a6aa7_0_274"/>
          <p:cNvSpPr txBox="1"/>
          <p:nvPr>
            <p:ph idx="11" type="ftr"/>
          </p:nvPr>
        </p:nvSpPr>
        <p:spPr>
          <a:xfrm>
            <a:off x="6281555" y="6310106"/>
            <a:ext cx="1165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Flex Layout</a:t>
            </a:r>
            <a:endParaRPr/>
          </a:p>
        </p:txBody>
      </p:sp>
      <p:sp>
        <p:nvSpPr>
          <p:cNvPr id="590" name="Google Shape;590;g1699e2a6aa7_0_274"/>
          <p:cNvSpPr txBox="1"/>
          <p:nvPr>
            <p:ph idx="12" type="sldNum"/>
          </p:nvPr>
        </p:nvSpPr>
        <p:spPr>
          <a:xfrm>
            <a:off x="11348720" y="6332309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1" name="Google Shape;591;g1699e2a6aa7_0_274"/>
          <p:cNvSpPr txBox="1"/>
          <p:nvPr>
            <p:ph type="title"/>
          </p:nvPr>
        </p:nvSpPr>
        <p:spPr>
          <a:xfrm>
            <a:off x="612987" y="253682"/>
            <a:ext cx="30381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009999"/>
                </a:solidFill>
              </a:rPr>
              <a:t>Flex Layout</a:t>
            </a:r>
            <a:endParaRPr>
              <a:solidFill>
                <a:srgbClr val="00999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699e2a6aa7_0_0"/>
          <p:cNvSpPr txBox="1"/>
          <p:nvPr>
            <p:ph type="title"/>
          </p:nvPr>
        </p:nvSpPr>
        <p:spPr>
          <a:xfrm>
            <a:off x="612987" y="253682"/>
            <a:ext cx="30381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009999"/>
                </a:solidFill>
              </a:rPr>
              <a:t>Flex Layout</a:t>
            </a:r>
            <a:endParaRPr>
              <a:solidFill>
                <a:srgbClr val="009999"/>
              </a:solidFill>
            </a:endParaRPr>
          </a:p>
        </p:txBody>
      </p:sp>
      <p:sp>
        <p:nvSpPr>
          <p:cNvPr id="226" name="Google Shape;226;g1699e2a6aa7_0_0"/>
          <p:cNvSpPr txBox="1"/>
          <p:nvPr>
            <p:ph idx="10" type="dt"/>
          </p:nvPr>
        </p:nvSpPr>
        <p:spPr>
          <a:xfrm>
            <a:off x="5363515" y="6322806"/>
            <a:ext cx="6704700" cy="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780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Pág.  2</a:t>
            </a:r>
            <a:r>
              <a:rPr baseline="30000" lang="en-US" sz="1800"/>
              <a:t>TÍTULO DE LA VIDEOLECCIÓN</a:t>
            </a:r>
            <a:endParaRPr baseline="30000" sz="1800"/>
          </a:p>
        </p:txBody>
      </p:sp>
      <p:sp>
        <p:nvSpPr>
          <p:cNvPr id="227" name="Google Shape;227;g1699e2a6aa7_0_0"/>
          <p:cNvSpPr txBox="1"/>
          <p:nvPr>
            <p:ph idx="11" type="ftr"/>
          </p:nvPr>
        </p:nvSpPr>
        <p:spPr>
          <a:xfrm>
            <a:off x="6281555" y="6310106"/>
            <a:ext cx="1165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Flex Layout</a:t>
            </a:r>
            <a:endParaRPr/>
          </a:p>
        </p:txBody>
      </p:sp>
      <p:sp>
        <p:nvSpPr>
          <p:cNvPr id="228" name="Google Shape;228;g1699e2a6aa7_0_0"/>
          <p:cNvSpPr txBox="1"/>
          <p:nvPr>
            <p:ph idx="12" type="sldNum"/>
          </p:nvPr>
        </p:nvSpPr>
        <p:spPr>
          <a:xfrm>
            <a:off x="11348720" y="6332309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" name="Google Shape;229;g1699e2a6aa7_0_0"/>
          <p:cNvSpPr txBox="1"/>
          <p:nvPr/>
        </p:nvSpPr>
        <p:spPr>
          <a:xfrm>
            <a:off x="612987" y="1171765"/>
            <a:ext cx="10260000" cy="3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ucida San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Módulo de CSS3 permite ubicar elementos  de una manera responsive.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ucida San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ucida San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Es un layout de una dimensión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SzPts val="3050"/>
              <a:buFont typeface="Lucida Sans"/>
              <a:buNone/>
            </a:pPr>
            <a:r>
              <a:t/>
            </a:r>
            <a:endParaRPr b="0" i="0" sz="305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ucida San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Aparece principalmente para poder sustituir float de una manera m</a:t>
            </a:r>
            <a:r>
              <a:rPr lang="en-US" sz="2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ás elegante.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699e2a6aa7_0_292"/>
          <p:cNvSpPr txBox="1"/>
          <p:nvPr>
            <p:ph type="title"/>
          </p:nvPr>
        </p:nvSpPr>
        <p:spPr>
          <a:xfrm>
            <a:off x="612987" y="253682"/>
            <a:ext cx="30381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Flex Layout</a:t>
            </a:r>
            <a:endParaRPr/>
          </a:p>
        </p:txBody>
      </p:sp>
      <p:sp>
        <p:nvSpPr>
          <p:cNvPr id="597" name="Google Shape;597;g1699e2a6aa7_0_292"/>
          <p:cNvSpPr txBox="1"/>
          <p:nvPr/>
        </p:nvSpPr>
        <p:spPr>
          <a:xfrm>
            <a:off x="612987" y="943165"/>
            <a:ext cx="10810500" cy="8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400">
            <a:spAutoFit/>
          </a:bodyPr>
          <a:lstStyle/>
          <a:p>
            <a:pPr indent="-342900" lvl="0" marL="355600" marR="5080" rtl="0" algn="l">
              <a:lnSpc>
                <a:spcPct val="11958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Align-content: permite controlar el comportamiento  cuando </a:t>
            </a:r>
            <a:endParaRPr b="0" i="0" sz="24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5080" rtl="0" algn="l">
              <a:lnSpc>
                <a:spcPct val="11958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tenemos varias líneas (wrap)</a:t>
            </a:r>
            <a:endParaRPr b="0" i="0" sz="24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98" name="Google Shape;598;g1699e2a6aa7_0_292"/>
          <p:cNvSpPr txBox="1"/>
          <p:nvPr/>
        </p:nvSpPr>
        <p:spPr>
          <a:xfrm>
            <a:off x="546100" y="1901825"/>
            <a:ext cx="4807200" cy="1554900"/>
          </a:xfrm>
          <a:prstGeom prst="rect">
            <a:avLst/>
          </a:prstGeom>
          <a:solidFill>
            <a:srgbClr val="27282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6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.container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5765" marR="0" rtl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flex;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5765" marR="115951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row;  flex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wrap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wrap;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576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align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start;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9" name="Google Shape;599;g1699e2a6aa7_0_292"/>
          <p:cNvSpPr txBox="1"/>
          <p:nvPr/>
        </p:nvSpPr>
        <p:spPr>
          <a:xfrm>
            <a:off x="6576053" y="1772815"/>
            <a:ext cx="4807200" cy="1928400"/>
          </a:xfrm>
          <a:prstGeom prst="rect">
            <a:avLst/>
          </a:prstGeom>
          <a:solidFill>
            <a:srgbClr val="27282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6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.container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576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flex;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5765" marR="1159510" rtl="0" algn="l">
              <a:lnSpc>
                <a:spcPct val="1174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row;  flex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wrap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wrap;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5765" marR="753110" rtl="0" algn="l">
              <a:lnSpc>
                <a:spcPct val="1510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align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end;  </a:t>
            </a: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300px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00" name="Google Shape;600;g1699e2a6aa7_0_292"/>
          <p:cNvGrpSpPr/>
          <p:nvPr/>
        </p:nvGrpSpPr>
        <p:grpSpPr>
          <a:xfrm>
            <a:off x="539736" y="3849130"/>
            <a:ext cx="4819951" cy="1748154"/>
            <a:chOff x="404812" y="3849130"/>
            <a:chExt cx="3615054" cy="1748154"/>
          </a:xfrm>
        </p:grpSpPr>
        <p:pic>
          <p:nvPicPr>
            <p:cNvPr id="601" name="Google Shape;601;g1699e2a6aa7_0_29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1621" y="3893950"/>
              <a:ext cx="3533109" cy="8011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2" name="Google Shape;602;g1699e2a6aa7_0_292"/>
            <p:cNvSpPr/>
            <p:nvPr/>
          </p:nvSpPr>
          <p:spPr>
            <a:xfrm>
              <a:off x="404812" y="3849130"/>
              <a:ext cx="3615054" cy="1748154"/>
            </a:xfrm>
            <a:custGeom>
              <a:rect b="b" l="l" r="r" t="t"/>
              <a:pathLst>
                <a:path extrusionOk="0" h="1748154" w="3615054">
                  <a:moveTo>
                    <a:pt x="0" y="0"/>
                  </a:moveTo>
                  <a:lnTo>
                    <a:pt x="3614738" y="0"/>
                  </a:lnTo>
                  <a:lnTo>
                    <a:pt x="3614738" y="1748039"/>
                  </a:lnTo>
                  <a:lnTo>
                    <a:pt x="0" y="174803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F81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3" name="Google Shape;603;g1699e2a6aa7_0_292"/>
          <p:cNvGrpSpPr/>
          <p:nvPr/>
        </p:nvGrpSpPr>
        <p:grpSpPr>
          <a:xfrm>
            <a:off x="6569540" y="3847137"/>
            <a:ext cx="4819951" cy="1750060"/>
            <a:chOff x="4927278" y="3847137"/>
            <a:chExt cx="3615054" cy="1750060"/>
          </a:xfrm>
        </p:grpSpPr>
        <p:pic>
          <p:nvPicPr>
            <p:cNvPr id="604" name="Google Shape;604;g1699e2a6aa7_0_29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56129" y="4710549"/>
              <a:ext cx="3540976" cy="7735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5" name="Google Shape;605;g1699e2a6aa7_0_292"/>
            <p:cNvSpPr/>
            <p:nvPr/>
          </p:nvSpPr>
          <p:spPr>
            <a:xfrm>
              <a:off x="4927278" y="3847137"/>
              <a:ext cx="3615054" cy="1750060"/>
            </a:xfrm>
            <a:custGeom>
              <a:rect b="b" l="l" r="r" t="t"/>
              <a:pathLst>
                <a:path extrusionOk="0" h="1750060" w="3615054">
                  <a:moveTo>
                    <a:pt x="0" y="0"/>
                  </a:moveTo>
                  <a:lnTo>
                    <a:pt x="3614737" y="0"/>
                  </a:lnTo>
                  <a:lnTo>
                    <a:pt x="3614737" y="1750032"/>
                  </a:lnTo>
                  <a:lnTo>
                    <a:pt x="0" y="1750032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F81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6" name="Google Shape;606;g1699e2a6aa7_0_292"/>
          <p:cNvSpPr txBox="1"/>
          <p:nvPr>
            <p:ph idx="10" type="dt"/>
          </p:nvPr>
        </p:nvSpPr>
        <p:spPr>
          <a:xfrm>
            <a:off x="5363515" y="6322806"/>
            <a:ext cx="6704700" cy="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780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Pág.  2</a:t>
            </a:r>
            <a:r>
              <a:rPr baseline="30000" lang="en-US" sz="1800"/>
              <a:t>TÍTULO DE LA VIDEOLECCIÓN</a:t>
            </a:r>
            <a:endParaRPr baseline="30000" sz="1800"/>
          </a:p>
        </p:txBody>
      </p:sp>
      <p:sp>
        <p:nvSpPr>
          <p:cNvPr id="607" name="Google Shape;607;g1699e2a6aa7_0_292"/>
          <p:cNvSpPr txBox="1"/>
          <p:nvPr>
            <p:ph idx="11" type="ftr"/>
          </p:nvPr>
        </p:nvSpPr>
        <p:spPr>
          <a:xfrm>
            <a:off x="6281555" y="6310106"/>
            <a:ext cx="1165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Flex Layout</a:t>
            </a:r>
            <a:endParaRPr/>
          </a:p>
        </p:txBody>
      </p:sp>
      <p:sp>
        <p:nvSpPr>
          <p:cNvPr id="608" name="Google Shape;608;g1699e2a6aa7_0_292"/>
          <p:cNvSpPr txBox="1"/>
          <p:nvPr>
            <p:ph idx="12" type="sldNum"/>
          </p:nvPr>
        </p:nvSpPr>
        <p:spPr>
          <a:xfrm>
            <a:off x="11348720" y="6332309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9" name="Google Shape;609;g1699e2a6aa7_0_292"/>
          <p:cNvSpPr txBox="1"/>
          <p:nvPr>
            <p:ph type="title"/>
          </p:nvPr>
        </p:nvSpPr>
        <p:spPr>
          <a:xfrm>
            <a:off x="612987" y="253682"/>
            <a:ext cx="30381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009999"/>
                </a:solidFill>
              </a:rPr>
              <a:t>Flex Layout</a:t>
            </a:r>
            <a:endParaRPr>
              <a:solidFill>
                <a:srgbClr val="00999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699e2a6aa7_0_308"/>
          <p:cNvSpPr txBox="1"/>
          <p:nvPr>
            <p:ph type="title"/>
          </p:nvPr>
        </p:nvSpPr>
        <p:spPr>
          <a:xfrm>
            <a:off x="612987" y="253682"/>
            <a:ext cx="30381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Flex Layout</a:t>
            </a:r>
            <a:endParaRPr/>
          </a:p>
        </p:txBody>
      </p:sp>
      <p:sp>
        <p:nvSpPr>
          <p:cNvPr id="615" name="Google Shape;615;g1699e2a6aa7_0_308"/>
          <p:cNvSpPr txBox="1"/>
          <p:nvPr/>
        </p:nvSpPr>
        <p:spPr>
          <a:xfrm>
            <a:off x="612987" y="943165"/>
            <a:ext cx="10810500" cy="8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400">
            <a:spAutoFit/>
          </a:bodyPr>
          <a:lstStyle/>
          <a:p>
            <a:pPr indent="-342900" lvl="0" marL="355600" marR="5080" rtl="0" algn="l">
              <a:lnSpc>
                <a:spcPct val="11958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Align-content: permite controlar el comportamiento  </a:t>
            </a:r>
            <a:endParaRPr b="0" i="0" sz="24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5080" rtl="0" algn="l">
              <a:lnSpc>
                <a:spcPct val="11958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cuando tenemos varias líneas (wrap)</a:t>
            </a:r>
            <a:endParaRPr b="0" i="0" sz="24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16" name="Google Shape;616;g1699e2a6aa7_0_308"/>
          <p:cNvSpPr txBox="1"/>
          <p:nvPr/>
        </p:nvSpPr>
        <p:spPr>
          <a:xfrm>
            <a:off x="6576053" y="1772815"/>
            <a:ext cx="4807200" cy="1928400"/>
          </a:xfrm>
          <a:prstGeom prst="rect">
            <a:avLst/>
          </a:prstGeom>
          <a:solidFill>
            <a:srgbClr val="27282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6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.container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576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flex;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5765" marR="1159510" rtl="0" algn="l">
              <a:lnSpc>
                <a:spcPct val="1174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row;  flex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wrap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wrap;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5765" marR="346710" rtl="0" algn="l">
              <a:lnSpc>
                <a:spcPct val="1510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align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space-around;  </a:t>
            </a: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300px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7" name="Google Shape;617;g1699e2a6aa7_0_308"/>
          <p:cNvSpPr txBox="1"/>
          <p:nvPr/>
        </p:nvSpPr>
        <p:spPr>
          <a:xfrm>
            <a:off x="546835" y="1772815"/>
            <a:ext cx="4807200" cy="1928400"/>
          </a:xfrm>
          <a:prstGeom prst="rect">
            <a:avLst/>
          </a:prstGeom>
          <a:solidFill>
            <a:srgbClr val="27282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6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.container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576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flex;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5765" marR="1159510" rtl="0" algn="l">
              <a:lnSpc>
                <a:spcPct val="1174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row;  flex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wrap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wrap;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5765" marR="245109" rtl="0" algn="l">
              <a:lnSpc>
                <a:spcPct val="1510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align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space-between;  </a:t>
            </a: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300px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18" name="Google Shape;618;g1699e2a6aa7_0_308"/>
          <p:cNvGrpSpPr/>
          <p:nvPr/>
        </p:nvGrpSpPr>
        <p:grpSpPr>
          <a:xfrm>
            <a:off x="501638" y="3830118"/>
            <a:ext cx="4916470" cy="1820545"/>
            <a:chOff x="376238" y="3830118"/>
            <a:chExt cx="3687445" cy="1820545"/>
          </a:xfrm>
        </p:grpSpPr>
        <p:pic>
          <p:nvPicPr>
            <p:cNvPr id="619" name="Google Shape;619;g1699e2a6aa7_0_30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5411" y="3885176"/>
              <a:ext cx="3588280" cy="167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0" name="Google Shape;620;g1699e2a6aa7_0_308"/>
            <p:cNvSpPr/>
            <p:nvPr/>
          </p:nvSpPr>
          <p:spPr>
            <a:xfrm>
              <a:off x="376238" y="3830118"/>
              <a:ext cx="3687445" cy="1820545"/>
            </a:xfrm>
            <a:custGeom>
              <a:rect b="b" l="l" r="r" t="t"/>
              <a:pathLst>
                <a:path extrusionOk="0" h="1820545" w="3687445">
                  <a:moveTo>
                    <a:pt x="0" y="0"/>
                  </a:moveTo>
                  <a:lnTo>
                    <a:pt x="3687311" y="0"/>
                  </a:lnTo>
                  <a:lnTo>
                    <a:pt x="3687311" y="1820143"/>
                  </a:lnTo>
                  <a:lnTo>
                    <a:pt x="0" y="1820143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F81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1" name="Google Shape;621;g1699e2a6aa7_0_308"/>
          <p:cNvGrpSpPr/>
          <p:nvPr/>
        </p:nvGrpSpPr>
        <p:grpSpPr>
          <a:xfrm>
            <a:off x="6569538" y="3830118"/>
            <a:ext cx="4819951" cy="1820545"/>
            <a:chOff x="4927277" y="3830118"/>
            <a:chExt cx="3615054" cy="1820545"/>
          </a:xfrm>
        </p:grpSpPr>
        <p:pic>
          <p:nvPicPr>
            <p:cNvPr id="622" name="Google Shape;622;g1699e2a6aa7_0_30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956074" y="4075229"/>
              <a:ext cx="3533109" cy="12017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3" name="Google Shape;623;g1699e2a6aa7_0_308"/>
            <p:cNvSpPr/>
            <p:nvPr/>
          </p:nvSpPr>
          <p:spPr>
            <a:xfrm>
              <a:off x="4927277" y="3830118"/>
              <a:ext cx="3615054" cy="1820545"/>
            </a:xfrm>
            <a:custGeom>
              <a:rect b="b" l="l" r="r" t="t"/>
              <a:pathLst>
                <a:path extrusionOk="0" h="1820545" w="3615054">
                  <a:moveTo>
                    <a:pt x="0" y="0"/>
                  </a:moveTo>
                  <a:lnTo>
                    <a:pt x="3614738" y="0"/>
                  </a:lnTo>
                  <a:lnTo>
                    <a:pt x="3614738" y="1820143"/>
                  </a:lnTo>
                  <a:lnTo>
                    <a:pt x="0" y="1820143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F81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4" name="Google Shape;624;g1699e2a6aa7_0_308"/>
          <p:cNvSpPr txBox="1"/>
          <p:nvPr>
            <p:ph idx="10" type="dt"/>
          </p:nvPr>
        </p:nvSpPr>
        <p:spPr>
          <a:xfrm>
            <a:off x="5363515" y="6322806"/>
            <a:ext cx="6704700" cy="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780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Pág.  2</a:t>
            </a:r>
            <a:r>
              <a:rPr baseline="30000" lang="en-US" sz="1800"/>
              <a:t>TÍTULO DE LA VIDEOLECCIÓN</a:t>
            </a:r>
            <a:endParaRPr baseline="30000" sz="1800"/>
          </a:p>
        </p:txBody>
      </p:sp>
      <p:sp>
        <p:nvSpPr>
          <p:cNvPr id="625" name="Google Shape;625;g1699e2a6aa7_0_308"/>
          <p:cNvSpPr txBox="1"/>
          <p:nvPr>
            <p:ph idx="11" type="ftr"/>
          </p:nvPr>
        </p:nvSpPr>
        <p:spPr>
          <a:xfrm>
            <a:off x="6281555" y="6310106"/>
            <a:ext cx="1165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Flex Layout</a:t>
            </a:r>
            <a:endParaRPr/>
          </a:p>
        </p:txBody>
      </p:sp>
      <p:sp>
        <p:nvSpPr>
          <p:cNvPr id="626" name="Google Shape;626;g1699e2a6aa7_0_308"/>
          <p:cNvSpPr txBox="1"/>
          <p:nvPr>
            <p:ph idx="12" type="sldNum"/>
          </p:nvPr>
        </p:nvSpPr>
        <p:spPr>
          <a:xfrm>
            <a:off x="11348720" y="6332309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7" name="Google Shape;627;g1699e2a6aa7_0_308"/>
          <p:cNvSpPr txBox="1"/>
          <p:nvPr>
            <p:ph type="title"/>
          </p:nvPr>
        </p:nvSpPr>
        <p:spPr>
          <a:xfrm>
            <a:off x="612987" y="253682"/>
            <a:ext cx="30381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009999"/>
                </a:solidFill>
              </a:rPr>
              <a:t>Flex Layout</a:t>
            </a:r>
            <a:endParaRPr>
              <a:solidFill>
                <a:srgbClr val="00999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699e2a6aa7_0_324"/>
          <p:cNvSpPr txBox="1"/>
          <p:nvPr>
            <p:ph type="title"/>
          </p:nvPr>
        </p:nvSpPr>
        <p:spPr>
          <a:xfrm>
            <a:off x="612987" y="253682"/>
            <a:ext cx="30381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Flex Layout</a:t>
            </a:r>
            <a:endParaRPr/>
          </a:p>
        </p:txBody>
      </p:sp>
      <p:sp>
        <p:nvSpPr>
          <p:cNvPr id="633" name="Google Shape;633;g1699e2a6aa7_0_324"/>
          <p:cNvSpPr txBox="1"/>
          <p:nvPr/>
        </p:nvSpPr>
        <p:spPr>
          <a:xfrm>
            <a:off x="612987" y="943165"/>
            <a:ext cx="10810500" cy="8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400">
            <a:spAutoFit/>
          </a:bodyPr>
          <a:lstStyle/>
          <a:p>
            <a:pPr indent="-342900" lvl="0" marL="355600" marR="5080" rtl="0" algn="l">
              <a:lnSpc>
                <a:spcPct val="11958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Align-content: permite controlar el comportamiento  cuando tenemos varias líneas (wrap)</a:t>
            </a:r>
            <a:endParaRPr b="0" i="0" sz="24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34" name="Google Shape;634;g1699e2a6aa7_0_324"/>
          <p:cNvSpPr txBox="1"/>
          <p:nvPr/>
        </p:nvSpPr>
        <p:spPr>
          <a:xfrm>
            <a:off x="6576053" y="1772815"/>
            <a:ext cx="4807200" cy="1928400"/>
          </a:xfrm>
          <a:prstGeom prst="rect">
            <a:avLst/>
          </a:prstGeom>
          <a:solidFill>
            <a:srgbClr val="27282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6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.container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576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flex;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5765" marR="1159510" rtl="0" algn="l">
              <a:lnSpc>
                <a:spcPct val="1174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row;  flex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wrap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wrap;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5765" marR="854710" rtl="0" algn="l">
              <a:lnSpc>
                <a:spcPct val="1510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align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stretch;  </a:t>
            </a:r>
            <a:endParaRPr b="0" i="0" sz="145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5765" marR="854710" rtl="0" algn="l">
              <a:lnSpc>
                <a:spcPct val="1510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300px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5" name="Google Shape;635;g1699e2a6aa7_0_324"/>
          <p:cNvSpPr txBox="1"/>
          <p:nvPr/>
        </p:nvSpPr>
        <p:spPr>
          <a:xfrm>
            <a:off x="546835" y="1772815"/>
            <a:ext cx="4807200" cy="1928400"/>
          </a:xfrm>
          <a:prstGeom prst="rect">
            <a:avLst/>
          </a:prstGeom>
          <a:solidFill>
            <a:srgbClr val="27282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6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.container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576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flex;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5765" marR="1159510" rtl="0" algn="l">
              <a:lnSpc>
                <a:spcPct val="1174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row;  flex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wrap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wrap;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5765" marR="956310" rtl="0" algn="l">
              <a:lnSpc>
                <a:spcPct val="1510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align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center;  </a:t>
            </a:r>
            <a:endParaRPr b="0" i="0" sz="145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5765" marR="956310" rtl="0" algn="l">
              <a:lnSpc>
                <a:spcPct val="1510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300px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36" name="Google Shape;636;g1699e2a6aa7_0_324"/>
          <p:cNvGrpSpPr/>
          <p:nvPr/>
        </p:nvGrpSpPr>
        <p:grpSpPr>
          <a:xfrm>
            <a:off x="540472" y="3979835"/>
            <a:ext cx="4819951" cy="1692275"/>
            <a:chOff x="405364" y="3979835"/>
            <a:chExt cx="3615054" cy="1692275"/>
          </a:xfrm>
        </p:grpSpPr>
        <p:pic>
          <p:nvPicPr>
            <p:cNvPr id="637" name="Google Shape;637;g1699e2a6aa7_0_3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4215" y="4421057"/>
              <a:ext cx="3540976" cy="7935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8" name="Google Shape;638;g1699e2a6aa7_0_324"/>
            <p:cNvSpPr/>
            <p:nvPr/>
          </p:nvSpPr>
          <p:spPr>
            <a:xfrm>
              <a:off x="405364" y="3979835"/>
              <a:ext cx="3615054" cy="1692275"/>
            </a:xfrm>
            <a:custGeom>
              <a:rect b="b" l="l" r="r" t="t"/>
              <a:pathLst>
                <a:path extrusionOk="0" h="1692275" w="3615054">
                  <a:moveTo>
                    <a:pt x="0" y="0"/>
                  </a:moveTo>
                  <a:lnTo>
                    <a:pt x="3614738" y="0"/>
                  </a:lnTo>
                  <a:lnTo>
                    <a:pt x="3614738" y="1691876"/>
                  </a:lnTo>
                  <a:lnTo>
                    <a:pt x="0" y="1691876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F81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9" name="Google Shape;639;g1699e2a6aa7_0_324"/>
          <p:cNvGrpSpPr/>
          <p:nvPr/>
        </p:nvGrpSpPr>
        <p:grpSpPr>
          <a:xfrm>
            <a:off x="6599948" y="3979835"/>
            <a:ext cx="4789474" cy="1643379"/>
            <a:chOff x="4950085" y="3979835"/>
            <a:chExt cx="3592195" cy="1643379"/>
          </a:xfrm>
        </p:grpSpPr>
        <p:pic>
          <p:nvPicPr>
            <p:cNvPr id="640" name="Google Shape;640;g1699e2a6aa7_0_3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994388" y="4044281"/>
              <a:ext cx="3487505" cy="14920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g1699e2a6aa7_0_324"/>
            <p:cNvSpPr/>
            <p:nvPr/>
          </p:nvSpPr>
          <p:spPr>
            <a:xfrm>
              <a:off x="4950085" y="3979835"/>
              <a:ext cx="3592195" cy="1643379"/>
            </a:xfrm>
            <a:custGeom>
              <a:rect b="b" l="l" r="r" t="t"/>
              <a:pathLst>
                <a:path extrusionOk="0" h="1643379" w="3592195">
                  <a:moveTo>
                    <a:pt x="0" y="0"/>
                  </a:moveTo>
                  <a:lnTo>
                    <a:pt x="3591930" y="0"/>
                  </a:lnTo>
                  <a:lnTo>
                    <a:pt x="3591930" y="1643353"/>
                  </a:lnTo>
                  <a:lnTo>
                    <a:pt x="0" y="1643353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F81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2" name="Google Shape;642;g1699e2a6aa7_0_324"/>
          <p:cNvSpPr txBox="1"/>
          <p:nvPr>
            <p:ph idx="10" type="dt"/>
          </p:nvPr>
        </p:nvSpPr>
        <p:spPr>
          <a:xfrm>
            <a:off x="5363515" y="6322806"/>
            <a:ext cx="6704700" cy="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780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Pág.  2</a:t>
            </a:r>
            <a:r>
              <a:rPr baseline="30000" lang="en-US" sz="1800"/>
              <a:t>TÍTULO DE LA VIDEOLECCIÓN</a:t>
            </a:r>
            <a:endParaRPr baseline="30000" sz="1800"/>
          </a:p>
        </p:txBody>
      </p:sp>
      <p:sp>
        <p:nvSpPr>
          <p:cNvPr id="643" name="Google Shape;643;g1699e2a6aa7_0_324"/>
          <p:cNvSpPr txBox="1"/>
          <p:nvPr>
            <p:ph idx="11" type="ftr"/>
          </p:nvPr>
        </p:nvSpPr>
        <p:spPr>
          <a:xfrm>
            <a:off x="6281555" y="6310106"/>
            <a:ext cx="1165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Flex Layout</a:t>
            </a:r>
            <a:endParaRPr/>
          </a:p>
        </p:txBody>
      </p:sp>
      <p:sp>
        <p:nvSpPr>
          <p:cNvPr id="644" name="Google Shape;644;g1699e2a6aa7_0_324"/>
          <p:cNvSpPr txBox="1"/>
          <p:nvPr>
            <p:ph idx="12" type="sldNum"/>
          </p:nvPr>
        </p:nvSpPr>
        <p:spPr>
          <a:xfrm>
            <a:off x="11348720" y="6332309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5" name="Google Shape;645;g1699e2a6aa7_0_324"/>
          <p:cNvSpPr txBox="1"/>
          <p:nvPr>
            <p:ph type="title"/>
          </p:nvPr>
        </p:nvSpPr>
        <p:spPr>
          <a:xfrm>
            <a:off x="612987" y="253682"/>
            <a:ext cx="30381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009999"/>
                </a:solidFill>
              </a:rPr>
              <a:t>Flex Layout</a:t>
            </a:r>
            <a:endParaRPr>
              <a:solidFill>
                <a:srgbClr val="00999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699e2a6aa7_0_340"/>
          <p:cNvSpPr txBox="1"/>
          <p:nvPr>
            <p:ph type="title"/>
          </p:nvPr>
        </p:nvSpPr>
        <p:spPr>
          <a:xfrm>
            <a:off x="612987" y="253682"/>
            <a:ext cx="30381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Flex Layout</a:t>
            </a:r>
            <a:endParaRPr/>
          </a:p>
        </p:txBody>
      </p:sp>
      <p:sp>
        <p:nvSpPr>
          <p:cNvPr id="651" name="Google Shape;651;g1699e2a6aa7_0_340"/>
          <p:cNvSpPr txBox="1"/>
          <p:nvPr>
            <p:ph idx="10" type="dt"/>
          </p:nvPr>
        </p:nvSpPr>
        <p:spPr>
          <a:xfrm>
            <a:off x="5363515" y="6322806"/>
            <a:ext cx="6704700" cy="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780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Pág.  2</a:t>
            </a:r>
            <a:r>
              <a:rPr baseline="30000" lang="en-US" sz="1800"/>
              <a:t>TÍTULO DE LA VIDEOLECCIÓN</a:t>
            </a:r>
            <a:endParaRPr baseline="30000" sz="1800"/>
          </a:p>
        </p:txBody>
      </p:sp>
      <p:sp>
        <p:nvSpPr>
          <p:cNvPr id="652" name="Google Shape;652;g1699e2a6aa7_0_340"/>
          <p:cNvSpPr txBox="1"/>
          <p:nvPr>
            <p:ph idx="11" type="ftr"/>
          </p:nvPr>
        </p:nvSpPr>
        <p:spPr>
          <a:xfrm>
            <a:off x="6281555" y="6310106"/>
            <a:ext cx="1165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Flex Layout</a:t>
            </a:r>
            <a:endParaRPr/>
          </a:p>
        </p:txBody>
      </p:sp>
      <p:sp>
        <p:nvSpPr>
          <p:cNvPr id="653" name="Google Shape;653;g1699e2a6aa7_0_340"/>
          <p:cNvSpPr txBox="1"/>
          <p:nvPr>
            <p:ph idx="12" type="sldNum"/>
          </p:nvPr>
        </p:nvSpPr>
        <p:spPr>
          <a:xfrm>
            <a:off x="11348720" y="6332309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654" name="Google Shape;654;g1699e2a6aa7_0_340"/>
          <p:cNvGraphicFramePr/>
          <p:nvPr/>
        </p:nvGraphicFramePr>
        <p:xfrm>
          <a:off x="499533" y="19826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{3E836CAC-E3D7-419C-9513-4D60B04FDC9F}</a:tableStyleId>
              </a:tblPr>
              <a:tblGrid>
                <a:gridCol w="2707625"/>
                <a:gridCol w="8448900"/>
              </a:tblGrid>
              <a:tr h="370850">
                <a:tc gridSpan="2"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align-content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flex-start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Agrupa los ítems al inicio del main-axis (eje principal)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flex-end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Agrupa los ítems al final del main-axis (eje principal)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center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Agrupa los ítems en el centro del main-axis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57912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space-between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558165" rtl="0" algn="l">
                        <a:lnSpc>
                          <a:spcPct val="1006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Distribuye los ítems manteniendo el mismo espacio entre  ellos.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393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57912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space-around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299085" rtl="0" algn="l">
                        <a:lnSpc>
                          <a:spcPct val="1006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Distribuye los ítems manteniendo espacio a ambos lados de  cada uno de ellos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393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stretch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Estira los items para ocupar todo el espacio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655" name="Google Shape;655;g1699e2a6aa7_0_340"/>
          <p:cNvSpPr txBox="1"/>
          <p:nvPr>
            <p:ph type="title"/>
          </p:nvPr>
        </p:nvSpPr>
        <p:spPr>
          <a:xfrm>
            <a:off x="612987" y="253682"/>
            <a:ext cx="30381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009999"/>
                </a:solidFill>
              </a:rPr>
              <a:t>Flex Layout</a:t>
            </a:r>
            <a:endParaRPr>
              <a:solidFill>
                <a:srgbClr val="00999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e870e83f96_0_102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661" name="Google Shape;661;g1e870e83f96_0_102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62" name="Google Shape;662;g1e870e83f96_0_102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3" name="Google Shape;663;g1e870e83f96_0_102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4" name="Google Shape;664;g1e870e83f96_0_102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5" name="Google Shape;665;g1e870e83f96_0_102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6" name="Google Shape;666;g1e870e83f96_0_102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7" name="Google Shape;667;g1e870e83f96_0_102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8" name="Google Shape;668;g1e870e83f96_0_102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9" name="Google Shape;669;g1e870e83f96_0_102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0" name="Google Shape;670;g1e870e83f96_0_102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1" name="Google Shape;671;g1e870e83f96_0_102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2" name="Google Shape;672;g1e870e83f96_0_102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3" name="Google Shape;673;g1e870e83f96_0_102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4" name="Google Shape;674;g1e870e83f96_0_102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5" name="Google Shape;675;g1e870e83f96_0_102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6" name="Google Shape;676;g1e870e83f96_0_102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7" name="Google Shape;677;g1e870e83f96_0_102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8" name="Google Shape;678;g1e870e83f96_0_102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9" name="Google Shape;679;g1e870e83f96_0_102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0" name="Google Shape;680;g1e870e83f96_0_102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1" name="Google Shape;681;g1e870e83f96_0_102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2" name="Google Shape;682;g1e870e83f96_0_102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3" name="Google Shape;683;g1e870e83f96_0_102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4" name="Google Shape;684;g1e870e83f96_0_102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5" name="Google Shape;685;g1e870e83f96_0_102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6" name="Google Shape;686;g1e870e83f96_0_102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7" name="Google Shape;687;g1e870e83f96_0_102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8" name="Google Shape;688;g1e870e83f96_0_102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9" name="Google Shape;689;g1e870e83f96_0_102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0" name="Google Shape;690;g1e870e83f96_0_102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91" name="Google Shape;691;g1e870e83f96_0_102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1470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92" name="Google Shape;692;g1e870e83f96_0_102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824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93" name="Google Shape;693;g1e870e83f96_0_102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824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694" name="Google Shape;694;g1e870e83f96_0_102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95" name="Google Shape;695;g1e870e83f96_0_102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6" name="Google Shape;696;g1e870e83f96_0_102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7" name="Google Shape;697;g1e870e83f96_0_102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8" name="Google Shape;698;g1e870e83f96_0_102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9" name="Google Shape;699;g1e870e83f96_0_102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0" name="Google Shape;700;g1e870e83f96_0_102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1" name="Google Shape;701;g1e870e83f96_0_102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2" name="Google Shape;702;g1e870e83f96_0_102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3" name="Google Shape;703;g1e870e83f96_0_102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4" name="Google Shape;704;g1e870e83f96_0_102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5" name="Google Shape;705;g1e870e83f96_0_102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6" name="Google Shape;706;g1e870e83f96_0_102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7" name="Google Shape;707;g1e870e83f96_0_102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8" name="Google Shape;708;g1e870e83f96_0_102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9" name="Google Shape;709;g1e870e83f96_0_102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0" name="Google Shape;710;g1e870e83f96_0_102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1" name="Google Shape;711;g1e870e83f96_0_102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2" name="Google Shape;712;g1e870e83f96_0_102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3" name="Google Shape;713;g1e870e83f96_0_102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4" name="Google Shape;714;g1e870e83f96_0_102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5" name="Google Shape;715;g1e870e83f96_0_102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6" name="Google Shape;716;g1e870e83f96_0_102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7" name="Google Shape;717;g1e870e83f96_0_102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8" name="Google Shape;718;g1e870e83f96_0_102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9" name="Google Shape;719;g1e870e83f96_0_102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0" name="Google Shape;720;g1e870e83f96_0_102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1" name="Google Shape;721;g1e870e83f96_0_102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2" name="Google Shape;722;g1e870e83f96_0_102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3" name="Google Shape;723;g1e870e83f96_0_102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24" name="Google Shape;724;g1e870e83f96_0_102"/>
          <p:cNvSpPr/>
          <p:nvPr/>
        </p:nvSpPr>
        <p:spPr>
          <a:xfrm>
            <a:off x="0" y="0"/>
            <a:ext cx="122085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25" name="Google Shape;725;g1e870e83f96_0_102"/>
          <p:cNvSpPr/>
          <p:nvPr/>
        </p:nvSpPr>
        <p:spPr>
          <a:xfrm rot="-8100000">
            <a:off x="-263203" y="1567091"/>
            <a:ext cx="568090" cy="568090"/>
          </a:xfrm>
          <a:prstGeom prst="rtTriangle">
            <a:avLst/>
          </a:prstGeom>
          <a:solidFill>
            <a:schemeClr val="lt1">
              <a:alpha val="7333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726" name="Google Shape;726;g1e870e83f96_0_102"/>
          <p:cNvGrpSpPr/>
          <p:nvPr/>
        </p:nvGrpSpPr>
        <p:grpSpPr>
          <a:xfrm>
            <a:off x="0" y="0"/>
            <a:ext cx="12189176" cy="6858000"/>
            <a:chOff x="-6214" y="-1"/>
            <a:chExt cx="12214827" cy="6858000"/>
          </a:xfrm>
        </p:grpSpPr>
        <p:cxnSp>
          <p:nvCxnSpPr>
            <p:cNvPr id="727" name="Google Shape;727;g1e870e83f96_0_102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8" name="Google Shape;728;g1e870e83f96_0_102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9" name="Google Shape;729;g1e870e83f96_0_102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0" name="Google Shape;730;g1e870e83f96_0_102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1" name="Google Shape;731;g1e870e83f96_0_102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2" name="Google Shape;732;g1e870e83f96_0_102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3" name="Google Shape;733;g1e870e83f96_0_102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4" name="Google Shape;734;g1e870e83f96_0_102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5" name="Google Shape;735;g1e870e83f96_0_102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6" name="Google Shape;736;g1e870e83f96_0_102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7" name="Google Shape;737;g1e870e83f96_0_102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8" name="Google Shape;738;g1e870e83f96_0_102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9" name="Google Shape;739;g1e870e83f96_0_102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0" name="Google Shape;740;g1e870e83f96_0_102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1" name="Google Shape;741;g1e870e83f96_0_102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2" name="Google Shape;742;g1e870e83f96_0_102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3" name="Google Shape;743;g1e870e83f96_0_102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4" name="Google Shape;744;g1e870e83f96_0_102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5" name="Google Shape;745;g1e870e83f96_0_102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6" name="Google Shape;746;g1e870e83f96_0_102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7" name="Google Shape;747;g1e870e83f96_0_102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8" name="Google Shape;748;g1e870e83f96_0_102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9" name="Google Shape;749;g1e870e83f96_0_102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0" name="Google Shape;750;g1e870e83f96_0_102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1" name="Google Shape;751;g1e870e83f96_0_102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2" name="Google Shape;752;g1e870e83f96_0_102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3" name="Google Shape;753;g1e870e83f96_0_102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4" name="Google Shape;754;g1e870e83f96_0_102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5" name="Google Shape;755;g1e870e83f96_0_102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56" name="Google Shape;756;g1e870e83f96_0_102"/>
          <p:cNvSpPr txBox="1"/>
          <p:nvPr>
            <p:ph type="ctrTitle"/>
          </p:nvPr>
        </p:nvSpPr>
        <p:spPr>
          <a:xfrm>
            <a:off x="299046" y="728907"/>
            <a:ext cx="5578500" cy="22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rgbClr val="009999"/>
                </a:solidFill>
              </a:rPr>
              <a:t>PROPIEDADES DE</a:t>
            </a:r>
            <a:endParaRPr b="1" sz="4400">
              <a:solidFill>
                <a:srgbClr val="00999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rgbClr val="009999"/>
                </a:solidFill>
              </a:rPr>
              <a:t>LOS ITEMS</a:t>
            </a:r>
            <a:endParaRPr b="1" sz="4400">
              <a:solidFill>
                <a:srgbClr val="00999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rgbClr val="009999"/>
                </a:solidFill>
              </a:rPr>
              <a:t> </a:t>
            </a:r>
            <a:endParaRPr b="1" sz="4400">
              <a:solidFill>
                <a:srgbClr val="009999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6666"/>
              <a:buFont typeface="Arial"/>
              <a:buNone/>
            </a:pPr>
            <a:r>
              <a:rPr b="1" lang="en-US" sz="3000">
                <a:solidFill>
                  <a:srgbClr val="FF0000"/>
                </a:solidFill>
              </a:rPr>
              <a:t>FLEX LAYOUT</a:t>
            </a:r>
            <a:endParaRPr b="1" sz="3000">
              <a:solidFill>
                <a:srgbClr val="FF0000"/>
              </a:solidFill>
            </a:endParaRPr>
          </a:p>
        </p:txBody>
      </p:sp>
      <p:pic>
        <p:nvPicPr>
          <p:cNvPr id="757" name="Google Shape;757;g1e870e83f96_0_102"/>
          <p:cNvPicPr preferRelativeResize="0"/>
          <p:nvPr/>
        </p:nvPicPr>
        <p:blipFill rotWithShape="1">
          <a:blip r:embed="rId3">
            <a:alphaModFix/>
          </a:blip>
          <a:srcRect b="0" l="17703" r="22670" t="0"/>
          <a:stretch/>
        </p:blipFill>
        <p:spPr>
          <a:xfrm>
            <a:off x="6075730" y="-3440"/>
            <a:ext cx="6129239" cy="6861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1699e2a6aa7_0_356"/>
          <p:cNvSpPr txBox="1"/>
          <p:nvPr>
            <p:ph type="title"/>
          </p:nvPr>
        </p:nvSpPr>
        <p:spPr>
          <a:xfrm>
            <a:off x="612987" y="253682"/>
            <a:ext cx="30381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Flex Layout</a:t>
            </a:r>
            <a:endParaRPr/>
          </a:p>
        </p:txBody>
      </p:sp>
      <p:sp>
        <p:nvSpPr>
          <p:cNvPr id="763" name="Google Shape;763;g1699e2a6aa7_0_356"/>
          <p:cNvSpPr txBox="1"/>
          <p:nvPr/>
        </p:nvSpPr>
        <p:spPr>
          <a:xfrm>
            <a:off x="612987" y="1171765"/>
            <a:ext cx="94497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ucida San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Order: establece un orden de los items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64" name="Google Shape;764;g1699e2a6aa7_0_356"/>
          <p:cNvSpPr/>
          <p:nvPr/>
        </p:nvSpPr>
        <p:spPr>
          <a:xfrm>
            <a:off x="510081" y="1768128"/>
            <a:ext cx="4804367" cy="4206875"/>
          </a:xfrm>
          <a:custGeom>
            <a:rect b="b" l="l" r="r" t="t"/>
            <a:pathLst>
              <a:path extrusionOk="0" h="4206875" w="3605529">
                <a:moveTo>
                  <a:pt x="3605212" y="0"/>
                </a:moveTo>
                <a:lnTo>
                  <a:pt x="0" y="0"/>
                </a:lnTo>
                <a:lnTo>
                  <a:pt x="0" y="4206875"/>
                </a:lnTo>
                <a:lnTo>
                  <a:pt x="3605212" y="4206875"/>
                </a:lnTo>
                <a:lnTo>
                  <a:pt x="3605212" y="0"/>
                </a:lnTo>
                <a:close/>
              </a:path>
            </a:pathLst>
          </a:custGeom>
          <a:solidFill>
            <a:srgbClr val="27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g1699e2a6aa7_0_356"/>
          <p:cNvSpPr txBox="1"/>
          <p:nvPr/>
        </p:nvSpPr>
        <p:spPr>
          <a:xfrm>
            <a:off x="493148" y="1681298"/>
            <a:ext cx="3961500" cy="42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8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.container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8465" marR="0" rtl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flex;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846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row;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.item1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8465" marR="207645" rtl="0" algn="l">
              <a:lnSpc>
                <a:spcPct val="1174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blue;  order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.item2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8465" marR="207645" rtl="0" algn="l">
              <a:lnSpc>
                <a:spcPct val="117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gray;  order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.item3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8465" marR="5080" rtl="0" algn="l">
              <a:lnSpc>
                <a:spcPct val="117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orange;  order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66" name="Google Shape;766;g1699e2a6aa7_0_3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8484" y="1768128"/>
            <a:ext cx="5689600" cy="78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g1699e2a6aa7_0_356"/>
          <p:cNvSpPr txBox="1"/>
          <p:nvPr/>
        </p:nvSpPr>
        <p:spPr>
          <a:xfrm>
            <a:off x="5762559" y="4465877"/>
            <a:ext cx="5402400" cy="8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400">
            <a:spAutoFit/>
          </a:bodyPr>
          <a:lstStyle/>
          <a:p>
            <a:pPr indent="0" lvl="0" marL="12700" marR="5080" rtl="0" algn="l">
              <a:lnSpc>
                <a:spcPct val="119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*No cambia el órden lógico  sólo el visual</a:t>
            </a:r>
            <a:endParaRPr b="0" i="0" sz="24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68" name="Google Shape;768;g1699e2a6aa7_0_356"/>
          <p:cNvSpPr txBox="1"/>
          <p:nvPr>
            <p:ph idx="10" type="dt"/>
          </p:nvPr>
        </p:nvSpPr>
        <p:spPr>
          <a:xfrm>
            <a:off x="5363515" y="6322806"/>
            <a:ext cx="6704700" cy="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780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Pág.  2</a:t>
            </a:r>
            <a:r>
              <a:rPr baseline="30000" lang="en-US" sz="1800"/>
              <a:t>TÍTULO DE LA VIDEOLECCIÓN</a:t>
            </a:r>
            <a:endParaRPr baseline="30000" sz="1800"/>
          </a:p>
        </p:txBody>
      </p:sp>
      <p:sp>
        <p:nvSpPr>
          <p:cNvPr id="769" name="Google Shape;769;g1699e2a6aa7_0_356"/>
          <p:cNvSpPr txBox="1"/>
          <p:nvPr>
            <p:ph idx="11" type="ftr"/>
          </p:nvPr>
        </p:nvSpPr>
        <p:spPr>
          <a:xfrm>
            <a:off x="6281555" y="6310106"/>
            <a:ext cx="1165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Flex Layout</a:t>
            </a:r>
            <a:endParaRPr/>
          </a:p>
        </p:txBody>
      </p:sp>
      <p:sp>
        <p:nvSpPr>
          <p:cNvPr id="770" name="Google Shape;770;g1699e2a6aa7_0_356"/>
          <p:cNvSpPr txBox="1"/>
          <p:nvPr>
            <p:ph idx="12" type="sldNum"/>
          </p:nvPr>
        </p:nvSpPr>
        <p:spPr>
          <a:xfrm>
            <a:off x="11348720" y="6332309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1" name="Google Shape;771;g1699e2a6aa7_0_356"/>
          <p:cNvSpPr txBox="1"/>
          <p:nvPr>
            <p:ph type="title"/>
          </p:nvPr>
        </p:nvSpPr>
        <p:spPr>
          <a:xfrm>
            <a:off x="612987" y="253682"/>
            <a:ext cx="30381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009999"/>
                </a:solidFill>
              </a:rPr>
              <a:t>Flex Layout</a:t>
            </a:r>
            <a:endParaRPr>
              <a:solidFill>
                <a:srgbClr val="00999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1699e2a6aa7_0_368"/>
          <p:cNvSpPr txBox="1"/>
          <p:nvPr>
            <p:ph type="title"/>
          </p:nvPr>
        </p:nvSpPr>
        <p:spPr>
          <a:xfrm>
            <a:off x="612987" y="253682"/>
            <a:ext cx="30381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Flex Layout</a:t>
            </a:r>
            <a:endParaRPr/>
          </a:p>
        </p:txBody>
      </p:sp>
      <p:sp>
        <p:nvSpPr>
          <p:cNvPr id="777" name="Google Shape;777;g1699e2a6aa7_0_368"/>
          <p:cNvSpPr txBox="1"/>
          <p:nvPr/>
        </p:nvSpPr>
        <p:spPr>
          <a:xfrm>
            <a:off x="612987" y="1171765"/>
            <a:ext cx="9472500" cy="8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ucida San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Flex-grow: espacio que debe ocupar el  elemento dentro de un container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78" name="Google Shape;778;g1699e2a6aa7_0_368"/>
          <p:cNvSpPr txBox="1"/>
          <p:nvPr/>
        </p:nvSpPr>
        <p:spPr>
          <a:xfrm>
            <a:off x="612987" y="5159565"/>
            <a:ext cx="99288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ucida San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2 quiere decir que aumenta le factor de crecimiento no el  doble que los otros ítems</a:t>
            </a:r>
            <a:endParaRPr b="0" i="0" sz="20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79" name="Google Shape;779;g1699e2a6aa7_0_368"/>
          <p:cNvSpPr/>
          <p:nvPr/>
        </p:nvSpPr>
        <p:spPr>
          <a:xfrm>
            <a:off x="508000" y="2204864"/>
            <a:ext cx="4804367" cy="2094229"/>
          </a:xfrm>
          <a:custGeom>
            <a:rect b="b" l="l" r="r" t="t"/>
            <a:pathLst>
              <a:path extrusionOk="0" h="2094229" w="3605529">
                <a:moveTo>
                  <a:pt x="3605212" y="0"/>
                </a:moveTo>
                <a:lnTo>
                  <a:pt x="0" y="0"/>
                </a:lnTo>
                <a:lnTo>
                  <a:pt x="0" y="2093912"/>
                </a:lnTo>
                <a:lnTo>
                  <a:pt x="3605212" y="2093912"/>
                </a:lnTo>
                <a:lnTo>
                  <a:pt x="3605212" y="0"/>
                </a:lnTo>
                <a:close/>
              </a:path>
            </a:pathLst>
          </a:custGeom>
          <a:solidFill>
            <a:srgbClr val="27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g1699e2a6aa7_0_368"/>
          <p:cNvSpPr txBox="1"/>
          <p:nvPr/>
        </p:nvSpPr>
        <p:spPr>
          <a:xfrm>
            <a:off x="491067" y="2118043"/>
            <a:ext cx="3690900" cy="21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8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.container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846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flex;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8465" marR="0" rtl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row;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.item2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8465" marR="5080" rtl="0" algn="l">
              <a:lnSpc>
                <a:spcPct val="117400"/>
              </a:lnSpc>
              <a:spcBef>
                <a:spcPts val="145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grow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gray;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81" name="Google Shape;781;g1699e2a6aa7_0_3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8484" y="4146377"/>
            <a:ext cx="75946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g1699e2a6aa7_0_368"/>
          <p:cNvSpPr txBox="1"/>
          <p:nvPr>
            <p:ph idx="10" type="dt"/>
          </p:nvPr>
        </p:nvSpPr>
        <p:spPr>
          <a:xfrm>
            <a:off x="5363515" y="6322806"/>
            <a:ext cx="6704700" cy="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780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Pág.  2</a:t>
            </a:r>
            <a:r>
              <a:rPr baseline="30000" lang="en-US" sz="1800"/>
              <a:t>TÍTULO DE LA VIDEOLECCIÓN</a:t>
            </a:r>
            <a:endParaRPr baseline="30000" sz="1800"/>
          </a:p>
        </p:txBody>
      </p:sp>
      <p:sp>
        <p:nvSpPr>
          <p:cNvPr id="783" name="Google Shape;783;g1699e2a6aa7_0_368"/>
          <p:cNvSpPr txBox="1"/>
          <p:nvPr>
            <p:ph idx="11" type="ftr"/>
          </p:nvPr>
        </p:nvSpPr>
        <p:spPr>
          <a:xfrm>
            <a:off x="6281555" y="6310106"/>
            <a:ext cx="1165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Flex Layout</a:t>
            </a:r>
            <a:endParaRPr/>
          </a:p>
        </p:txBody>
      </p:sp>
      <p:sp>
        <p:nvSpPr>
          <p:cNvPr id="784" name="Google Shape;784;g1699e2a6aa7_0_368"/>
          <p:cNvSpPr txBox="1"/>
          <p:nvPr>
            <p:ph idx="12" type="sldNum"/>
          </p:nvPr>
        </p:nvSpPr>
        <p:spPr>
          <a:xfrm>
            <a:off x="11348720" y="6332309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5" name="Google Shape;785;g1699e2a6aa7_0_368"/>
          <p:cNvSpPr txBox="1"/>
          <p:nvPr>
            <p:ph type="title"/>
          </p:nvPr>
        </p:nvSpPr>
        <p:spPr>
          <a:xfrm>
            <a:off x="612987" y="253682"/>
            <a:ext cx="30381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009999"/>
                </a:solidFill>
              </a:rPr>
              <a:t>Flex Layout</a:t>
            </a:r>
            <a:endParaRPr>
              <a:solidFill>
                <a:srgbClr val="00999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1e870e83f96_0_204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791" name="Google Shape;791;g1e870e83f96_0_204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92" name="Google Shape;792;g1e870e83f96_0_204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3" name="Google Shape;793;g1e870e83f96_0_204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4" name="Google Shape;794;g1e870e83f96_0_204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5" name="Google Shape;795;g1e870e83f96_0_204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6" name="Google Shape;796;g1e870e83f96_0_204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7" name="Google Shape;797;g1e870e83f96_0_204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8" name="Google Shape;798;g1e870e83f96_0_204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9" name="Google Shape;799;g1e870e83f96_0_204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0" name="Google Shape;800;g1e870e83f96_0_204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1" name="Google Shape;801;g1e870e83f96_0_204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2" name="Google Shape;802;g1e870e83f96_0_204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3" name="Google Shape;803;g1e870e83f96_0_204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4" name="Google Shape;804;g1e870e83f96_0_204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5" name="Google Shape;805;g1e870e83f96_0_204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6" name="Google Shape;806;g1e870e83f96_0_204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7" name="Google Shape;807;g1e870e83f96_0_204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8" name="Google Shape;808;g1e870e83f96_0_204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9" name="Google Shape;809;g1e870e83f96_0_204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0" name="Google Shape;810;g1e870e83f96_0_204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1" name="Google Shape;811;g1e870e83f96_0_204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2" name="Google Shape;812;g1e870e83f96_0_204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3" name="Google Shape;813;g1e870e83f96_0_204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4" name="Google Shape;814;g1e870e83f96_0_204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5" name="Google Shape;815;g1e870e83f96_0_204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6" name="Google Shape;816;g1e870e83f96_0_204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7" name="Google Shape;817;g1e870e83f96_0_204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8" name="Google Shape;818;g1e870e83f96_0_204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9" name="Google Shape;819;g1e870e83f96_0_204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0" name="Google Shape;820;g1e870e83f96_0_204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21" name="Google Shape;821;g1e870e83f96_0_204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1470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22" name="Google Shape;822;g1e870e83f96_0_204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824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23" name="Google Shape;823;g1e870e83f96_0_204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824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824" name="Google Shape;824;g1e870e83f96_0_204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25" name="Google Shape;825;g1e870e83f96_0_204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6" name="Google Shape;826;g1e870e83f96_0_204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7" name="Google Shape;827;g1e870e83f96_0_204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8" name="Google Shape;828;g1e870e83f96_0_204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9" name="Google Shape;829;g1e870e83f96_0_204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0" name="Google Shape;830;g1e870e83f96_0_204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1" name="Google Shape;831;g1e870e83f96_0_204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2" name="Google Shape;832;g1e870e83f96_0_204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3" name="Google Shape;833;g1e870e83f96_0_204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4" name="Google Shape;834;g1e870e83f96_0_204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5" name="Google Shape;835;g1e870e83f96_0_204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6" name="Google Shape;836;g1e870e83f96_0_204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7" name="Google Shape;837;g1e870e83f96_0_204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8" name="Google Shape;838;g1e870e83f96_0_204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9" name="Google Shape;839;g1e870e83f96_0_204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0" name="Google Shape;840;g1e870e83f96_0_204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1" name="Google Shape;841;g1e870e83f96_0_204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2" name="Google Shape;842;g1e870e83f96_0_204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3" name="Google Shape;843;g1e870e83f96_0_204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4" name="Google Shape;844;g1e870e83f96_0_204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5" name="Google Shape;845;g1e870e83f96_0_204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6" name="Google Shape;846;g1e870e83f96_0_204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7" name="Google Shape;847;g1e870e83f96_0_204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8" name="Google Shape;848;g1e870e83f96_0_204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9" name="Google Shape;849;g1e870e83f96_0_204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0" name="Google Shape;850;g1e870e83f96_0_204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1" name="Google Shape;851;g1e870e83f96_0_204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2" name="Google Shape;852;g1e870e83f96_0_204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3" name="Google Shape;853;g1e870e83f96_0_204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54" name="Google Shape;854;g1e870e83f96_0_204"/>
          <p:cNvSpPr/>
          <p:nvPr/>
        </p:nvSpPr>
        <p:spPr>
          <a:xfrm>
            <a:off x="0" y="0"/>
            <a:ext cx="122085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55" name="Google Shape;855;g1e870e83f96_0_204"/>
          <p:cNvSpPr/>
          <p:nvPr/>
        </p:nvSpPr>
        <p:spPr>
          <a:xfrm rot="-8100000">
            <a:off x="-263203" y="1567091"/>
            <a:ext cx="568090" cy="568090"/>
          </a:xfrm>
          <a:prstGeom prst="rtTriangle">
            <a:avLst/>
          </a:prstGeom>
          <a:solidFill>
            <a:schemeClr val="lt1">
              <a:alpha val="7333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856" name="Google Shape;856;g1e870e83f96_0_204"/>
          <p:cNvGrpSpPr/>
          <p:nvPr/>
        </p:nvGrpSpPr>
        <p:grpSpPr>
          <a:xfrm>
            <a:off x="0" y="0"/>
            <a:ext cx="12189176" cy="6858000"/>
            <a:chOff x="-6214" y="-1"/>
            <a:chExt cx="12214827" cy="6858000"/>
          </a:xfrm>
        </p:grpSpPr>
        <p:cxnSp>
          <p:nvCxnSpPr>
            <p:cNvPr id="857" name="Google Shape;857;g1e870e83f96_0_204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8" name="Google Shape;858;g1e870e83f96_0_204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9" name="Google Shape;859;g1e870e83f96_0_204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0" name="Google Shape;860;g1e870e83f96_0_204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1" name="Google Shape;861;g1e870e83f96_0_204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2" name="Google Shape;862;g1e870e83f96_0_204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3" name="Google Shape;863;g1e870e83f96_0_204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4" name="Google Shape;864;g1e870e83f96_0_204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5" name="Google Shape;865;g1e870e83f96_0_204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6" name="Google Shape;866;g1e870e83f96_0_204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7" name="Google Shape;867;g1e870e83f96_0_204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8" name="Google Shape;868;g1e870e83f96_0_204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9" name="Google Shape;869;g1e870e83f96_0_204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0" name="Google Shape;870;g1e870e83f96_0_204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1" name="Google Shape;871;g1e870e83f96_0_204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2" name="Google Shape;872;g1e870e83f96_0_204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3" name="Google Shape;873;g1e870e83f96_0_204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4" name="Google Shape;874;g1e870e83f96_0_204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5" name="Google Shape;875;g1e870e83f96_0_204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6" name="Google Shape;876;g1e870e83f96_0_204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7" name="Google Shape;877;g1e870e83f96_0_204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8" name="Google Shape;878;g1e870e83f96_0_204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9" name="Google Shape;879;g1e870e83f96_0_204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0" name="Google Shape;880;g1e870e83f96_0_204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1" name="Google Shape;881;g1e870e83f96_0_204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2" name="Google Shape;882;g1e870e83f96_0_204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3" name="Google Shape;883;g1e870e83f96_0_204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4" name="Google Shape;884;g1e870e83f96_0_204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5" name="Google Shape;885;g1e870e83f96_0_204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86" name="Google Shape;886;g1e870e83f96_0_204"/>
          <p:cNvSpPr txBox="1"/>
          <p:nvPr>
            <p:ph type="ctrTitle"/>
          </p:nvPr>
        </p:nvSpPr>
        <p:spPr>
          <a:xfrm>
            <a:off x="299046" y="728907"/>
            <a:ext cx="5578500" cy="22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009999"/>
                </a:solidFill>
              </a:rPr>
              <a:t>RESUMEN</a:t>
            </a:r>
            <a:endParaRPr b="1" sz="4400">
              <a:solidFill>
                <a:srgbClr val="009999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3000">
                <a:solidFill>
                  <a:srgbClr val="FF0000"/>
                </a:solidFill>
              </a:rPr>
              <a:t>FLEX LAYOUT</a:t>
            </a:r>
            <a:endParaRPr b="1" sz="3000">
              <a:solidFill>
                <a:srgbClr val="FF0000"/>
              </a:solidFill>
            </a:endParaRPr>
          </a:p>
        </p:txBody>
      </p:sp>
      <p:pic>
        <p:nvPicPr>
          <p:cNvPr id="887" name="Google Shape;887;g1e870e83f96_0_204"/>
          <p:cNvPicPr preferRelativeResize="0"/>
          <p:nvPr/>
        </p:nvPicPr>
        <p:blipFill rotWithShape="1">
          <a:blip r:embed="rId3">
            <a:alphaModFix/>
          </a:blip>
          <a:srcRect b="0" l="17703" r="22670" t="0"/>
          <a:stretch/>
        </p:blipFill>
        <p:spPr>
          <a:xfrm>
            <a:off x="6075730" y="-3440"/>
            <a:ext cx="6129239" cy="6861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1699e2a6aa7_0_433"/>
          <p:cNvSpPr txBox="1"/>
          <p:nvPr>
            <p:ph type="title"/>
          </p:nvPr>
        </p:nvSpPr>
        <p:spPr>
          <a:xfrm>
            <a:off x="612987" y="253682"/>
            <a:ext cx="30381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Flex Layout</a:t>
            </a:r>
            <a:endParaRPr/>
          </a:p>
        </p:txBody>
      </p:sp>
      <p:sp>
        <p:nvSpPr>
          <p:cNvPr id="893" name="Google Shape;893;g1699e2a6aa7_0_433"/>
          <p:cNvSpPr txBox="1"/>
          <p:nvPr>
            <p:ph idx="10" type="dt"/>
          </p:nvPr>
        </p:nvSpPr>
        <p:spPr>
          <a:xfrm>
            <a:off x="5363515" y="6322806"/>
            <a:ext cx="6704700" cy="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780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Pág.  2</a:t>
            </a:r>
            <a:r>
              <a:rPr baseline="30000" lang="en-US" sz="1800"/>
              <a:t>TÍTULO DE LA VIDEOLECCIÓN</a:t>
            </a:r>
            <a:endParaRPr baseline="30000" sz="1800"/>
          </a:p>
        </p:txBody>
      </p:sp>
      <p:sp>
        <p:nvSpPr>
          <p:cNvPr id="894" name="Google Shape;894;g1699e2a6aa7_0_433"/>
          <p:cNvSpPr txBox="1"/>
          <p:nvPr>
            <p:ph idx="11" type="ftr"/>
          </p:nvPr>
        </p:nvSpPr>
        <p:spPr>
          <a:xfrm>
            <a:off x="6281555" y="6310106"/>
            <a:ext cx="1165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Flex Layout</a:t>
            </a:r>
            <a:endParaRPr/>
          </a:p>
        </p:txBody>
      </p:sp>
      <p:sp>
        <p:nvSpPr>
          <p:cNvPr id="895" name="Google Shape;895;g1699e2a6aa7_0_433"/>
          <p:cNvSpPr txBox="1"/>
          <p:nvPr>
            <p:ph idx="12" type="sldNum"/>
          </p:nvPr>
        </p:nvSpPr>
        <p:spPr>
          <a:xfrm>
            <a:off x="11348720" y="6332309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896" name="Google Shape;896;g1699e2a6aa7_0_433"/>
          <p:cNvGraphicFramePr/>
          <p:nvPr/>
        </p:nvGraphicFramePr>
        <p:xfrm>
          <a:off x="499533" y="19826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{3E836CAC-E3D7-419C-9513-4D60B04FDC9F}</a:tableStyleId>
              </a:tblPr>
              <a:tblGrid>
                <a:gridCol w="1843200"/>
                <a:gridCol w="9313325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align-self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flex-start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Agrupa los ítems al inicio del cross-axis (eje secundario)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flex-end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Agrupa los ítems al final del cross-axis(eje secundario)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center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Agrupa los ítems en el centro del cross-axis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57912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stretch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575945" rtl="0" algn="l">
                        <a:lnSpc>
                          <a:spcPct val="1006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Alinea los ítems estirándolos para cubrir desde el inicio hasta el  final del contenedor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393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57912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baseline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88900" rtl="0" algn="l">
                        <a:lnSpc>
                          <a:spcPct val="1006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Alinea los ítems en el contenedor según la base de lo que contengan  los ítems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393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897" name="Google Shape;897;g1699e2a6aa7_0_433"/>
          <p:cNvSpPr txBox="1"/>
          <p:nvPr>
            <p:ph type="title"/>
          </p:nvPr>
        </p:nvSpPr>
        <p:spPr>
          <a:xfrm>
            <a:off x="612987" y="253682"/>
            <a:ext cx="30381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009999"/>
                </a:solidFill>
              </a:rPr>
              <a:t>Flex Layout</a:t>
            </a:r>
            <a:endParaRPr>
              <a:solidFill>
                <a:srgbClr val="009999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699e2a6aa7_0_441"/>
          <p:cNvSpPr txBox="1"/>
          <p:nvPr>
            <p:ph type="title"/>
          </p:nvPr>
        </p:nvSpPr>
        <p:spPr>
          <a:xfrm>
            <a:off x="612987" y="253682"/>
            <a:ext cx="59853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Flex Layout</a:t>
            </a:r>
            <a:r>
              <a:rPr lang="en-US">
                <a:solidFill>
                  <a:srgbClr val="009999"/>
                </a:solidFill>
              </a:rPr>
              <a:t> (Resumen)</a:t>
            </a:r>
            <a:endParaRPr>
              <a:solidFill>
                <a:srgbClr val="009999"/>
              </a:solidFill>
            </a:endParaRPr>
          </a:p>
        </p:txBody>
      </p:sp>
      <p:sp>
        <p:nvSpPr>
          <p:cNvPr id="903" name="Google Shape;903;g1699e2a6aa7_0_441"/>
          <p:cNvSpPr txBox="1"/>
          <p:nvPr>
            <p:ph idx="10" type="dt"/>
          </p:nvPr>
        </p:nvSpPr>
        <p:spPr>
          <a:xfrm>
            <a:off x="5363515" y="6322806"/>
            <a:ext cx="6704700" cy="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780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Pág.  2</a:t>
            </a:r>
            <a:r>
              <a:rPr baseline="30000" lang="en-US" sz="1800"/>
              <a:t>TÍTULO DE LA VIDEOLECCIÓN</a:t>
            </a:r>
            <a:endParaRPr baseline="30000" sz="1800"/>
          </a:p>
        </p:txBody>
      </p:sp>
      <p:sp>
        <p:nvSpPr>
          <p:cNvPr id="904" name="Google Shape;904;g1699e2a6aa7_0_441"/>
          <p:cNvSpPr txBox="1"/>
          <p:nvPr>
            <p:ph idx="11" type="ftr"/>
          </p:nvPr>
        </p:nvSpPr>
        <p:spPr>
          <a:xfrm>
            <a:off x="6281555" y="6310106"/>
            <a:ext cx="1165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Flex Layout</a:t>
            </a:r>
            <a:endParaRPr/>
          </a:p>
        </p:txBody>
      </p:sp>
      <p:sp>
        <p:nvSpPr>
          <p:cNvPr id="905" name="Google Shape;905;g1699e2a6aa7_0_441"/>
          <p:cNvSpPr txBox="1"/>
          <p:nvPr>
            <p:ph idx="12" type="sldNum"/>
          </p:nvPr>
        </p:nvSpPr>
        <p:spPr>
          <a:xfrm>
            <a:off x="11348720" y="6332309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906" name="Google Shape;906;g1699e2a6aa7_0_441"/>
          <p:cNvGraphicFramePr/>
          <p:nvPr/>
        </p:nvGraphicFramePr>
        <p:xfrm>
          <a:off x="499533" y="19826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{3E836CAC-E3D7-419C-9513-4D60B04FDC9F}</a:tableStyleId>
              </a:tblPr>
              <a:tblGrid>
                <a:gridCol w="1843200"/>
                <a:gridCol w="7680100"/>
                <a:gridCol w="1631525"/>
              </a:tblGrid>
              <a:tr h="37085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Container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 hMerge="1"/>
                <a:tc hMerge="1"/>
              </a:tr>
              <a:tr h="579125">
                <a:tc>
                  <a:txBody>
                    <a:bodyPr/>
                    <a:lstStyle/>
                    <a:p>
                      <a:pPr indent="0" lvl="0" marL="91440" marR="537210" rtl="0" algn="l">
                        <a:lnSpc>
                          <a:spcPct val="1006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Justify-  content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393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241300" rtl="0" algn="l">
                        <a:lnSpc>
                          <a:spcPct val="1006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flex-start | flex-end | center | space-between | space-  around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393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Main Axis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822950">
                <a:tc>
                  <a:txBody>
                    <a:bodyPr/>
                    <a:lstStyle/>
                    <a:p>
                      <a:pPr indent="0" lvl="0" marL="91440" marR="537210" rtl="0" algn="l">
                        <a:lnSpc>
                          <a:spcPct val="1006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Align-  content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393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241300" rtl="0" algn="l">
                        <a:lnSpc>
                          <a:spcPct val="1006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flex-start | flex-end | center | space-between | space-  around | stretch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393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Main Axis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57912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Align-items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flex-start | flex-end | center | stretch | baseline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568960" rtl="0" algn="l">
                        <a:lnSpc>
                          <a:spcPct val="1006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Cross  Axis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393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907" name="Google Shape;907;g1699e2a6aa7_0_441"/>
          <p:cNvSpPr txBox="1"/>
          <p:nvPr>
            <p:ph type="title"/>
          </p:nvPr>
        </p:nvSpPr>
        <p:spPr>
          <a:xfrm>
            <a:off x="612987" y="253682"/>
            <a:ext cx="30381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009999"/>
                </a:solidFill>
              </a:rPr>
              <a:t>Flex Layout</a:t>
            </a:r>
            <a:endParaRPr>
              <a:solidFill>
                <a:srgbClr val="0099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699e2a6aa7_0_17"/>
          <p:cNvSpPr txBox="1"/>
          <p:nvPr>
            <p:ph type="title"/>
          </p:nvPr>
        </p:nvSpPr>
        <p:spPr>
          <a:xfrm>
            <a:off x="612987" y="253682"/>
            <a:ext cx="30381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009999"/>
                </a:solidFill>
              </a:rPr>
              <a:t>Flex Layout</a:t>
            </a:r>
            <a:endParaRPr>
              <a:solidFill>
                <a:srgbClr val="009999"/>
              </a:solidFill>
            </a:endParaRPr>
          </a:p>
        </p:txBody>
      </p:sp>
      <p:sp>
        <p:nvSpPr>
          <p:cNvPr id="235" name="Google Shape;235;g1699e2a6aa7_0_17"/>
          <p:cNvSpPr txBox="1"/>
          <p:nvPr>
            <p:ph idx="10" type="dt"/>
          </p:nvPr>
        </p:nvSpPr>
        <p:spPr>
          <a:xfrm>
            <a:off x="5363515" y="6322806"/>
            <a:ext cx="6704700" cy="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780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Pág.  2</a:t>
            </a:r>
            <a:r>
              <a:rPr baseline="30000" lang="en-US" sz="1800"/>
              <a:t>TÍTULO DE LA VIDEOLECCIÓN</a:t>
            </a:r>
            <a:endParaRPr baseline="30000" sz="1800"/>
          </a:p>
        </p:txBody>
      </p:sp>
      <p:sp>
        <p:nvSpPr>
          <p:cNvPr id="236" name="Google Shape;236;g1699e2a6aa7_0_17"/>
          <p:cNvSpPr txBox="1"/>
          <p:nvPr>
            <p:ph idx="11" type="ftr"/>
          </p:nvPr>
        </p:nvSpPr>
        <p:spPr>
          <a:xfrm>
            <a:off x="6281555" y="6310106"/>
            <a:ext cx="1165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Flex Layout</a:t>
            </a:r>
            <a:endParaRPr/>
          </a:p>
        </p:txBody>
      </p:sp>
      <p:sp>
        <p:nvSpPr>
          <p:cNvPr id="237" name="Google Shape;237;g1699e2a6aa7_0_17"/>
          <p:cNvSpPr txBox="1"/>
          <p:nvPr>
            <p:ph idx="12" type="sldNum"/>
          </p:nvPr>
        </p:nvSpPr>
        <p:spPr>
          <a:xfrm>
            <a:off x="11348720" y="6332309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g1699e2a6aa7_0_17"/>
          <p:cNvSpPr txBox="1"/>
          <p:nvPr/>
        </p:nvSpPr>
        <p:spPr>
          <a:xfrm>
            <a:off x="612987" y="1171765"/>
            <a:ext cx="10162500" cy="3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ucida San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Vocabulario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SzPts val="3050"/>
              <a:buFont typeface="Lucida San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11150" lvl="1" marL="755650" marR="189230" rtl="0" algn="l">
              <a:lnSpc>
                <a:spcPct val="119583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ucida Sans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Flex Container: elemento padre que contiene  elementos flexibles.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Lucida San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11150" lvl="1" marL="755650" marR="5080" rtl="0" algn="l">
              <a:lnSpc>
                <a:spcPct val="100099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ucida Sans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Flex Item: cada hijo de un contenedor flex. Un  item puede convertirse a su vez en otro flex  container.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1699e2a6aa7_0_449"/>
          <p:cNvSpPr txBox="1"/>
          <p:nvPr>
            <p:ph type="title"/>
          </p:nvPr>
        </p:nvSpPr>
        <p:spPr>
          <a:xfrm>
            <a:off x="612987" y="253682"/>
            <a:ext cx="59853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009999"/>
                </a:solidFill>
              </a:rPr>
              <a:t>Flex Layout (Resumen)</a:t>
            </a:r>
            <a:endParaRPr>
              <a:solidFill>
                <a:srgbClr val="009999"/>
              </a:solidFill>
            </a:endParaRPr>
          </a:p>
        </p:txBody>
      </p:sp>
      <p:sp>
        <p:nvSpPr>
          <p:cNvPr id="913" name="Google Shape;913;g1699e2a6aa7_0_449"/>
          <p:cNvSpPr txBox="1"/>
          <p:nvPr>
            <p:ph idx="10" type="dt"/>
          </p:nvPr>
        </p:nvSpPr>
        <p:spPr>
          <a:xfrm>
            <a:off x="5363515" y="6322806"/>
            <a:ext cx="6704700" cy="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780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Pág.  2</a:t>
            </a:r>
            <a:r>
              <a:rPr baseline="30000" lang="en-US" sz="1800"/>
              <a:t>TÍTULO DE LA VIDEOLECCIÓN</a:t>
            </a:r>
            <a:endParaRPr baseline="30000" sz="1800"/>
          </a:p>
        </p:txBody>
      </p:sp>
      <p:sp>
        <p:nvSpPr>
          <p:cNvPr id="914" name="Google Shape;914;g1699e2a6aa7_0_449"/>
          <p:cNvSpPr txBox="1"/>
          <p:nvPr>
            <p:ph idx="11" type="ftr"/>
          </p:nvPr>
        </p:nvSpPr>
        <p:spPr>
          <a:xfrm>
            <a:off x="6281555" y="6310106"/>
            <a:ext cx="1165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Flex Layout</a:t>
            </a:r>
            <a:endParaRPr/>
          </a:p>
        </p:txBody>
      </p:sp>
      <p:sp>
        <p:nvSpPr>
          <p:cNvPr id="915" name="Google Shape;915;g1699e2a6aa7_0_449"/>
          <p:cNvSpPr txBox="1"/>
          <p:nvPr>
            <p:ph idx="12" type="sldNum"/>
          </p:nvPr>
        </p:nvSpPr>
        <p:spPr>
          <a:xfrm>
            <a:off x="11348720" y="6332309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916" name="Google Shape;916;g1699e2a6aa7_0_449"/>
          <p:cNvGraphicFramePr/>
          <p:nvPr/>
        </p:nvGraphicFramePr>
        <p:xfrm>
          <a:off x="499533" y="19826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{3E836CAC-E3D7-419C-9513-4D60B04FDC9F}</a:tableStyleId>
              </a:tblPr>
              <a:tblGrid>
                <a:gridCol w="1843200"/>
                <a:gridCol w="9313325"/>
              </a:tblGrid>
              <a:tr h="370850">
                <a:tc gridSpan="2"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Ítems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Flex-grow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0 | [factor de crecimiento]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Flex-shrink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1 | [factor de decrecimiento]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Flex-basis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[tamaño base]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Order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[número]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Align-self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Auto | flex-start | flex-end | center | stretch | baseline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699e2a6aa7_0_25"/>
          <p:cNvSpPr txBox="1"/>
          <p:nvPr>
            <p:ph type="title"/>
          </p:nvPr>
        </p:nvSpPr>
        <p:spPr>
          <a:xfrm>
            <a:off x="612987" y="253682"/>
            <a:ext cx="30381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009999"/>
                </a:solidFill>
              </a:rPr>
              <a:t>Flex Layout</a:t>
            </a:r>
            <a:endParaRPr>
              <a:solidFill>
                <a:srgbClr val="009999"/>
              </a:solidFill>
            </a:endParaRPr>
          </a:p>
        </p:txBody>
      </p:sp>
      <p:sp>
        <p:nvSpPr>
          <p:cNvPr id="244" name="Google Shape;244;g1699e2a6aa7_0_25"/>
          <p:cNvSpPr txBox="1"/>
          <p:nvPr/>
        </p:nvSpPr>
        <p:spPr>
          <a:xfrm>
            <a:off x="612987" y="1171765"/>
            <a:ext cx="32157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ucida San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Vocabulario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45" name="Google Shape;245;g1699e2a6aa7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5467" y="1836316"/>
            <a:ext cx="70485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1699e2a6aa7_0_25"/>
          <p:cNvSpPr txBox="1"/>
          <p:nvPr>
            <p:ph idx="10" type="dt"/>
          </p:nvPr>
        </p:nvSpPr>
        <p:spPr>
          <a:xfrm>
            <a:off x="5363515" y="6322806"/>
            <a:ext cx="6704700" cy="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780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Pág.  2</a:t>
            </a:r>
            <a:r>
              <a:rPr baseline="30000" lang="en-US" sz="1800"/>
              <a:t>TÍTULO DE LA VIDEOLECCIÓN</a:t>
            </a:r>
            <a:endParaRPr baseline="30000" sz="1800"/>
          </a:p>
        </p:txBody>
      </p:sp>
      <p:sp>
        <p:nvSpPr>
          <p:cNvPr id="247" name="Google Shape;247;g1699e2a6aa7_0_25"/>
          <p:cNvSpPr txBox="1"/>
          <p:nvPr>
            <p:ph idx="11" type="ftr"/>
          </p:nvPr>
        </p:nvSpPr>
        <p:spPr>
          <a:xfrm>
            <a:off x="6281555" y="6310106"/>
            <a:ext cx="1165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Flex Layout</a:t>
            </a:r>
            <a:endParaRPr/>
          </a:p>
        </p:txBody>
      </p:sp>
      <p:sp>
        <p:nvSpPr>
          <p:cNvPr id="248" name="Google Shape;248;g1699e2a6aa7_0_25"/>
          <p:cNvSpPr txBox="1"/>
          <p:nvPr>
            <p:ph idx="12" type="sldNum"/>
          </p:nvPr>
        </p:nvSpPr>
        <p:spPr>
          <a:xfrm>
            <a:off x="11348720" y="6332309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e870e83f96_0_0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54" name="Google Shape;254;g1e870e83f96_0_0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55" name="Google Shape;255;g1e870e83f96_0_0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6" name="Google Shape;256;g1e870e83f96_0_0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7" name="Google Shape;257;g1e870e83f96_0_0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8" name="Google Shape;258;g1e870e83f96_0_0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9" name="Google Shape;259;g1e870e83f96_0_0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" name="Google Shape;260;g1e870e83f96_0_0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1" name="Google Shape;261;g1e870e83f96_0_0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g1e870e83f96_0_0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g1e870e83f96_0_0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g1e870e83f96_0_0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g1e870e83f96_0_0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g1e870e83f96_0_0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g1e870e83f96_0_0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g1e870e83f96_0_0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g1e870e83f96_0_0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g1e870e83f96_0_0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g1e870e83f96_0_0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g1e870e83f96_0_0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g1e870e83f96_0_0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g1e870e83f96_0_0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g1e870e83f96_0_0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g1e870e83f96_0_0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7" name="Google Shape;277;g1e870e83f96_0_0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8" name="Google Shape;278;g1e870e83f96_0_0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9" name="Google Shape;279;g1e870e83f96_0_0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0" name="Google Shape;280;g1e870e83f96_0_0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1" name="Google Shape;281;g1e870e83f96_0_0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2" name="Google Shape;282;g1e870e83f96_0_0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3" name="Google Shape;283;g1e870e83f96_0_0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84" name="Google Shape;284;g1e870e83f96_0_0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1470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5" name="Google Shape;285;g1e870e83f96_0_0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824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6" name="Google Shape;286;g1e870e83f96_0_0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824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87" name="Google Shape;287;g1e870e83f96_0_0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88" name="Google Shape;288;g1e870e83f96_0_0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9" name="Google Shape;289;g1e870e83f96_0_0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0" name="Google Shape;290;g1e870e83f96_0_0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1" name="Google Shape;291;g1e870e83f96_0_0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2" name="Google Shape;292;g1e870e83f96_0_0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3" name="Google Shape;293;g1e870e83f96_0_0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4" name="Google Shape;294;g1e870e83f96_0_0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5" name="Google Shape;295;g1e870e83f96_0_0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6" name="Google Shape;296;g1e870e83f96_0_0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7" name="Google Shape;297;g1e870e83f96_0_0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8" name="Google Shape;298;g1e870e83f96_0_0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9" name="Google Shape;299;g1e870e83f96_0_0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0" name="Google Shape;300;g1e870e83f96_0_0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1" name="Google Shape;301;g1e870e83f96_0_0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2" name="Google Shape;302;g1e870e83f96_0_0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3" name="Google Shape;303;g1e870e83f96_0_0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4" name="Google Shape;304;g1e870e83f96_0_0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5" name="Google Shape;305;g1e870e83f96_0_0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6" name="Google Shape;306;g1e870e83f96_0_0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7" name="Google Shape;307;g1e870e83f96_0_0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8" name="Google Shape;308;g1e870e83f96_0_0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9" name="Google Shape;309;g1e870e83f96_0_0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0" name="Google Shape;310;g1e870e83f96_0_0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1" name="Google Shape;311;g1e870e83f96_0_0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2" name="Google Shape;312;g1e870e83f96_0_0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3" name="Google Shape;313;g1e870e83f96_0_0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4" name="Google Shape;314;g1e870e83f96_0_0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5" name="Google Shape;315;g1e870e83f96_0_0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6" name="Google Shape;316;g1e870e83f96_0_0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17" name="Google Shape;317;g1e870e83f96_0_0"/>
          <p:cNvSpPr/>
          <p:nvPr/>
        </p:nvSpPr>
        <p:spPr>
          <a:xfrm>
            <a:off x="0" y="0"/>
            <a:ext cx="122085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8" name="Google Shape;318;g1e870e83f96_0_0"/>
          <p:cNvSpPr/>
          <p:nvPr/>
        </p:nvSpPr>
        <p:spPr>
          <a:xfrm rot="-8100000">
            <a:off x="-263203" y="1567091"/>
            <a:ext cx="568090" cy="568090"/>
          </a:xfrm>
          <a:prstGeom prst="rtTriangle">
            <a:avLst/>
          </a:prstGeom>
          <a:solidFill>
            <a:schemeClr val="lt1">
              <a:alpha val="7333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19" name="Google Shape;319;g1e870e83f96_0_0"/>
          <p:cNvGrpSpPr/>
          <p:nvPr/>
        </p:nvGrpSpPr>
        <p:grpSpPr>
          <a:xfrm>
            <a:off x="0" y="0"/>
            <a:ext cx="12189176" cy="6858000"/>
            <a:chOff x="-6214" y="-1"/>
            <a:chExt cx="12214827" cy="6858000"/>
          </a:xfrm>
        </p:grpSpPr>
        <p:cxnSp>
          <p:nvCxnSpPr>
            <p:cNvPr id="320" name="Google Shape;320;g1e870e83f96_0_0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1" name="Google Shape;321;g1e870e83f96_0_0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" name="Google Shape;322;g1e870e83f96_0_0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" name="Google Shape;323;g1e870e83f96_0_0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" name="Google Shape;324;g1e870e83f96_0_0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" name="Google Shape;325;g1e870e83f96_0_0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6" name="Google Shape;326;g1e870e83f96_0_0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7" name="Google Shape;327;g1e870e83f96_0_0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g1e870e83f96_0_0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g1e870e83f96_0_0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g1e870e83f96_0_0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g1e870e83f96_0_0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g1e870e83f96_0_0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g1e870e83f96_0_0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g1e870e83f96_0_0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g1e870e83f96_0_0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g1e870e83f96_0_0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7" name="Google Shape;337;g1e870e83f96_0_0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8" name="Google Shape;338;g1e870e83f96_0_0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9" name="Google Shape;339;g1e870e83f96_0_0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0" name="Google Shape;340;g1e870e83f96_0_0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1" name="Google Shape;341;g1e870e83f96_0_0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2" name="Google Shape;342;g1e870e83f96_0_0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3" name="Google Shape;343;g1e870e83f96_0_0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4" name="Google Shape;344;g1e870e83f96_0_0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5" name="Google Shape;345;g1e870e83f96_0_0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6" name="Google Shape;346;g1e870e83f96_0_0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7" name="Google Shape;347;g1e870e83f96_0_0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8" name="Google Shape;348;g1e870e83f96_0_0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33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49" name="Google Shape;349;g1e870e83f96_0_0"/>
          <p:cNvSpPr txBox="1"/>
          <p:nvPr>
            <p:ph type="ctrTitle"/>
          </p:nvPr>
        </p:nvSpPr>
        <p:spPr>
          <a:xfrm>
            <a:off x="299046" y="728907"/>
            <a:ext cx="5578500" cy="22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rgbClr val="009999"/>
                </a:solidFill>
              </a:rPr>
              <a:t>PROPIEDADES DEL CONTAINER</a:t>
            </a:r>
            <a:endParaRPr b="1" sz="4400">
              <a:solidFill>
                <a:srgbClr val="00999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b="1" sz="4400">
              <a:solidFill>
                <a:srgbClr val="009999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6666"/>
              <a:buFont typeface="Arial"/>
              <a:buNone/>
            </a:pPr>
            <a:r>
              <a:rPr b="1" lang="en-US" sz="3000">
                <a:solidFill>
                  <a:srgbClr val="FF0000"/>
                </a:solidFill>
              </a:rPr>
              <a:t>FLEX LAYOUT</a:t>
            </a:r>
            <a:endParaRPr b="1" sz="3000">
              <a:solidFill>
                <a:srgbClr val="FF0000"/>
              </a:solidFill>
            </a:endParaRPr>
          </a:p>
        </p:txBody>
      </p:sp>
      <p:pic>
        <p:nvPicPr>
          <p:cNvPr id="350" name="Google Shape;350;g1e870e83f96_0_0"/>
          <p:cNvPicPr preferRelativeResize="0"/>
          <p:nvPr/>
        </p:nvPicPr>
        <p:blipFill rotWithShape="1">
          <a:blip r:embed="rId3">
            <a:alphaModFix/>
          </a:blip>
          <a:srcRect b="0" l="17703" r="22670" t="0"/>
          <a:stretch/>
        </p:blipFill>
        <p:spPr>
          <a:xfrm>
            <a:off x="6075730" y="-3440"/>
            <a:ext cx="6129239" cy="6861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699e2a6aa7_0_50"/>
          <p:cNvSpPr txBox="1"/>
          <p:nvPr>
            <p:ph type="title"/>
          </p:nvPr>
        </p:nvSpPr>
        <p:spPr>
          <a:xfrm>
            <a:off x="612987" y="253682"/>
            <a:ext cx="30381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009999"/>
                </a:solidFill>
              </a:rPr>
              <a:t>Flex Layout</a:t>
            </a:r>
            <a:endParaRPr>
              <a:solidFill>
                <a:srgbClr val="009999"/>
              </a:solidFill>
            </a:endParaRPr>
          </a:p>
        </p:txBody>
      </p:sp>
      <p:sp>
        <p:nvSpPr>
          <p:cNvPr id="356" name="Google Shape;356;g1699e2a6aa7_0_50"/>
          <p:cNvSpPr txBox="1"/>
          <p:nvPr>
            <p:ph idx="10" type="dt"/>
          </p:nvPr>
        </p:nvSpPr>
        <p:spPr>
          <a:xfrm>
            <a:off x="5363515" y="6322806"/>
            <a:ext cx="6704700" cy="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780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Pág.  2</a:t>
            </a:r>
            <a:r>
              <a:rPr baseline="30000" lang="en-US" sz="1800"/>
              <a:t>TÍTULO DE LA VIDEOLECCIÓN</a:t>
            </a:r>
            <a:endParaRPr baseline="30000" sz="1800"/>
          </a:p>
        </p:txBody>
      </p:sp>
      <p:sp>
        <p:nvSpPr>
          <p:cNvPr id="357" name="Google Shape;357;g1699e2a6aa7_0_50"/>
          <p:cNvSpPr txBox="1"/>
          <p:nvPr>
            <p:ph idx="11" type="ftr"/>
          </p:nvPr>
        </p:nvSpPr>
        <p:spPr>
          <a:xfrm>
            <a:off x="6281555" y="6310106"/>
            <a:ext cx="1165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Flex Layout</a:t>
            </a:r>
            <a:endParaRPr/>
          </a:p>
        </p:txBody>
      </p:sp>
      <p:sp>
        <p:nvSpPr>
          <p:cNvPr id="358" name="Google Shape;358;g1699e2a6aa7_0_50"/>
          <p:cNvSpPr txBox="1"/>
          <p:nvPr>
            <p:ph idx="12" type="sldNum"/>
          </p:nvPr>
        </p:nvSpPr>
        <p:spPr>
          <a:xfrm>
            <a:off x="11348720" y="6332309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9" name="Google Shape;359;g1699e2a6aa7_0_50"/>
          <p:cNvSpPr txBox="1"/>
          <p:nvPr/>
        </p:nvSpPr>
        <p:spPr>
          <a:xfrm>
            <a:off x="612987" y="1171765"/>
            <a:ext cx="696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ucida San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Creando estructura amb flex box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60" name="Google Shape;360;g1699e2a6aa7_0_50"/>
          <p:cNvSpPr txBox="1"/>
          <p:nvPr/>
        </p:nvSpPr>
        <p:spPr>
          <a:xfrm>
            <a:off x="530805" y="1988837"/>
            <a:ext cx="4677900" cy="1128900"/>
          </a:xfrm>
          <a:prstGeom prst="rect">
            <a:avLst/>
          </a:prstGeom>
          <a:solidFill>
            <a:srgbClr val="27282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.container </a:t>
            </a:r>
            <a:r>
              <a:rPr b="0" i="0" lang="en-US" sz="22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80085" marR="0" rtl="0" algn="l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b="0" i="0" lang="en-US" sz="22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22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flex;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1" name="Google Shape;361;g1699e2a6aa7_0_50"/>
          <p:cNvSpPr txBox="1"/>
          <p:nvPr/>
        </p:nvSpPr>
        <p:spPr>
          <a:xfrm>
            <a:off x="508000" y="3955793"/>
            <a:ext cx="5858700" cy="1128900"/>
          </a:xfrm>
          <a:prstGeom prst="rect">
            <a:avLst/>
          </a:prstGeom>
          <a:solidFill>
            <a:srgbClr val="27282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.container </a:t>
            </a:r>
            <a:r>
              <a:rPr b="0" i="0" lang="en-US" sz="22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80085" marR="0" rtl="0" algn="l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b="0" i="0" lang="en-US" sz="22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column </a:t>
            </a:r>
            <a:r>
              <a:rPr b="0" i="0" lang="en-US" sz="22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flex;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2" name="Google Shape;362;g1699e2a6aa7_0_50"/>
          <p:cNvSpPr txBox="1"/>
          <p:nvPr/>
        </p:nvSpPr>
        <p:spPr>
          <a:xfrm>
            <a:off x="6008967" y="2388433"/>
            <a:ext cx="53643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Se comporta como block</a:t>
            </a:r>
            <a:endParaRPr b="0" i="0" sz="24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63" name="Google Shape;363;g1699e2a6aa7_0_50"/>
          <p:cNvSpPr txBox="1"/>
          <p:nvPr/>
        </p:nvSpPr>
        <p:spPr>
          <a:xfrm>
            <a:off x="6803320" y="4170722"/>
            <a:ext cx="4166400" cy="8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400">
            <a:spAutoFit/>
          </a:bodyPr>
          <a:lstStyle/>
          <a:p>
            <a:pPr indent="-342900" lvl="0" marL="355600" marR="5080" rtl="0" algn="l">
              <a:lnSpc>
                <a:spcPct val="11958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Se comporta como  </a:t>
            </a:r>
            <a:r>
              <a:rPr lang="en-US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column</a:t>
            </a:r>
            <a:endParaRPr b="0" i="0" sz="24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699e2a6aa7_0_62"/>
          <p:cNvSpPr txBox="1"/>
          <p:nvPr>
            <p:ph type="title"/>
          </p:nvPr>
        </p:nvSpPr>
        <p:spPr>
          <a:xfrm>
            <a:off x="612987" y="253682"/>
            <a:ext cx="30381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009999"/>
                </a:solidFill>
              </a:rPr>
              <a:t>Flex Layout</a:t>
            </a:r>
            <a:endParaRPr>
              <a:solidFill>
                <a:srgbClr val="009999"/>
              </a:solidFill>
            </a:endParaRPr>
          </a:p>
        </p:txBody>
      </p:sp>
      <p:sp>
        <p:nvSpPr>
          <p:cNvPr id="369" name="Google Shape;369;g1699e2a6aa7_0_62"/>
          <p:cNvSpPr txBox="1"/>
          <p:nvPr/>
        </p:nvSpPr>
        <p:spPr>
          <a:xfrm>
            <a:off x="612987" y="943165"/>
            <a:ext cx="96171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ucida San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Asignar una dirección (row por defecto)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70" name="Google Shape;370;g1699e2a6aa7_0_62"/>
          <p:cNvSpPr/>
          <p:nvPr/>
        </p:nvSpPr>
        <p:spPr>
          <a:xfrm>
            <a:off x="719401" y="1700807"/>
            <a:ext cx="3850772" cy="1080135"/>
          </a:xfrm>
          <a:custGeom>
            <a:rect b="b" l="l" r="r" t="t"/>
            <a:pathLst>
              <a:path extrusionOk="0" h="1080135" w="2889885">
                <a:moveTo>
                  <a:pt x="2889794" y="0"/>
                </a:moveTo>
                <a:lnTo>
                  <a:pt x="0" y="0"/>
                </a:lnTo>
                <a:lnTo>
                  <a:pt x="0" y="1080120"/>
                </a:lnTo>
                <a:lnTo>
                  <a:pt x="2889794" y="1080120"/>
                </a:lnTo>
                <a:lnTo>
                  <a:pt x="2889794" y="0"/>
                </a:lnTo>
                <a:close/>
              </a:path>
            </a:pathLst>
          </a:custGeom>
          <a:solidFill>
            <a:srgbClr val="27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g1699e2a6aa7_0_62"/>
          <p:cNvSpPr txBox="1"/>
          <p:nvPr/>
        </p:nvSpPr>
        <p:spPr>
          <a:xfrm>
            <a:off x="702468" y="1612311"/>
            <a:ext cx="3298800" cy="10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.container </a:t>
            </a:r>
            <a:r>
              <a:rPr b="0" i="0" lang="en-US" sz="15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20369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b="0" i="0" lang="en-US" sz="15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5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flex;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20369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b="0" i="0" lang="en-US" sz="15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50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b="0" i="0" lang="en-US" sz="15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5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row;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2" name="Google Shape;372;g1699e2a6aa7_0_62"/>
          <p:cNvSpPr/>
          <p:nvPr/>
        </p:nvSpPr>
        <p:spPr>
          <a:xfrm>
            <a:off x="6023040" y="1700807"/>
            <a:ext cx="4487066" cy="1081405"/>
          </a:xfrm>
          <a:custGeom>
            <a:rect b="b" l="l" r="r" t="t"/>
            <a:pathLst>
              <a:path extrusionOk="0" h="1081405" w="3367404">
                <a:moveTo>
                  <a:pt x="3367086" y="0"/>
                </a:moveTo>
                <a:lnTo>
                  <a:pt x="0" y="0"/>
                </a:lnTo>
                <a:lnTo>
                  <a:pt x="0" y="1081088"/>
                </a:lnTo>
                <a:lnTo>
                  <a:pt x="3367086" y="1081088"/>
                </a:lnTo>
                <a:lnTo>
                  <a:pt x="3367086" y="0"/>
                </a:lnTo>
                <a:close/>
              </a:path>
            </a:pathLst>
          </a:custGeom>
          <a:solidFill>
            <a:srgbClr val="27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g1699e2a6aa7_0_62"/>
          <p:cNvSpPr txBox="1"/>
          <p:nvPr/>
        </p:nvSpPr>
        <p:spPr>
          <a:xfrm>
            <a:off x="6006107" y="1612242"/>
            <a:ext cx="43884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.container </a:t>
            </a:r>
            <a:r>
              <a:rPr b="0" i="0" lang="en-US" sz="15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20369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b="0" i="0" lang="en-US" sz="15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5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flex;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20369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b="0" i="0" lang="en-US" sz="15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50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b="0" i="0" lang="en-US" sz="15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5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row-reverse;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74" name="Google Shape;374;g1699e2a6aa7_0_62"/>
          <p:cNvGrpSpPr/>
          <p:nvPr/>
        </p:nvGrpSpPr>
        <p:grpSpPr>
          <a:xfrm>
            <a:off x="713033" y="2920180"/>
            <a:ext cx="3865783" cy="835025"/>
            <a:chOff x="534788" y="2920180"/>
            <a:chExt cx="2899410" cy="835025"/>
          </a:xfrm>
        </p:grpSpPr>
        <p:pic>
          <p:nvPicPr>
            <p:cNvPr id="375" name="Google Shape;375;g1699e2a6aa7_0_6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8450" y="3001143"/>
              <a:ext cx="2108188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6" name="Google Shape;376;g1699e2a6aa7_0_62"/>
            <p:cNvSpPr/>
            <p:nvPr/>
          </p:nvSpPr>
          <p:spPr>
            <a:xfrm>
              <a:off x="534788" y="2920180"/>
              <a:ext cx="2899410" cy="835025"/>
            </a:xfrm>
            <a:custGeom>
              <a:rect b="b" l="l" r="r" t="t"/>
              <a:pathLst>
                <a:path extrusionOk="0" h="835025" w="2899410">
                  <a:moveTo>
                    <a:pt x="0" y="0"/>
                  </a:moveTo>
                  <a:lnTo>
                    <a:pt x="2899320" y="0"/>
                  </a:lnTo>
                  <a:lnTo>
                    <a:pt x="2899320" y="835025"/>
                  </a:lnTo>
                  <a:lnTo>
                    <a:pt x="0" y="83502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F81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7" name="Google Shape;377;g1699e2a6aa7_0_62"/>
          <p:cNvGrpSpPr/>
          <p:nvPr/>
        </p:nvGrpSpPr>
        <p:grpSpPr>
          <a:xfrm>
            <a:off x="6016539" y="2920180"/>
            <a:ext cx="4502459" cy="784225"/>
            <a:chOff x="4512517" y="2920180"/>
            <a:chExt cx="3376929" cy="784225"/>
          </a:xfrm>
        </p:grpSpPr>
        <p:pic>
          <p:nvPicPr>
            <p:cNvPr id="378" name="Google Shape;378;g1699e2a6aa7_0_6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15734" y="2988443"/>
              <a:ext cx="2105221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g1699e2a6aa7_0_62"/>
            <p:cNvSpPr/>
            <p:nvPr/>
          </p:nvSpPr>
          <p:spPr>
            <a:xfrm>
              <a:off x="4512517" y="2920180"/>
              <a:ext cx="3376929" cy="784225"/>
            </a:xfrm>
            <a:custGeom>
              <a:rect b="b" l="l" r="r" t="t"/>
              <a:pathLst>
                <a:path extrusionOk="0" h="784225" w="3376929">
                  <a:moveTo>
                    <a:pt x="0" y="0"/>
                  </a:moveTo>
                  <a:lnTo>
                    <a:pt x="3376612" y="0"/>
                  </a:lnTo>
                  <a:lnTo>
                    <a:pt x="3376612" y="784225"/>
                  </a:lnTo>
                  <a:lnTo>
                    <a:pt x="0" y="78422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F81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80" name="Google Shape;380;g1699e2a6aa7_0_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308" y="5070371"/>
            <a:ext cx="3334802" cy="868438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g1699e2a6aa7_0_62"/>
          <p:cNvSpPr txBox="1"/>
          <p:nvPr/>
        </p:nvSpPr>
        <p:spPr>
          <a:xfrm>
            <a:off x="719400" y="3894459"/>
            <a:ext cx="3853200" cy="1033800"/>
          </a:xfrm>
          <a:prstGeom prst="rect">
            <a:avLst/>
          </a:prstGeom>
          <a:solidFill>
            <a:srgbClr val="27282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9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.container </a:t>
            </a:r>
            <a:r>
              <a:rPr b="0" i="0" lang="en-US" sz="15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7669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b="0" i="0" lang="en-US" sz="15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5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flex;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7669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b="0" i="0" lang="en-US" sz="15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50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b="0" i="0" lang="en-US" sz="15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5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column;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2" name="Google Shape;382;g1699e2a6aa7_0_62"/>
          <p:cNvSpPr txBox="1"/>
          <p:nvPr/>
        </p:nvSpPr>
        <p:spPr>
          <a:xfrm>
            <a:off x="5854700" y="3927474"/>
            <a:ext cx="4828500" cy="1034400"/>
          </a:xfrm>
          <a:prstGeom prst="rect">
            <a:avLst/>
          </a:prstGeom>
          <a:solidFill>
            <a:srgbClr val="27282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9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.container </a:t>
            </a:r>
            <a:r>
              <a:rPr b="0" i="0" lang="en-US" sz="15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7669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b="0" i="0" lang="en-US" sz="15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5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flex;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7669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b="0" i="0" lang="en-US" sz="15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50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b="0" i="0" lang="en-US" sz="15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5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column-reverse;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83" name="Google Shape;383;g1699e2a6aa7_0_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15971" y="5051323"/>
            <a:ext cx="4705574" cy="855197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g1699e2a6aa7_0_62"/>
          <p:cNvSpPr txBox="1"/>
          <p:nvPr>
            <p:ph idx="10" type="dt"/>
          </p:nvPr>
        </p:nvSpPr>
        <p:spPr>
          <a:xfrm>
            <a:off x="5363515" y="6322806"/>
            <a:ext cx="6704700" cy="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780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Pág.  2</a:t>
            </a:r>
            <a:r>
              <a:rPr baseline="30000" lang="en-US" sz="1800"/>
              <a:t>TÍTULO DE LA VIDEOLECCIÓN</a:t>
            </a:r>
            <a:endParaRPr baseline="30000" sz="1800"/>
          </a:p>
        </p:txBody>
      </p:sp>
      <p:sp>
        <p:nvSpPr>
          <p:cNvPr id="385" name="Google Shape;385;g1699e2a6aa7_0_62"/>
          <p:cNvSpPr txBox="1"/>
          <p:nvPr>
            <p:ph idx="11" type="ftr"/>
          </p:nvPr>
        </p:nvSpPr>
        <p:spPr>
          <a:xfrm>
            <a:off x="6281555" y="6310106"/>
            <a:ext cx="1165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Flex Layout</a:t>
            </a:r>
            <a:endParaRPr/>
          </a:p>
        </p:txBody>
      </p:sp>
      <p:sp>
        <p:nvSpPr>
          <p:cNvPr id="386" name="Google Shape;386;g1699e2a6aa7_0_62"/>
          <p:cNvSpPr txBox="1"/>
          <p:nvPr>
            <p:ph idx="12" type="sldNum"/>
          </p:nvPr>
        </p:nvSpPr>
        <p:spPr>
          <a:xfrm>
            <a:off x="11348720" y="6332309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699e2a6aa7_0_92"/>
          <p:cNvSpPr txBox="1"/>
          <p:nvPr>
            <p:ph type="title"/>
          </p:nvPr>
        </p:nvSpPr>
        <p:spPr>
          <a:xfrm>
            <a:off x="612956" y="253675"/>
            <a:ext cx="79359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009999"/>
                </a:solidFill>
              </a:rPr>
              <a:t>Flex Layout - justify content</a:t>
            </a:r>
            <a:endParaRPr>
              <a:solidFill>
                <a:srgbClr val="009999"/>
              </a:solidFill>
            </a:endParaRPr>
          </a:p>
        </p:txBody>
      </p:sp>
      <p:sp>
        <p:nvSpPr>
          <p:cNvPr id="392" name="Google Shape;392;g1699e2a6aa7_0_92"/>
          <p:cNvSpPr txBox="1"/>
          <p:nvPr/>
        </p:nvSpPr>
        <p:spPr>
          <a:xfrm>
            <a:off x="612987" y="1019365"/>
            <a:ext cx="80433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ucida San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Alinear respecto a main-axis (row)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93" name="Google Shape;393;g1699e2a6aa7_0_92"/>
          <p:cNvSpPr txBox="1"/>
          <p:nvPr/>
        </p:nvSpPr>
        <p:spPr>
          <a:xfrm>
            <a:off x="334433" y="1916832"/>
            <a:ext cx="4807200" cy="1271400"/>
          </a:xfrm>
          <a:prstGeom prst="rect">
            <a:avLst/>
          </a:prstGeom>
          <a:solidFill>
            <a:srgbClr val="27282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3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.container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576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flex;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576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row;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576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justify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4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b="0" i="0" lang="en-US" sz="14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start;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94" name="Google Shape;394;g1699e2a6aa7_0_92"/>
          <p:cNvGrpSpPr/>
          <p:nvPr/>
        </p:nvGrpSpPr>
        <p:grpSpPr>
          <a:xfrm>
            <a:off x="309086" y="3328911"/>
            <a:ext cx="4838579" cy="582929"/>
            <a:chOff x="231820" y="3328911"/>
            <a:chExt cx="3629025" cy="582929"/>
          </a:xfrm>
        </p:grpSpPr>
        <p:pic>
          <p:nvPicPr>
            <p:cNvPr id="395" name="Google Shape;395;g1699e2a6aa7_0_9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5808" y="3394483"/>
              <a:ext cx="2462446" cy="4343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g1699e2a6aa7_0_92"/>
            <p:cNvSpPr/>
            <p:nvPr/>
          </p:nvSpPr>
          <p:spPr>
            <a:xfrm>
              <a:off x="231820" y="3328911"/>
              <a:ext cx="3629025" cy="582929"/>
            </a:xfrm>
            <a:custGeom>
              <a:rect b="b" l="l" r="r" t="t"/>
              <a:pathLst>
                <a:path extrusionOk="0" h="582929" w="3629025">
                  <a:moveTo>
                    <a:pt x="0" y="0"/>
                  </a:moveTo>
                  <a:lnTo>
                    <a:pt x="3629025" y="0"/>
                  </a:lnTo>
                  <a:lnTo>
                    <a:pt x="3629025" y="582882"/>
                  </a:lnTo>
                  <a:lnTo>
                    <a:pt x="0" y="582882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F81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7" name="Google Shape;397;g1699e2a6aa7_0_92"/>
          <p:cNvGrpSpPr/>
          <p:nvPr/>
        </p:nvGrpSpPr>
        <p:grpSpPr>
          <a:xfrm>
            <a:off x="7066379" y="3302887"/>
            <a:ext cx="4768307" cy="635000"/>
            <a:chOff x="5299917" y="3302887"/>
            <a:chExt cx="3576320" cy="635000"/>
          </a:xfrm>
        </p:grpSpPr>
        <p:pic>
          <p:nvPicPr>
            <p:cNvPr id="398" name="Google Shape;398;g1699e2a6aa7_0_9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98816" y="3368173"/>
              <a:ext cx="2511707" cy="5043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g1699e2a6aa7_0_92"/>
            <p:cNvSpPr/>
            <p:nvPr/>
          </p:nvSpPr>
          <p:spPr>
            <a:xfrm>
              <a:off x="5299917" y="3302887"/>
              <a:ext cx="3576320" cy="635000"/>
            </a:xfrm>
            <a:custGeom>
              <a:rect b="b" l="l" r="r" t="t"/>
              <a:pathLst>
                <a:path extrusionOk="0" h="635000" w="3576320">
                  <a:moveTo>
                    <a:pt x="0" y="0"/>
                  </a:moveTo>
                  <a:lnTo>
                    <a:pt x="3575893" y="0"/>
                  </a:lnTo>
                  <a:lnTo>
                    <a:pt x="3575893" y="634931"/>
                  </a:lnTo>
                  <a:lnTo>
                    <a:pt x="0" y="634931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F81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0" name="Google Shape;400;g1699e2a6aa7_0_92"/>
          <p:cNvSpPr txBox="1"/>
          <p:nvPr/>
        </p:nvSpPr>
        <p:spPr>
          <a:xfrm>
            <a:off x="7054347" y="1916832"/>
            <a:ext cx="4826100" cy="1186200"/>
          </a:xfrm>
          <a:prstGeom prst="rect">
            <a:avLst/>
          </a:prstGeom>
          <a:solidFill>
            <a:srgbClr val="27282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74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.container </a:t>
            </a:r>
            <a:r>
              <a:rPr b="0" i="0" lang="en-US" sz="13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7669" marR="0" rtl="0" algn="l">
              <a:lnSpc>
                <a:spcPct val="100000"/>
              </a:lnSpc>
              <a:spcBef>
                <a:spcPts val="284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b="0" i="0" lang="en-US" sz="13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3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flex;</a:t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7669" marR="55245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b="0" i="0" lang="en-US" sz="13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3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b="0" i="0" lang="en-US" sz="13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3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row;  </a:t>
            </a:r>
            <a:r>
              <a:rPr b="0" i="0" lang="en-US" sz="13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justify</a:t>
            </a:r>
            <a:r>
              <a:rPr b="0" i="0" lang="en-US" sz="13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3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b="0" i="0" lang="en-US" sz="13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3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b="0" i="0" lang="en-US" sz="13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3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4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01" name="Google Shape;401;g1699e2a6aa7_0_92"/>
          <p:cNvGrpSpPr/>
          <p:nvPr/>
        </p:nvGrpSpPr>
        <p:grpSpPr>
          <a:xfrm>
            <a:off x="285913" y="5368453"/>
            <a:ext cx="4881758" cy="520700"/>
            <a:chOff x="214440" y="5368453"/>
            <a:chExt cx="3661410" cy="520700"/>
          </a:xfrm>
        </p:grpSpPr>
        <p:pic>
          <p:nvPicPr>
            <p:cNvPr id="402" name="Google Shape;402;g1699e2a6aa7_0_9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82257" y="5427374"/>
              <a:ext cx="3125708" cy="3868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3" name="Google Shape;403;g1699e2a6aa7_0_92"/>
            <p:cNvSpPr/>
            <p:nvPr/>
          </p:nvSpPr>
          <p:spPr>
            <a:xfrm>
              <a:off x="214440" y="5368453"/>
              <a:ext cx="3661410" cy="520700"/>
            </a:xfrm>
            <a:custGeom>
              <a:rect b="b" l="l" r="r" t="t"/>
              <a:pathLst>
                <a:path extrusionOk="0" h="520700" w="3661410">
                  <a:moveTo>
                    <a:pt x="0" y="0"/>
                  </a:moveTo>
                  <a:lnTo>
                    <a:pt x="3661342" y="0"/>
                  </a:lnTo>
                  <a:lnTo>
                    <a:pt x="3661342" y="520160"/>
                  </a:lnTo>
                  <a:lnTo>
                    <a:pt x="0" y="52016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F81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4" name="Google Shape;404;g1699e2a6aa7_0_92"/>
          <p:cNvSpPr txBox="1"/>
          <p:nvPr/>
        </p:nvSpPr>
        <p:spPr>
          <a:xfrm>
            <a:off x="308700" y="4088042"/>
            <a:ext cx="4853100" cy="1173600"/>
          </a:xfrm>
          <a:prstGeom prst="rect">
            <a:avLst/>
          </a:prstGeom>
          <a:solidFill>
            <a:srgbClr val="27282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962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.container </a:t>
            </a:r>
            <a:r>
              <a:rPr b="0" i="0" lang="en-US" sz="13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9575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b="0" i="0" lang="en-US" sz="13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3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flex;</a:t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9575" marR="0" rtl="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b="0" i="0" lang="en-US" sz="13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3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b="0" i="0" lang="en-US" sz="13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3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row;</a:t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9575" marR="0" rtl="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justify</a:t>
            </a:r>
            <a:r>
              <a:rPr b="0" i="0" lang="en-US" sz="13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3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b="0" i="0" lang="en-US" sz="13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3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space</a:t>
            </a:r>
            <a:r>
              <a:rPr b="0" i="0" lang="en-US" sz="13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3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around;</a:t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5" name="Google Shape;405;g1699e2a6aa7_0_92"/>
          <p:cNvSpPr txBox="1"/>
          <p:nvPr/>
        </p:nvSpPr>
        <p:spPr>
          <a:xfrm>
            <a:off x="7027688" y="4083908"/>
            <a:ext cx="4853100" cy="1173600"/>
          </a:xfrm>
          <a:prstGeom prst="rect">
            <a:avLst/>
          </a:prstGeom>
          <a:solidFill>
            <a:srgbClr val="27282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962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.container </a:t>
            </a:r>
            <a:r>
              <a:rPr b="0" i="0" lang="en-US" sz="13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9575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b="0" i="0" lang="en-US" sz="13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3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flex;</a:t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9575" marR="0" rtl="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b="0" i="0" lang="en-US" sz="13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3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b="0" i="0" lang="en-US" sz="13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3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row;</a:t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9575" marR="0" rtl="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justify</a:t>
            </a:r>
            <a:r>
              <a:rPr b="0" i="0" lang="en-US" sz="13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3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b="0" i="0" lang="en-US" sz="13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3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space</a:t>
            </a:r>
            <a:r>
              <a:rPr b="0" i="0" lang="en-US" sz="13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3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between;</a:t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06" name="Google Shape;406;g1699e2a6aa7_0_92"/>
          <p:cNvGrpSpPr/>
          <p:nvPr/>
        </p:nvGrpSpPr>
        <p:grpSpPr>
          <a:xfrm>
            <a:off x="7066379" y="5368453"/>
            <a:ext cx="4840272" cy="514350"/>
            <a:chOff x="5299917" y="5368453"/>
            <a:chExt cx="3630295" cy="514350"/>
          </a:xfrm>
        </p:grpSpPr>
        <p:pic>
          <p:nvPicPr>
            <p:cNvPr id="407" name="Google Shape;407;g1699e2a6aa7_0_9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348567" y="5431733"/>
              <a:ext cx="3525649" cy="3657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8" name="Google Shape;408;g1699e2a6aa7_0_92"/>
            <p:cNvSpPr/>
            <p:nvPr/>
          </p:nvSpPr>
          <p:spPr>
            <a:xfrm>
              <a:off x="5299917" y="5368453"/>
              <a:ext cx="3630295" cy="514350"/>
            </a:xfrm>
            <a:custGeom>
              <a:rect b="b" l="l" r="r" t="t"/>
              <a:pathLst>
                <a:path extrusionOk="0" h="514350" w="3630295">
                  <a:moveTo>
                    <a:pt x="0" y="0"/>
                  </a:moveTo>
                  <a:lnTo>
                    <a:pt x="3630265" y="0"/>
                  </a:lnTo>
                  <a:lnTo>
                    <a:pt x="3630265" y="514234"/>
                  </a:lnTo>
                  <a:lnTo>
                    <a:pt x="0" y="51423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F81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9" name="Google Shape;409;g1699e2a6aa7_0_92"/>
          <p:cNvSpPr txBox="1"/>
          <p:nvPr>
            <p:ph idx="10" type="dt"/>
          </p:nvPr>
        </p:nvSpPr>
        <p:spPr>
          <a:xfrm>
            <a:off x="5363515" y="6322806"/>
            <a:ext cx="6704700" cy="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780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Pág.  2</a:t>
            </a:r>
            <a:r>
              <a:rPr baseline="30000" lang="en-US" sz="1800"/>
              <a:t>TÍTULO DE LA VIDEOLECCIÓN</a:t>
            </a:r>
            <a:endParaRPr baseline="30000" sz="1800"/>
          </a:p>
        </p:txBody>
      </p:sp>
      <p:sp>
        <p:nvSpPr>
          <p:cNvPr id="410" name="Google Shape;410;g1699e2a6aa7_0_92"/>
          <p:cNvSpPr txBox="1"/>
          <p:nvPr>
            <p:ph idx="11" type="ftr"/>
          </p:nvPr>
        </p:nvSpPr>
        <p:spPr>
          <a:xfrm>
            <a:off x="6281555" y="6310106"/>
            <a:ext cx="1165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Flex Layout</a:t>
            </a:r>
            <a:endParaRPr/>
          </a:p>
        </p:txBody>
      </p:sp>
      <p:sp>
        <p:nvSpPr>
          <p:cNvPr id="411" name="Google Shape;411;g1699e2a6aa7_0_92"/>
          <p:cNvSpPr txBox="1"/>
          <p:nvPr>
            <p:ph idx="12" type="sldNum"/>
          </p:nvPr>
        </p:nvSpPr>
        <p:spPr>
          <a:xfrm>
            <a:off x="11348720" y="6332309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699e2a6aa7_0_116"/>
          <p:cNvSpPr txBox="1"/>
          <p:nvPr>
            <p:ph type="title"/>
          </p:nvPr>
        </p:nvSpPr>
        <p:spPr>
          <a:xfrm>
            <a:off x="612987" y="253682"/>
            <a:ext cx="30381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009999"/>
                </a:solidFill>
              </a:rPr>
              <a:t>Flex Layout</a:t>
            </a:r>
            <a:endParaRPr>
              <a:solidFill>
                <a:srgbClr val="009999"/>
              </a:solidFill>
            </a:endParaRPr>
          </a:p>
        </p:txBody>
      </p:sp>
      <p:sp>
        <p:nvSpPr>
          <p:cNvPr id="417" name="Google Shape;417;g1699e2a6aa7_0_116"/>
          <p:cNvSpPr txBox="1"/>
          <p:nvPr/>
        </p:nvSpPr>
        <p:spPr>
          <a:xfrm>
            <a:off x="612987" y="1019365"/>
            <a:ext cx="88944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ucida San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Alinear respecto </a:t>
            </a: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main</a:t>
            </a: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-axis (column)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18" name="Google Shape;418;g1699e2a6aa7_0_116"/>
          <p:cNvSpPr txBox="1"/>
          <p:nvPr/>
        </p:nvSpPr>
        <p:spPr>
          <a:xfrm>
            <a:off x="334433" y="1787525"/>
            <a:ext cx="4807200" cy="1422900"/>
          </a:xfrm>
          <a:prstGeom prst="rect">
            <a:avLst/>
          </a:prstGeom>
          <a:solidFill>
            <a:srgbClr val="27282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3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.container </a:t>
            </a:r>
            <a:r>
              <a:rPr b="0" i="0" lang="en-US" sz="13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5765" marR="0" rtl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b="0" i="0" lang="en-US" sz="13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3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flex;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5765" marR="34671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b="0" i="0" lang="en-US" sz="13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30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b="0" i="0" lang="en-US" sz="13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3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column;  </a:t>
            </a:r>
            <a:r>
              <a:rPr b="0" i="0" lang="en-US" sz="130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justify</a:t>
            </a:r>
            <a:r>
              <a:rPr b="0" i="0" lang="en-US" sz="13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30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b="0" i="0" lang="en-US" sz="13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3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b="0" i="0" lang="en-US" sz="13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3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start;  </a:t>
            </a:r>
            <a:endParaRPr b="0" i="0" sz="130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5765" marR="34671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b="0" i="0" lang="en-US" sz="13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: 300px;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9" name="Google Shape;419;g1699e2a6aa7_0_116"/>
          <p:cNvSpPr txBox="1"/>
          <p:nvPr/>
        </p:nvSpPr>
        <p:spPr>
          <a:xfrm>
            <a:off x="7037916" y="1787525"/>
            <a:ext cx="4826100" cy="1448400"/>
          </a:xfrm>
          <a:prstGeom prst="rect">
            <a:avLst/>
          </a:prstGeom>
          <a:solidFill>
            <a:srgbClr val="27282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74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.container </a:t>
            </a:r>
            <a:r>
              <a:rPr b="0" i="0" lang="en-US" sz="13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7669" marR="0" rtl="0" algn="l">
              <a:lnSpc>
                <a:spcPct val="100000"/>
              </a:lnSpc>
              <a:spcBef>
                <a:spcPts val="284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b="0" i="0" lang="en-US" sz="13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3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flex;</a:t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7668" marR="552450" rtl="0" algn="l">
              <a:lnSpc>
                <a:spcPct val="117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b="0" i="0" lang="en-US" sz="13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3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b="0" i="0" lang="en-US" sz="13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3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column;  </a:t>
            </a:r>
            <a:r>
              <a:rPr b="0" i="0" lang="en-US" sz="13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justify</a:t>
            </a:r>
            <a:r>
              <a:rPr b="0" i="0" lang="en-US" sz="13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3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b="0" i="0" lang="en-US" sz="13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3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b="0" i="0" lang="en-US" sz="13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3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end;  </a:t>
            </a:r>
            <a:endParaRPr b="0" i="0" sz="135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7669" marR="552450" rtl="0" algn="l">
              <a:lnSpc>
                <a:spcPct val="117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b="0" i="0" lang="en-US" sz="13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: 300px;</a:t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20" name="Google Shape;420;g1699e2a6aa7_0_116"/>
          <p:cNvGrpSpPr/>
          <p:nvPr/>
        </p:nvGrpSpPr>
        <p:grpSpPr>
          <a:xfrm>
            <a:off x="7031391" y="3455344"/>
            <a:ext cx="4813180" cy="2357754"/>
            <a:chOff x="5273675" y="3455344"/>
            <a:chExt cx="3609975" cy="2357754"/>
          </a:xfrm>
        </p:grpSpPr>
        <p:pic>
          <p:nvPicPr>
            <p:cNvPr id="421" name="Google Shape;421;g1699e2a6aa7_0_1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15174" y="4495120"/>
              <a:ext cx="3526727" cy="12622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2" name="Google Shape;422;g1699e2a6aa7_0_116"/>
            <p:cNvSpPr/>
            <p:nvPr/>
          </p:nvSpPr>
          <p:spPr>
            <a:xfrm>
              <a:off x="5273675" y="3455344"/>
              <a:ext cx="3609975" cy="2357754"/>
            </a:xfrm>
            <a:custGeom>
              <a:rect b="b" l="l" r="r" t="t"/>
              <a:pathLst>
                <a:path extrusionOk="0" h="2357754" w="3609975">
                  <a:moveTo>
                    <a:pt x="0" y="0"/>
                  </a:moveTo>
                  <a:lnTo>
                    <a:pt x="3609726" y="0"/>
                  </a:lnTo>
                  <a:lnTo>
                    <a:pt x="3609726" y="2357239"/>
                  </a:lnTo>
                  <a:lnTo>
                    <a:pt x="0" y="235723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F81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3" name="Google Shape;423;g1699e2a6aa7_0_116"/>
          <p:cNvGrpSpPr/>
          <p:nvPr/>
        </p:nvGrpSpPr>
        <p:grpSpPr>
          <a:xfrm>
            <a:off x="328074" y="3455344"/>
            <a:ext cx="4819951" cy="2357754"/>
            <a:chOff x="246062" y="3455344"/>
            <a:chExt cx="3615054" cy="2357754"/>
          </a:xfrm>
        </p:grpSpPr>
        <p:pic>
          <p:nvPicPr>
            <p:cNvPr id="424" name="Google Shape;424;g1699e2a6aa7_0_1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4393" y="3510236"/>
              <a:ext cx="3487202" cy="12532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5" name="Google Shape;425;g1699e2a6aa7_0_116"/>
            <p:cNvSpPr/>
            <p:nvPr/>
          </p:nvSpPr>
          <p:spPr>
            <a:xfrm>
              <a:off x="246062" y="3455344"/>
              <a:ext cx="3615054" cy="2357754"/>
            </a:xfrm>
            <a:custGeom>
              <a:rect b="b" l="l" r="r" t="t"/>
              <a:pathLst>
                <a:path extrusionOk="0" h="2357754" w="3615054">
                  <a:moveTo>
                    <a:pt x="0" y="0"/>
                  </a:moveTo>
                  <a:lnTo>
                    <a:pt x="3614783" y="0"/>
                  </a:lnTo>
                  <a:lnTo>
                    <a:pt x="3614783" y="2357239"/>
                  </a:lnTo>
                  <a:lnTo>
                    <a:pt x="0" y="235723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F81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6" name="Google Shape;426;g1699e2a6aa7_0_116"/>
          <p:cNvSpPr txBox="1"/>
          <p:nvPr>
            <p:ph idx="10" type="dt"/>
          </p:nvPr>
        </p:nvSpPr>
        <p:spPr>
          <a:xfrm>
            <a:off x="5363515" y="6322806"/>
            <a:ext cx="6704700" cy="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780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Pág.  2</a:t>
            </a:r>
            <a:r>
              <a:rPr baseline="30000" lang="en-US" sz="1800"/>
              <a:t>TÍTULO DE LA VIDEOLECCIÓN</a:t>
            </a:r>
            <a:endParaRPr baseline="30000" sz="1800"/>
          </a:p>
        </p:txBody>
      </p:sp>
      <p:sp>
        <p:nvSpPr>
          <p:cNvPr id="427" name="Google Shape;427;g1699e2a6aa7_0_116"/>
          <p:cNvSpPr txBox="1"/>
          <p:nvPr>
            <p:ph idx="11" type="ftr"/>
          </p:nvPr>
        </p:nvSpPr>
        <p:spPr>
          <a:xfrm>
            <a:off x="6281555" y="6310106"/>
            <a:ext cx="1165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Flex Layout</a:t>
            </a:r>
            <a:endParaRPr/>
          </a:p>
        </p:txBody>
      </p:sp>
      <p:sp>
        <p:nvSpPr>
          <p:cNvPr id="428" name="Google Shape;428;g1699e2a6aa7_0_116"/>
          <p:cNvSpPr txBox="1"/>
          <p:nvPr>
            <p:ph idx="12" type="sldNum"/>
          </p:nvPr>
        </p:nvSpPr>
        <p:spPr>
          <a:xfrm>
            <a:off x="11348720" y="6332309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9" name="Google Shape;429;g1699e2a6aa7_0_116"/>
          <p:cNvSpPr txBox="1"/>
          <p:nvPr>
            <p:ph type="title"/>
          </p:nvPr>
        </p:nvSpPr>
        <p:spPr>
          <a:xfrm>
            <a:off x="612956" y="253675"/>
            <a:ext cx="79359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009999"/>
                </a:solidFill>
              </a:rPr>
              <a:t>Flex Layout - justify content</a:t>
            </a:r>
            <a:endParaRPr>
              <a:solidFill>
                <a:srgbClr val="00999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neVTI">
  <a:themeElements>
    <a:clrScheme name="AnalogousFromDarkSeedLeftStep">
      <a:dk1>
        <a:srgbClr val="000000"/>
      </a:dk1>
      <a:lt1>
        <a:srgbClr val="FFFFFF"/>
      </a:lt1>
      <a:dk2>
        <a:srgbClr val="1C2831"/>
      </a:dk2>
      <a:lt2>
        <a:srgbClr val="F0F3F1"/>
      </a:lt2>
      <a:accent1>
        <a:srgbClr val="E729D3"/>
      </a:accent1>
      <a:accent2>
        <a:srgbClr val="9917D5"/>
      </a:accent2>
      <a:accent3>
        <a:srgbClr val="5C29E7"/>
      </a:accent3>
      <a:accent4>
        <a:srgbClr val="2842D8"/>
      </a:accent4>
      <a:accent5>
        <a:srgbClr val="2994E7"/>
      </a:accent5>
      <a:accent6>
        <a:srgbClr val="15BFC2"/>
      </a:accent6>
      <a:hlink>
        <a:srgbClr val="3F72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2021-07-22T08:21:48Z</dcterms:created>
  <dc:creator>Albert Guardiola</dc:creator>
</cp:coreProperties>
</file>