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715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0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gOLPnl0Is045l/nJPvSYIkM95B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0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9006d540b9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" name="Google Shape;47;g29006d540b9_0_0:notes"/>
          <p:cNvSpPr/>
          <p:nvPr>
            <p:ph idx="2" type="sldImg"/>
          </p:nvPr>
        </p:nvSpPr>
        <p:spPr>
          <a:xfrm>
            <a:off x="914400" y="514350"/>
            <a:ext cx="73152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7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31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34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p35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36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9006d540b9_0_2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29006d540b9_0_215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914670" y="514350"/>
            <a:ext cx="7315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9006d540b9_0_209"/>
          <p:cNvSpPr txBox="1"/>
          <p:nvPr>
            <p:ph type="ctrTitle"/>
          </p:nvPr>
        </p:nvSpPr>
        <p:spPr>
          <a:xfrm>
            <a:off x="1143000" y="935303"/>
            <a:ext cx="6858000" cy="19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29006d540b9_0_209"/>
          <p:cNvSpPr txBox="1"/>
          <p:nvPr>
            <p:ph idx="1" type="subTitle"/>
          </p:nvPr>
        </p:nvSpPr>
        <p:spPr>
          <a:xfrm>
            <a:off x="1143000" y="3001698"/>
            <a:ext cx="68580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g29006d540b9_0_209"/>
          <p:cNvSpPr txBox="1"/>
          <p:nvPr>
            <p:ph idx="10" type="dt"/>
          </p:nvPr>
        </p:nvSpPr>
        <p:spPr>
          <a:xfrm>
            <a:off x="342900" y="5270500"/>
            <a:ext cx="19203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29006d540b9_0_209"/>
          <p:cNvSpPr txBox="1"/>
          <p:nvPr>
            <p:ph idx="11" type="ftr"/>
          </p:nvPr>
        </p:nvSpPr>
        <p:spPr>
          <a:xfrm>
            <a:off x="3150646" y="5266532"/>
            <a:ext cx="29871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29006d540b9_0_209"/>
          <p:cNvSpPr txBox="1"/>
          <p:nvPr>
            <p:ph idx="12" type="sldNum"/>
          </p:nvPr>
        </p:nvSpPr>
        <p:spPr>
          <a:xfrm>
            <a:off x="8393105" y="5270500"/>
            <a:ext cx="599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title"/>
          </p:nvPr>
        </p:nvSpPr>
        <p:spPr>
          <a:xfrm>
            <a:off x="534669" y="256117"/>
            <a:ext cx="6097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" type="body"/>
          </p:nvPr>
        </p:nvSpPr>
        <p:spPr>
          <a:xfrm>
            <a:off x="481330" y="885825"/>
            <a:ext cx="42336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1" type="ftr"/>
          </p:nvPr>
        </p:nvSpPr>
        <p:spPr>
          <a:xfrm>
            <a:off x="3108960" y="5314950"/>
            <a:ext cx="2926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0" type="dt"/>
          </p:nvPr>
        </p:nvSpPr>
        <p:spPr>
          <a:xfrm>
            <a:off x="457200" y="5314950"/>
            <a:ext cx="210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idx="12" type="sldNum"/>
          </p:nvPr>
        </p:nvSpPr>
        <p:spPr>
          <a:xfrm>
            <a:off x="6605269" y="5372100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title"/>
          </p:nvPr>
        </p:nvSpPr>
        <p:spPr>
          <a:xfrm>
            <a:off x="534669" y="256117"/>
            <a:ext cx="6097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1" type="ftr"/>
          </p:nvPr>
        </p:nvSpPr>
        <p:spPr>
          <a:xfrm>
            <a:off x="3108960" y="5314950"/>
            <a:ext cx="2926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0" type="dt"/>
          </p:nvPr>
        </p:nvSpPr>
        <p:spPr>
          <a:xfrm>
            <a:off x="457200" y="5314950"/>
            <a:ext cx="210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2" type="sldNum"/>
          </p:nvPr>
        </p:nvSpPr>
        <p:spPr>
          <a:xfrm>
            <a:off x="6605269" y="5372100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/>
          <p:nvPr>
            <p:ph type="title"/>
          </p:nvPr>
        </p:nvSpPr>
        <p:spPr>
          <a:xfrm>
            <a:off x="534669" y="256117"/>
            <a:ext cx="6097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" type="body"/>
          </p:nvPr>
        </p:nvSpPr>
        <p:spPr>
          <a:xfrm>
            <a:off x="457200" y="1314450"/>
            <a:ext cx="39777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2" type="body"/>
          </p:nvPr>
        </p:nvSpPr>
        <p:spPr>
          <a:xfrm>
            <a:off x="4709160" y="1314450"/>
            <a:ext cx="39777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1" type="ftr"/>
          </p:nvPr>
        </p:nvSpPr>
        <p:spPr>
          <a:xfrm>
            <a:off x="3108960" y="5314950"/>
            <a:ext cx="2926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0" type="dt"/>
          </p:nvPr>
        </p:nvSpPr>
        <p:spPr>
          <a:xfrm>
            <a:off x="457200" y="5314950"/>
            <a:ext cx="210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idx="12" type="sldNum"/>
          </p:nvPr>
        </p:nvSpPr>
        <p:spPr>
          <a:xfrm>
            <a:off x="6605269" y="5372100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/>
          <p:nvPr>
            <p:ph type="ctrTitle"/>
          </p:nvPr>
        </p:nvSpPr>
        <p:spPr>
          <a:xfrm>
            <a:off x="534669" y="256117"/>
            <a:ext cx="8074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" type="subTitle"/>
          </p:nvPr>
        </p:nvSpPr>
        <p:spPr>
          <a:xfrm>
            <a:off x="1371600" y="3200400"/>
            <a:ext cx="64008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3108960" y="5314950"/>
            <a:ext cx="2926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0" type="dt"/>
          </p:nvPr>
        </p:nvSpPr>
        <p:spPr>
          <a:xfrm>
            <a:off x="457200" y="5314950"/>
            <a:ext cx="210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12" type="sldNum"/>
          </p:nvPr>
        </p:nvSpPr>
        <p:spPr>
          <a:xfrm>
            <a:off x="6605269" y="5372100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3"/>
          <p:cNvSpPr txBox="1"/>
          <p:nvPr>
            <p:ph idx="11" type="ftr"/>
          </p:nvPr>
        </p:nvSpPr>
        <p:spPr>
          <a:xfrm>
            <a:off x="3108960" y="5314950"/>
            <a:ext cx="2926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0" type="dt"/>
          </p:nvPr>
        </p:nvSpPr>
        <p:spPr>
          <a:xfrm>
            <a:off x="457200" y="5314950"/>
            <a:ext cx="210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12" type="sldNum"/>
          </p:nvPr>
        </p:nvSpPr>
        <p:spPr>
          <a:xfrm>
            <a:off x="6605269" y="5372100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534669" y="256117"/>
            <a:ext cx="6097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481330" y="885825"/>
            <a:ext cx="42336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1" type="ftr"/>
          </p:nvPr>
        </p:nvSpPr>
        <p:spPr>
          <a:xfrm>
            <a:off x="3108960" y="5314950"/>
            <a:ext cx="29262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8"/>
          <p:cNvSpPr txBox="1"/>
          <p:nvPr>
            <p:ph idx="10" type="dt"/>
          </p:nvPr>
        </p:nvSpPr>
        <p:spPr>
          <a:xfrm>
            <a:off x="457200" y="5314950"/>
            <a:ext cx="2103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6605269" y="5372100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sketch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st.github.com/marcetpx/a02be48fc95d1b8f88964250e9d2ba46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006d540b9_0_0"/>
          <p:cNvSpPr/>
          <p:nvPr/>
        </p:nvSpPr>
        <p:spPr>
          <a:xfrm>
            <a:off x="0" y="0"/>
            <a:ext cx="9141900" cy="5715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0" name="Google Shape;50;g29006d540b9_0_0"/>
          <p:cNvGrpSpPr/>
          <p:nvPr/>
        </p:nvGrpSpPr>
        <p:grpSpPr>
          <a:xfrm>
            <a:off x="-4660" y="-1"/>
            <a:ext cx="9161120" cy="5714771"/>
            <a:chOff x="-6214" y="-1"/>
            <a:chExt cx="12214827" cy="6858000"/>
          </a:xfrm>
        </p:grpSpPr>
        <p:cxnSp>
          <p:nvCxnSpPr>
            <p:cNvPr id="51" name="Google Shape;51;g29006d540b9_0_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" name="Google Shape;52;g29006d540b9_0_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" name="Google Shape;53;g29006d540b9_0_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g29006d540b9_0_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g29006d540b9_0_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g29006d540b9_0_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" name="Google Shape;57;g29006d540b9_0_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g29006d540b9_0_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g29006d540b9_0_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g29006d540b9_0_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" name="Google Shape;61;g29006d540b9_0_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" name="Google Shape;62;g29006d540b9_0_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" name="Google Shape;63;g29006d540b9_0_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" name="Google Shape;64;g29006d540b9_0_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" name="Google Shape;65;g29006d540b9_0_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" name="Google Shape;66;g29006d540b9_0_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" name="Google Shape;67;g29006d540b9_0_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g29006d540b9_0_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g29006d540b9_0_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g29006d540b9_0_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g29006d540b9_0_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g29006d540b9_0_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g29006d540b9_0_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g29006d540b9_0_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g29006d540b9_0_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g29006d540b9_0_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g29006d540b9_0_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g29006d540b9_0_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g29006d540b9_0_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0" name="Google Shape;80;g29006d540b9_0_0"/>
          <p:cNvSpPr/>
          <p:nvPr/>
        </p:nvSpPr>
        <p:spPr>
          <a:xfrm>
            <a:off x="-4660" y="4178930"/>
            <a:ext cx="2100093" cy="153453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" name="Google Shape;81;g29006d540b9_0_0"/>
          <p:cNvSpPr/>
          <p:nvPr/>
        </p:nvSpPr>
        <p:spPr>
          <a:xfrm>
            <a:off x="5984796" y="0"/>
            <a:ext cx="3156918" cy="1374082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" name="Google Shape;82;g29006d540b9_0_0"/>
          <p:cNvSpPr/>
          <p:nvPr/>
        </p:nvSpPr>
        <p:spPr>
          <a:xfrm>
            <a:off x="5984796" y="0"/>
            <a:ext cx="3156918" cy="1374082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3" name="Google Shape;83;g29006d540b9_0_0"/>
          <p:cNvGrpSpPr/>
          <p:nvPr/>
        </p:nvGrpSpPr>
        <p:grpSpPr>
          <a:xfrm>
            <a:off x="-4660" y="-1"/>
            <a:ext cx="9161120" cy="5714771"/>
            <a:chOff x="-6214" y="-1"/>
            <a:chExt cx="12214827" cy="6858000"/>
          </a:xfrm>
        </p:grpSpPr>
        <p:cxnSp>
          <p:nvCxnSpPr>
            <p:cNvPr id="84" name="Google Shape;84;g29006d540b9_0_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g29006d540b9_0_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g29006d540b9_0_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g29006d540b9_0_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g29006d540b9_0_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g29006d540b9_0_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g29006d540b9_0_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g29006d540b9_0_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g29006d540b9_0_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g29006d540b9_0_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g29006d540b9_0_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g29006d540b9_0_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g29006d540b9_0_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g29006d540b9_0_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g29006d540b9_0_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g29006d540b9_0_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g29006d540b9_0_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g29006d540b9_0_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g29006d540b9_0_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g29006d540b9_0_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g29006d540b9_0_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g29006d540b9_0_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g29006d540b9_0_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g29006d540b9_0_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g29006d540b9_0_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g29006d540b9_0_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g29006d540b9_0_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g29006d540b9_0_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g29006d540b9_0_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3" name="Google Shape;113;g29006d540b9_0_0"/>
          <p:cNvSpPr/>
          <p:nvPr/>
        </p:nvSpPr>
        <p:spPr>
          <a:xfrm>
            <a:off x="0" y="0"/>
            <a:ext cx="91563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g29006d540b9_0_0"/>
          <p:cNvSpPr/>
          <p:nvPr/>
        </p:nvSpPr>
        <p:spPr>
          <a:xfrm rot="-7918552">
            <a:off x="-209542" y="1317389"/>
            <a:ext cx="450347" cy="450347"/>
          </a:xfrm>
          <a:prstGeom prst="rtTriangle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5" name="Google Shape;115;g29006d540b9_0_0"/>
          <p:cNvGrpSpPr/>
          <p:nvPr/>
        </p:nvGrpSpPr>
        <p:grpSpPr>
          <a:xfrm>
            <a:off x="0" y="0"/>
            <a:ext cx="9141577" cy="5714771"/>
            <a:chOff x="-6214" y="-1"/>
            <a:chExt cx="12214827" cy="6858000"/>
          </a:xfrm>
        </p:grpSpPr>
        <p:cxnSp>
          <p:nvCxnSpPr>
            <p:cNvPr id="116" name="Google Shape;116;g29006d540b9_0_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g29006d540b9_0_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g29006d540b9_0_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g29006d540b9_0_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g29006d540b9_0_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g29006d540b9_0_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g29006d540b9_0_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g29006d540b9_0_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g29006d540b9_0_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g29006d540b9_0_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g29006d540b9_0_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g29006d540b9_0_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g29006d540b9_0_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g29006d540b9_0_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g29006d540b9_0_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g29006d540b9_0_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g29006d540b9_0_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g29006d540b9_0_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g29006d540b9_0_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g29006d540b9_0_0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g29006d540b9_0_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g29006d540b9_0_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g29006d540b9_0_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g29006d540b9_0_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g29006d540b9_0_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g29006d540b9_0_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g29006d540b9_0_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g29006d540b9_0_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g29006d540b9_0_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2941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5" name="Google Shape;145;g29006d540b9_0_0"/>
          <p:cNvSpPr txBox="1"/>
          <p:nvPr>
            <p:ph type="ctrTitle"/>
          </p:nvPr>
        </p:nvSpPr>
        <p:spPr>
          <a:xfrm>
            <a:off x="224285" y="607423"/>
            <a:ext cx="4183800" cy="18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9999"/>
                </a:solidFill>
              </a:rPr>
              <a:t>PROTOTIPADO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146" name="Google Shape;146;g29006d540b9_0_0"/>
          <p:cNvSpPr txBox="1"/>
          <p:nvPr>
            <p:ph idx="1" type="subTitle"/>
          </p:nvPr>
        </p:nvSpPr>
        <p:spPr>
          <a:xfrm>
            <a:off x="333775" y="2972725"/>
            <a:ext cx="4074300" cy="2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2"/>
                </a:solidFill>
              </a:rPr>
              <a:t>M09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UF1-</a:t>
            </a:r>
            <a:r>
              <a:rPr lang="en-US" sz="1800">
                <a:solidFill>
                  <a:schemeClr val="dk2"/>
                </a:solidFill>
              </a:rPr>
              <a:t> Disseny de la interfície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Professor: Marc Callejón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ETP Xavier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29006d540b9_0_0"/>
          <p:cNvPicPr preferRelativeResize="0"/>
          <p:nvPr/>
        </p:nvPicPr>
        <p:blipFill rotWithShape="1">
          <a:blip r:embed="rId3">
            <a:alphaModFix/>
          </a:blip>
          <a:srcRect b="0" l="17703" r="22670" t="0"/>
          <a:stretch/>
        </p:blipFill>
        <p:spPr>
          <a:xfrm>
            <a:off x="4556798" y="-2867"/>
            <a:ext cx="4596931" cy="5717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534682" y="256125"/>
            <a:ext cx="22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9999"/>
                </a:solidFill>
              </a:rPr>
              <a:t>FIGMA</a:t>
            </a:r>
            <a:endParaRPr b="1">
              <a:solidFill>
                <a:srgbClr val="009999"/>
              </a:solidFill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534677" y="988500"/>
            <a:ext cx="4773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Algunas prestaciones más: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1074419" y="2509308"/>
            <a:ext cx="13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13"/>
          <p:cNvSpPr txBox="1"/>
          <p:nvPr/>
        </p:nvSpPr>
        <p:spPr>
          <a:xfrm>
            <a:off x="1074419" y="3238500"/>
            <a:ext cx="13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1074419" y="4272492"/>
            <a:ext cx="13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534669" y="1805971"/>
            <a:ext cx="73077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4445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puede ampliar su utilidad por medio de la instalación  de plugins desarrollados por los propios usuarios.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43203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43204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el trabajo colaborativo, los cambios se ven  instantáneamente, pues se sincroniza constantemente  con la nube. Además se pueden añadir comentarios.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>
            <p:ph type="title"/>
          </p:nvPr>
        </p:nvSpPr>
        <p:spPr>
          <a:xfrm>
            <a:off x="534681" y="256125"/>
            <a:ext cx="19728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9999"/>
                </a:solidFill>
              </a:rPr>
              <a:t>FIGMA</a:t>
            </a:r>
            <a:endParaRPr b="1">
              <a:solidFill>
                <a:srgbClr val="009999"/>
              </a:solidFill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534676" y="975775"/>
            <a:ext cx="4404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Algunas prestaciones más: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1074419" y="2204508"/>
            <a:ext cx="13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1074419" y="2933700"/>
            <a:ext cx="13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1074419" y="3967691"/>
            <a:ext cx="13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534669" y="1603033"/>
            <a:ext cx="74205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7086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Herramientas de selección avanzadas por atributos,  propiedades, etc.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7086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Puede grabarse el proyecto en un formato nativo en local  y exportarlo en formato de imagen o PDF pantalla a  pantalla o el proyecto entero.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124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71247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pueden crear prototipos añadiendo cierta  funcionalidad por medio de eventos y animaciones.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/>
        </p:nvSpPr>
        <p:spPr>
          <a:xfrm>
            <a:off x="534669" y="815079"/>
            <a:ext cx="51003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51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Otras herramientas similares: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Sketch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https://</a:t>
            </a:r>
            <a:r>
              <a:rPr b="0" i="0" lang="en-US" sz="2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www.sketch.com/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1543050" y="2428875"/>
            <a:ext cx="144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●</a:t>
            </a:r>
            <a:endParaRPr b="0" i="0" sz="11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1543050" y="2849033"/>
            <a:ext cx="144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●</a:t>
            </a:r>
            <a:endParaRPr b="0" i="0" sz="11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534675" y="2114720"/>
            <a:ext cx="67215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5080" rtl="0" algn="l">
              <a:lnSpc>
                <a:spcPct val="1270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Versión Mac y web, de pago. Colaborativo.  Vectorial, para diseño gráfico (no solo mockups)  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1074419" y="3210982"/>
            <a:ext cx="1491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</a:t>
            </a:r>
            <a:endParaRPr b="0" i="0" sz="1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534669" y="3548750"/>
            <a:ext cx="4334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Balsamiq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https://balsamiq.com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1543050" y="4139142"/>
            <a:ext cx="144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●</a:t>
            </a:r>
            <a:endParaRPr b="0" i="0" sz="11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534675" y="4123633"/>
            <a:ext cx="63519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l">
              <a:lnSpc>
                <a:spcPct val="127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Versión web (originalmente) y para escritorio  Diseño de mockups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5"/>
          <p:cNvSpPr txBox="1"/>
          <p:nvPr>
            <p:ph type="title"/>
          </p:nvPr>
        </p:nvSpPr>
        <p:spPr>
          <a:xfrm>
            <a:off x="534681" y="256125"/>
            <a:ext cx="19728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9999"/>
                </a:solidFill>
              </a:rPr>
              <a:t>FIGMA</a:t>
            </a:r>
            <a:endParaRPr b="1"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509278" y="256125"/>
            <a:ext cx="5994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9999"/>
                </a:solidFill>
              </a:rPr>
              <a:t>FIGMA: MENÚS Y OPCIONES</a:t>
            </a:r>
            <a:endParaRPr b="1">
              <a:solidFill>
                <a:srgbClr val="009999"/>
              </a:solidFill>
            </a:endParaRPr>
          </a:p>
        </p:txBody>
      </p:sp>
      <p:pic>
        <p:nvPicPr>
          <p:cNvPr id="244" name="Google Shape;2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625" y="1667924"/>
            <a:ext cx="3995969" cy="4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6980" y="1667923"/>
            <a:ext cx="3183172" cy="41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/>
        </p:nvSpPr>
        <p:spPr>
          <a:xfrm>
            <a:off x="509269" y="1938867"/>
            <a:ext cx="1167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468625" y="2185453"/>
            <a:ext cx="37047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 Figma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843914" rtl="0" algn="l">
              <a:lnSpc>
                <a:spcPct val="115000"/>
              </a:lnSpc>
              <a:spcBef>
                <a:spcPts val="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Puntero: mover o escalar  Frames/Slices  Herramientas gráficas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Lápiz/pluma: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dibujo a mano alzada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 de texto  Herramienta mano (moverse por  el documento)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509269" y="2414058"/>
            <a:ext cx="1167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509269" y="2889250"/>
            <a:ext cx="1167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●</a:t>
            </a:r>
            <a:endParaRPr b="0" i="0" sz="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509269" y="3127375"/>
            <a:ext cx="1167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4736970" y="2246716"/>
            <a:ext cx="3009300" cy="17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12700" marR="5080" rtl="0" algn="l">
              <a:lnSpc>
                <a:spcPct val="93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Acceso al perfil de usuario  Opciones de compartir  documento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150620" rtl="0" algn="l">
              <a:lnSpc>
                <a:spcPct val="935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Comentar  Lanzar prototipo  Zoom principal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4973320" y="2176992"/>
            <a:ext cx="1167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4973320" y="2652183"/>
            <a:ext cx="1167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534679" y="256125"/>
            <a:ext cx="6720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9999"/>
                </a:solidFill>
              </a:rPr>
              <a:t>FIGMA: MENÚS Y OPCIONES</a:t>
            </a:r>
            <a:endParaRPr b="1">
              <a:solidFill>
                <a:srgbClr val="009999"/>
              </a:solidFill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534669" y="1059391"/>
            <a:ext cx="77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576569" y="864833"/>
            <a:ext cx="16992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Menu Figma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680" y="1381125"/>
            <a:ext cx="1918759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5"/>
          <p:cNvSpPr txBox="1"/>
          <p:nvPr/>
        </p:nvSpPr>
        <p:spPr>
          <a:xfrm>
            <a:off x="4551679" y="899583"/>
            <a:ext cx="1583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Shape tools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1684" y="1450617"/>
            <a:ext cx="3208866" cy="256751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 txBox="1"/>
          <p:nvPr>
            <p:ph idx="12" type="sldNum"/>
          </p:nvPr>
        </p:nvSpPr>
        <p:spPr>
          <a:xfrm>
            <a:off x="6605269" y="5372100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534679" y="256125"/>
            <a:ext cx="7051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9999"/>
                </a:solidFill>
              </a:rPr>
              <a:t>FIGMA: NUEVO DOCUMENTO</a:t>
            </a:r>
            <a:endParaRPr b="1">
              <a:solidFill>
                <a:srgbClr val="009999"/>
              </a:solidFill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534673" y="1029225"/>
            <a:ext cx="67842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12700" marR="5080" rtl="0" algn="l">
              <a:lnSpc>
                <a:spcPct val="1196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US" sz="2600">
                <a:solidFill>
                  <a:srgbClr val="009999"/>
                </a:solidFill>
                <a:latin typeface="Calibri"/>
                <a:ea typeface="Calibri"/>
                <a:cs typeface="Calibri"/>
                <a:sym typeface="Calibri"/>
              </a:rPr>
              <a:t>CREACIÓN DE UN NUEVO  DOCUMENTO</a:t>
            </a:r>
            <a:endParaRPr b="1" i="0" sz="2600" u="none" cap="none" strike="noStrike">
              <a:solidFill>
                <a:srgbClr val="00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1074419" y="2668058"/>
            <a:ext cx="130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</a:t>
            </a:r>
            <a:endParaRPr b="0" i="0" sz="16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1074419" y="4153958"/>
            <a:ext cx="130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</a:t>
            </a:r>
            <a:endParaRPr b="0" i="0" sz="16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534673" y="1821750"/>
            <a:ext cx="7917000" cy="27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8300" lvl="0" marL="457200" marR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nuevo documento  tiene una página por  defecto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508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página es un  enorme lienzo (canvas)  sobre el que podemos  ubicar nuestras pantallas  (frames).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210183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210184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añadir un nuevo  frame tenemos varias  opciones: smartphone,  tablets, monitores,  smartwatches, etc.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534681" y="256125"/>
            <a:ext cx="4640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9999"/>
                </a:solidFill>
              </a:rPr>
              <a:t>FIGMA: INSPECT</a:t>
            </a:r>
            <a:endParaRPr b="1">
              <a:solidFill>
                <a:srgbClr val="009999"/>
              </a:solidFill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534676" y="1014125"/>
            <a:ext cx="48249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99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pestaña de inspección  permite obtener las  propiedades de diseño del  objeto seleccionado en formato  CSS, android e iOS.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5600" y="342961"/>
            <a:ext cx="2744950" cy="502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534681" y="256125"/>
            <a:ext cx="60618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accent5"/>
                </a:solidFill>
              </a:rPr>
              <a:t>FIGMA: PROTOTIPOS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534680" y="1305450"/>
            <a:ext cx="40089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Ejecutar, compartir, distribuir:</a:t>
            </a:r>
            <a:endParaRPr b="1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678180" y="2042583"/>
            <a:ext cx="1491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</a:t>
            </a:r>
            <a:endParaRPr b="0" i="0" sz="1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678180" y="3152774"/>
            <a:ext cx="1491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</a:t>
            </a:r>
            <a:endParaRPr b="0" i="0" sz="19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3517924" y="1305450"/>
            <a:ext cx="5152200" cy="3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3850" lvl="0" marL="3365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pueden compartir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con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otros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3365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25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usuarios 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de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Figma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20014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pueden establecer  permisos (si pertenecen al  mismo equipo)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71169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posible generar un  enlace para visualizar el  prototipo de forma  anónima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534678" y="256125"/>
            <a:ext cx="4170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9999"/>
                </a:solidFill>
              </a:rPr>
              <a:t>FIGMA: HISTÓRICO</a:t>
            </a:r>
            <a:endParaRPr b="1">
              <a:solidFill>
                <a:srgbClr val="009999"/>
              </a:solidFill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138429" y="969433"/>
            <a:ext cx="77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481324" y="885825"/>
            <a:ext cx="4863900" cy="4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72390" rtl="0" algn="l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el menú 'file'&gt;'show version  history' se puede acceder al  histórico de versiones.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72390" rtl="0" algn="l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1499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Podemos	crear una nueva  versión con 'control+alt+s'  Permite acceder a las versiones  anteriores guardadas y  recuperar el documento tal y  como estaba en ese momento.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2925" y="793750"/>
            <a:ext cx="2868575" cy="416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5"/>
          <p:cNvSpPr txBox="1"/>
          <p:nvPr>
            <p:ph idx="12" type="sldNum"/>
          </p:nvPr>
        </p:nvSpPr>
        <p:spPr>
          <a:xfrm>
            <a:off x="6605269" y="5372100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title"/>
          </p:nvPr>
        </p:nvSpPr>
        <p:spPr>
          <a:xfrm>
            <a:off x="534679" y="256125"/>
            <a:ext cx="7446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9999"/>
                </a:solidFill>
              </a:rPr>
              <a:t>FIGMA: GUARDAR Y EXPORTAR</a:t>
            </a:r>
            <a:endParaRPr b="1">
              <a:solidFill>
                <a:srgbClr val="009999"/>
              </a:solidFill>
            </a:endParaRPr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481321" y="1190625"/>
            <a:ext cx="79575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235583" rtl="0" algn="l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 el menú 'file'&gt;'save local copy',  podemos guardar el documento en  formato nativo '.fig'</a:t>
            </a:r>
            <a:endParaRPr/>
          </a:p>
          <a:p>
            <a:pPr indent="0" lvl="0" marL="12700" marR="235584" rtl="0" algn="l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12700" marR="508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400"/>
              <a:buNone/>
            </a:pPr>
            <a:r>
              <a:rPr lang="en-US"/>
              <a:t>Podemos exportar todos los frames a  PDF en un mismo fichero:  'file'&gt;'export frames to PDF'</a:t>
            </a:r>
            <a:endParaRPr/>
          </a:p>
          <a:p>
            <a:pPr indent="0" lvl="0" marL="12700" marR="77724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 txBox="1"/>
          <p:nvPr/>
        </p:nvSpPr>
        <p:spPr>
          <a:xfrm>
            <a:off x="138429" y="4301066"/>
            <a:ext cx="699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481321" y="3599175"/>
            <a:ext cx="77028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5080" rtl="0" algn="l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opción 'file'&gt;'export', exporta los  objetos o frames seleccionados a una  carpeta, según la configuración de las  propiedades de exportación de cada  uno.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type="title"/>
          </p:nvPr>
        </p:nvSpPr>
        <p:spPr>
          <a:xfrm>
            <a:off x="534680" y="256125"/>
            <a:ext cx="6934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9999"/>
                </a:solidFill>
              </a:rPr>
              <a:t>MOCKUPS Y PROTOTIPADO</a:t>
            </a:r>
            <a:endParaRPr b="1">
              <a:solidFill>
                <a:srgbClr val="009999"/>
              </a:solidFill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534682" y="877650"/>
            <a:ext cx="75357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17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Ciclo de vida del SW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Enfoque clásico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6160" y="1738117"/>
            <a:ext cx="4496859" cy="34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"/>
          <p:cNvSpPr txBox="1"/>
          <p:nvPr/>
        </p:nvSpPr>
        <p:spPr>
          <a:xfrm>
            <a:off x="6605269" y="5372100"/>
            <a:ext cx="192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006d540b9_0_215"/>
          <p:cNvSpPr txBox="1"/>
          <p:nvPr>
            <p:ph type="title"/>
          </p:nvPr>
        </p:nvSpPr>
        <p:spPr>
          <a:xfrm>
            <a:off x="534669" y="256117"/>
            <a:ext cx="4277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Pràctica AC3</a:t>
            </a:r>
            <a:endParaRPr/>
          </a:p>
        </p:txBody>
      </p:sp>
      <p:sp>
        <p:nvSpPr>
          <p:cNvPr id="312" name="Google Shape;312;g29006d540b9_0_215"/>
          <p:cNvSpPr txBox="1"/>
          <p:nvPr/>
        </p:nvSpPr>
        <p:spPr>
          <a:xfrm>
            <a:off x="138429" y="955675"/>
            <a:ext cx="699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9006d540b9_0_215"/>
          <p:cNvSpPr txBox="1"/>
          <p:nvPr/>
        </p:nvSpPr>
        <p:spPr>
          <a:xfrm>
            <a:off x="138429" y="1820333"/>
            <a:ext cx="699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29006d540b9_0_215"/>
          <p:cNvSpPr txBox="1"/>
          <p:nvPr/>
        </p:nvSpPr>
        <p:spPr>
          <a:xfrm>
            <a:off x="138429" y="2684992"/>
            <a:ext cx="699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29006d540b9_0_215"/>
          <p:cNvSpPr txBox="1"/>
          <p:nvPr/>
        </p:nvSpPr>
        <p:spPr>
          <a:xfrm>
            <a:off x="678180" y="3216274"/>
            <a:ext cx="1206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–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6" name="Google Shape;316;g29006d540b9_0_215"/>
          <p:cNvSpPr txBox="1"/>
          <p:nvPr/>
        </p:nvSpPr>
        <p:spPr>
          <a:xfrm>
            <a:off x="138429" y="4301066"/>
            <a:ext cx="699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9006d540b9_0_215"/>
          <p:cNvSpPr txBox="1"/>
          <p:nvPr/>
        </p:nvSpPr>
        <p:spPr>
          <a:xfrm>
            <a:off x="6630669" y="5324475"/>
            <a:ext cx="257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29006d540b9_0_215"/>
          <p:cNvSpPr txBox="1"/>
          <p:nvPr/>
        </p:nvSpPr>
        <p:spPr>
          <a:xfrm>
            <a:off x="534675" y="806667"/>
            <a:ext cx="7816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gist:a02be48fc95d1b8f88964250e9d2ba46 (github.com)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534681" y="256125"/>
            <a:ext cx="7942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9999"/>
                </a:solidFill>
              </a:rPr>
              <a:t>MOCKUPS Y PROTOTIPADO</a:t>
            </a:r>
            <a:endParaRPr b="1">
              <a:solidFill>
                <a:srgbClr val="009999"/>
              </a:solidFill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534675" y="1005550"/>
            <a:ext cx="74976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284480" rtl="0" algn="l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Enfoque por prototipado 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84480" rtl="0" algn="l">
              <a:lnSpc>
                <a:spcPct val="136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Metodologías ágiles → Scrum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Desarrollo iterativo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2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(sprints)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534669" y="1635125"/>
            <a:ext cx="894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4485" y="2090292"/>
            <a:ext cx="362267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"/>
          <p:cNvSpPr txBox="1"/>
          <p:nvPr/>
        </p:nvSpPr>
        <p:spPr>
          <a:xfrm>
            <a:off x="6605269" y="5372100"/>
            <a:ext cx="192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534680" y="256125"/>
            <a:ext cx="6888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9999"/>
                </a:solidFill>
              </a:rPr>
              <a:t>MOCKUPS Y PROTOTIPADO</a:t>
            </a:r>
            <a:endParaRPr b="1">
              <a:solidFill>
                <a:srgbClr val="009999"/>
              </a:solidFill>
            </a:endParaRPr>
          </a:p>
        </p:txBody>
      </p:sp>
      <p:sp>
        <p:nvSpPr>
          <p:cNvPr id="170" name="Google Shape;170;p6"/>
          <p:cNvSpPr txBox="1"/>
          <p:nvPr/>
        </p:nvSpPr>
        <p:spPr>
          <a:xfrm>
            <a:off x="6605269" y="5372100"/>
            <a:ext cx="192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852169" y="826558"/>
            <a:ext cx="7527900" cy="3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1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Prototipos según su nivel de detalle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Storyboards (guiones, requisitos)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Wireframes (borradores, contenidos)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Mockups (maquetado, colores, tipografia)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Prototipos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baja fidelidad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Prototipos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Alta fidelidad (Mayor detalle)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Producto final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534679" y="256125"/>
            <a:ext cx="6384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9999"/>
                </a:solidFill>
              </a:rPr>
              <a:t>MOCKUPS Y PROTOTIPADO</a:t>
            </a:r>
            <a:endParaRPr b="1">
              <a:solidFill>
                <a:srgbClr val="009999"/>
              </a:solidFill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6605269" y="5372100"/>
            <a:ext cx="192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534677" y="1271575"/>
            <a:ext cx="2481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 Figma: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534669" y="2287008"/>
            <a:ext cx="73839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6200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Wireframes (borradores, contenidos)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Mockups (maquetado, colores, tipografia)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Prototipos tempranos (interacción, navegación)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1398269" y="3736975"/>
            <a:ext cx="47982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3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724" y="948950"/>
            <a:ext cx="5924550" cy="433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>
            <p:ph type="title"/>
          </p:nvPr>
        </p:nvSpPr>
        <p:spPr>
          <a:xfrm>
            <a:off x="444500" y="291042"/>
            <a:ext cx="36795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9999"/>
                </a:solidFill>
              </a:rPr>
              <a:t>WIREFRAME</a:t>
            </a:r>
            <a:endParaRPr b="1"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444500" y="291050"/>
            <a:ext cx="2330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9999"/>
                </a:solidFill>
              </a:rPr>
              <a:t>MOCK-UP</a:t>
            </a:r>
            <a:endParaRPr b="1">
              <a:solidFill>
                <a:srgbClr val="009999"/>
              </a:solidFill>
            </a:endParaRPr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6537" y="880824"/>
            <a:ext cx="6230924" cy="455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444500" y="291050"/>
            <a:ext cx="5270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009999"/>
                </a:solidFill>
              </a:rPr>
              <a:t>PROTOTIPO</a:t>
            </a:r>
            <a:endParaRPr b="1">
              <a:solidFill>
                <a:srgbClr val="009999"/>
              </a:solidFill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761" y="1001025"/>
            <a:ext cx="5446474" cy="414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>
            <p:ph type="title"/>
          </p:nvPr>
        </p:nvSpPr>
        <p:spPr>
          <a:xfrm>
            <a:off x="534688" y="256125"/>
            <a:ext cx="3182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09999"/>
                </a:solidFill>
              </a:rPr>
              <a:t>FIGMA</a:t>
            </a:r>
            <a:endParaRPr b="1">
              <a:solidFill>
                <a:srgbClr val="009999"/>
              </a:solidFill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534669" y="963058"/>
            <a:ext cx="76638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1270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Figma es un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aplicación Web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permite diseñar interfaces de usuario para un proyecto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554919" y="1832258"/>
            <a:ext cx="76233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4737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737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útil para crear pantallas tanto para web como para  móvil, tablet o incluso aplicaciones de escritorio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7370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7370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Tiene una versión de escritorio para trabajar en local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8890" rtl="0" algn="l">
              <a:lnSpc>
                <a:spcPct val="115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Existe un modo de uso gratuito con ciertas limitaciones y  varias modalidades de pago con más posibilidades.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2023-10-18T10:28:24Z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2021-06-02T00:00:00Z</vt:filetime>
  </property>
  <property fmtid="{D5CDD505-2E9C-101B-9397-08002B2CF9AE}" pid="3" name="Creator">
    <vt:lpwstr>Impress</vt:lpwstr>
  </property>
  <property fmtid="{D5CDD505-2E9C-101B-9397-08002B2CF9AE}" pid="4" name="LastSaved">
    <vt:filetime>2021-06-02T00:00:00Z</vt:filetime>
  </property>
</Properties>
</file>