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20" r:id="rId3"/>
    <p:sldId id="319" r:id="rId4"/>
    <p:sldId id="321" r:id="rId5"/>
    <p:sldId id="322" r:id="rId6"/>
    <p:sldId id="324" r:id="rId7"/>
    <p:sldId id="323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227E50E-46E2-4432-9F2F-3C45E40E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55" y="567984"/>
            <a:ext cx="553251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Programació</a:t>
            </a:r>
            <a:br>
              <a:rPr lang="en-US" sz="4400">
                <a:solidFill>
                  <a:schemeClr val="tx2"/>
                </a:solidFill>
              </a:rPr>
            </a:br>
            <a:r>
              <a:rPr lang="en-US" sz="4400">
                <a:solidFill>
                  <a:schemeClr val="tx2"/>
                </a:solidFill>
              </a:rPr>
              <a:t>asíncrona</a:t>
            </a:r>
            <a:endParaRPr lang="en-US" sz="4400" i="1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88E46-79AB-4E04-B5C4-9763C5017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24" y="3567264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UF1</a:t>
            </a:r>
            <a:endParaRPr lang="en-US" sz="180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MP6 – </a:t>
            </a:r>
            <a:r>
              <a:rPr lang="en-US" sz="1800" err="1">
                <a:solidFill>
                  <a:schemeClr val="tx2"/>
                </a:solidFill>
              </a:rPr>
              <a:t>Desenvolupament</a:t>
            </a:r>
            <a:r>
              <a:rPr lang="en-US" sz="1800">
                <a:solidFill>
                  <a:schemeClr val="tx2"/>
                </a:solidFill>
              </a:rPr>
              <a:t> web </a:t>
            </a:r>
            <a:r>
              <a:rPr lang="en-US" sz="1800" err="1">
                <a:solidFill>
                  <a:schemeClr val="tx2"/>
                </a:solidFill>
              </a:rPr>
              <a:t>en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entorn</a:t>
            </a:r>
            <a:r>
              <a:rPr lang="en-US" sz="1800">
                <a:solidFill>
                  <a:schemeClr val="tx2"/>
                </a:solidFill>
              </a:rPr>
              <a:t> client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CFGS DAW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Professor: Albert Guardiola </a:t>
            </a:r>
            <a:r>
              <a:rPr lang="en-US" sz="1800" err="1">
                <a:solidFill>
                  <a:schemeClr val="tx2"/>
                </a:solidFill>
              </a:rPr>
              <a:t>Escrihuela</a:t>
            </a: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ETP Xavier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F663C-7770-4303-911E-C154629B6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5" r="22667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80852C-907B-4D01-B6A4-97AE9ADC0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08B5D2-EC76-DC9F-C816-53A5D76CA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DE2A2C-DA89-8DA9-A602-B1D221006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9A0B0AD-431D-4CEB-E67A-5782251C2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3553CB-5F2A-4C19-BD28-3D538A51A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920149-8CED-2F23-7A2C-CD7F3E106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47891C-0D21-D788-C83A-847A9918E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931D6D-665E-907B-869B-C029D3FCD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AED1FD-93EE-3DF3-B6D9-019A3E2F7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9A80C5-146A-C732-859E-BABC5F786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C4E2D8-17CA-1DAF-33C9-6C9D20C5E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15D14D-793A-D553-C2C8-D10D08709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D8C367-9CA1-1170-AF7A-3CF38803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D56419-9117-CA73-B78B-BBD6DD79C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850AE7-F827-FBCF-5A17-89E25D10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8E0F98-B7C3-537E-06EA-B66534508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77A6B4-4977-EC8C-DD13-4EF044069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6C55630-8142-1CEC-1466-DF1C394C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78E7E3-FE00-902E-47D8-7B0DBD5BF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03BF400-0FF1-B700-8073-DBC2F4CF5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8BD6F99-5F16-C5A6-A5F3-86C4E704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4AA9C1C-398D-C23D-64A0-3E033753B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36313B-7893-AD57-37ED-8CE54F3BA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AA684C-3DF2-96C5-0CD5-F6034555E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0DB09B-90E1-87A2-BBD8-63EB03AE2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C51C0D-3B27-F571-E972-318733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37A258-E8B9-FD49-EFA9-D05006505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29D76E3-76F7-AF2A-4DFD-A1776AB12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627DB26-B25E-1406-8F8E-E0DE5129B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3B5E76-ABCD-8495-0897-4FB65DE56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B79585-6798-EC53-D738-AAC8683ED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0C1C7B-5DC5-2A81-8A9B-3B5D679D0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25B7CF5-0461-485E-E7B9-44753A21D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01C44C8-F803-0582-44F8-C3D5CE36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7E760EA-B2C0-8873-22A7-9A8120CC7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5C86EF-6584-E0AA-87E3-88298BA30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3776E23-9637-4B3E-8472-2A04940F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F28950-8A8C-4AED-642D-CDDCE7985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319241A-74D2-D8CE-22B7-89F3FDC7C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DAE34E8-CDAC-5BEB-6693-0B8685CE4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E92FE73-E2E6-9A19-604E-6A6B422F5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C488E00-651E-3968-9DA7-0F3D2AB2A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F596A5-CE38-93C9-FE44-690977963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F49E267-321F-3DC5-E749-2769CA3FD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5CC92B5-101E-D4FC-3813-7684033C4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91822F1-1C0D-5884-C466-6D4AAEC13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FD999AA-054F-6288-F44D-6472EC5BE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28AEE1-C18E-0E6E-CA02-6B0C83269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A50711-C30F-8F1C-3C40-1A022702B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FE5B375-3CBB-9E3A-5286-BF16B57F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13125A-D620-7757-2DC3-1A70EAE48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97CBBC3-ED2D-CD75-31B7-601B83365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B9006F-F008-66AE-F87C-7D71BDA1E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A3BBB89-011C-4882-8396-00957A4DC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7AE2C7-9A3B-8D5C-EE7B-9A0064489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A20C2E-3309-4862-B35D-87577F023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9203C14-613F-6800-102A-20038C11B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E4DCA6B-C4BE-1D9B-9E73-2E25995F0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ECCCC9A-9F46-3168-D665-31E23A1FE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B3D9F5C-0F59-CEFC-3DB1-64EEC3FE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C0E6D-82DC-FE60-A8CB-7E249299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42356E-B7A8-7C03-0767-23C923F1B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F3F513C-C666-221C-F3D1-061B087C7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616C3EA-4171-B656-4E84-FE2A39B66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87A1AD-94EE-F490-2A7D-3B93F6014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03ED987-E96B-8F87-8D10-E68150C46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1B0A4E8-05CD-9DF7-8DE5-FBF786EBD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838270C4-51DF-97E1-F974-CF4C162AE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6353598-2C8D-E8BC-65A8-5C9C85EB4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1205B2D-8369-CD19-5F7D-6152BA4F4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0CD7B88-6D54-6FC4-FDAC-EAD9DF8DB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CB721F1-B555-F2BE-C9F4-56FE93F46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09AB088-C439-9AF7-D0F4-F48651E3A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729CB1F-5688-C842-0003-80B3FF97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920E8D-70D4-291A-7977-38CE9F676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EDFA38A-87E9-D250-673E-4342A058B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313F2D4-D696-5F3B-8565-5D6F4AC75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7E87E5B-CCD5-B1E8-91C8-6ED66AB2C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17FBAA-ECD5-C4BC-29BE-42F757CF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DCA14DA-09D0-2F3F-A972-99D092CD1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5BFE3F-87A5-15A7-D04B-1DA4119D4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A7AB06C-0D08-6D4C-09CC-3683CB545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1D619BE-DCFD-99BF-5077-2DB4EDCA1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90B916B-B501-488F-7550-BEDB9C17B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B8D6F71-1E9B-A120-F6DB-EEA7DDB4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8BC6755-BA14-EA0A-5FF0-B0D26BF16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3B5194C-4750-AE4B-EA49-FA68B1AF1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770F21-C99B-0963-DD8C-18C4770D1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938E873-5254-D147-7802-C5375804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D45600C-9816-DED9-C6A4-5AA3A78C9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DC2511C-E297-477B-BCE3-3341D8FFD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6C5ACF-70E0-CFBB-D030-053D64F0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082D01E-59AE-23D5-B1E6-331C726AA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7C293D4-29C7-9A16-8102-97E37243B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F5F4887-E448-AF74-87D0-9D6776F84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C9C9A7B-5543-02A6-55E5-C079FD2CE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9531C3-8028-1530-6BF9-9096A57C0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0359ABC-2C38-A5FF-55B8-D34DECD52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202C491F-959D-2A95-8C19-BAC76715FDF8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F51EE3-37E6-669F-A0DD-9813B491493D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34B7E974-DAB2-30FF-ACC8-01A77F75DAEB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 asíncrones: tècnica de les promeses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D8ED6E9D-0E94-9CA4-6011-0169B9FE8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6915BE1E-EC26-7B87-D8A8-6A588CDFC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B8434B2C-5951-DD68-4435-918A0734377B}"/>
              </a:ext>
            </a:extLst>
          </p:cNvPr>
          <p:cNvSpPr txBox="1">
            <a:spLocks/>
          </p:cNvSpPr>
          <p:nvPr/>
        </p:nvSpPr>
        <p:spPr>
          <a:xfrm>
            <a:off x="1015115" y="1662779"/>
            <a:ext cx="3246310" cy="3862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Si treballem amb promeses: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 b="1">
                <a:solidFill>
                  <a:schemeClr val="tx2"/>
                </a:solidFill>
                <a:highlight>
                  <a:srgbClr val="FFFF00"/>
                </a:highlight>
              </a:rPr>
              <a:t>-La funció asíncrona retorna una promesa.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-No cal passar callbacks a la funció asíncrona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-</a:t>
            </a:r>
            <a:r>
              <a:rPr lang="en-US" sz="1800" b="1">
                <a:solidFill>
                  <a:schemeClr val="tx2"/>
                </a:solidFill>
              </a:rPr>
              <a:t>JS gestiona per nosaltres els “callbacks” resolved i rejected.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76034D-EB6D-20AC-9820-872CF24CE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418" y="1570989"/>
            <a:ext cx="5594467" cy="26832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BEE1810-C10B-489F-DF8B-4BB028AEA6D5}"/>
              </a:ext>
            </a:extLst>
          </p:cNvPr>
          <p:cNvSpPr txBox="1">
            <a:spLocks/>
          </p:cNvSpPr>
          <p:nvPr/>
        </p:nvSpPr>
        <p:spPr>
          <a:xfrm>
            <a:off x="6405267" y="4572000"/>
            <a:ext cx="3246310" cy="1656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Aquesta promesa passarà de manera asíncrona a l’estat de RESOLVED o de REJECTED quan s’executi en la funció asíncrona el resolved() o el rejected(), respectivament.</a:t>
            </a:r>
            <a:endParaRPr lang="en-US" sz="1800" b="1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063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3C395-92BA-BC16-17CB-922C685D9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08023-686D-0B1C-62CB-B2CCF5250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545F8A-5E7B-61F3-ED5F-318ADA59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1F8CBC-1590-0324-0518-00361EE28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32067E-F8EA-0A07-58E6-8BFF3AFA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93D1C8-0FAB-5A79-E1C5-E093B117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CC5F57-BE7C-0D4D-2034-31C825C7A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0B0100-4D0C-4C94-FF91-5B259F2B1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310B5BC-BF06-9305-439C-8A4408259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5C7127F-BBE6-992D-2F2A-97027B3C1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336E1E-6F88-33B6-C06F-00BC7056A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FA67BDE-1D5A-B32F-EA52-8F8BF48D9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D0784A6-E06A-36C5-B98E-7C0E948F7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C8239D-D01E-B869-11BE-2CB0415B7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89C7E1-307C-0F20-75B7-5F73DBFBC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47FF50D-7723-793D-48B9-158C08583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3603E7-E299-9888-C1F9-ACDA38B27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ADDF2F-1396-48E3-9151-A0A9890EF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0B512E-56C1-9451-4D0F-34D8805D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6B252D-DBC9-EABC-6DDE-F618FD031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EF28982-47DA-0234-A233-5E1F8BE2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5A2C6F-BA08-4484-0D32-B41167AF8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52C64A-7199-A17C-185A-1F864B794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5DA3B2-B455-2370-A0E7-742EC290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4A16DD-1EEF-E5F0-83A4-E733A0FCA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BA16CD-DB8B-E8FD-A42A-67F004A8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993988-AF42-DC0F-41F1-CC985EDDD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C18B499-E67C-A4E1-D44F-0F6078F77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FC95866-173A-D854-E023-5AF8F668D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F73787-83F0-823C-891F-185937379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5756BA-D516-F17C-0838-9A213D5FC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EC6B88-BEC7-0146-61DD-A8F9C5670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A374D6-8D87-0B88-1414-3162FD8FF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7C3DFED-D58A-595C-1A86-D0BC3E882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A3A094D-9DD2-2ED7-8DB0-2E453101F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5AB0107-EFCE-A1F4-429F-D4150EF3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1DDBED-4C61-5B61-FDC1-1D1A2BE9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592E0E5-552C-5E91-360B-CB0CC7F1A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0ACAED-671C-95AF-DDB0-E6B95772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EAE25BD-E580-DF54-D856-8FF575653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58A9FAA-415C-E15B-1651-B8351D1DC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6F24A54-3ABD-960B-4ABA-4C84AD7A1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FCF45F7-E463-ECE9-E613-006D68DE2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AFE6155-0D0C-0E4D-CC79-36F7F586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9E51251-D2DB-8FA0-4C67-F6EF5CC3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BA8FAD8-86EB-0A3E-7E92-F84219BE9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AAC53CC-FD75-2B51-92CE-5B6DC38F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7D6217-A909-D943-574C-DE901414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0CB6640-A238-0033-3869-975655A6D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7CE466-DFBF-557A-9054-0F4046647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1A70C2-33FF-61E8-7864-5190B4CC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BA2EDD-7FF7-E575-7503-D585C3B0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A535FC-3FDE-646B-F87C-177444CCE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F040574-A7D4-EA21-3A42-6F111CD32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3635B3C-5AE0-9F8F-C4E8-1E397F527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956A8B-354F-8347-0C48-24ED7DB10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E3327A4-C565-AEFF-FBDC-7634AD21C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5AEC1E8-3F48-5FC3-8332-D117F8FC4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0024BE4-03A0-580F-F83B-D250A37C3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FB57BE6-E5F9-7693-CCCC-EC2ABAD7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BA99FC-7D45-975A-ED90-AEE7F1F3B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52A08E1-3706-2A82-C2E0-DB7147090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05CD048-AD99-DC6D-6E25-BFE58FA2D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129A466-0B88-314F-651B-EE08DFE3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4348581-06B0-1A3C-4804-6E5985641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CBB0587-EFA5-3FCD-E8F8-CDC0BF842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6C706B3-8ACD-CD32-5609-B7111525C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4ED21A5-F2E9-6E8B-1616-9B1D973E8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8C25EDE-BF40-93B9-D1ED-9378DC285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59CEE32-6C32-77DF-CB4D-9C985D863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8ECBDA3-5044-B5CE-E704-B7CE279E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16DF28E-E53F-F8B3-37A7-9A077773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24F828F-BB5A-241A-D0FE-A84A41D81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E0B4783-4101-D003-CAD2-02E0AE94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2F8AE1E-7D98-74F9-3B0B-E163CEFD0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8BDBA0-6A2B-5A7A-E775-E3D4FB5BF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BC97D62-B99E-F946-C29A-517A3387C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353E802-A4E8-F050-979A-6E7F31559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624C9ED-763B-6981-7294-1B6407F3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03A18A-14BF-0E3C-1AE3-1B829DAE8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82FF70B-3627-C968-20C5-B1FDC6BBA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C008A2-C7B9-B355-23E3-85EED412E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03A07B-5D70-2DCA-98C6-34E56D75B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7054695-8E5F-B09F-7062-BB07ED28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79A2AA0-3B85-7BCD-FF27-45AC82FA5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D847562-FA22-FFA6-D491-8AF47FF54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34BA283-78CA-6841-C82C-11E9BD066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B9D82C-4577-E052-B71D-9FC230C32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2339275-D299-94E5-8059-06AFB6BB6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54BF134-2568-FC4A-4181-376DE9F8E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8BF1236-1A36-DECC-F004-17A7FC271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0197082-9EC2-ABF1-5C34-0214F2FE0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F6BF34-9061-DAB0-9101-C2C67685D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7FECA76-335B-9350-81DF-705D64D4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F42ABA6-4184-8168-C727-F441C7787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719B4F9-9A51-7260-B141-26FA8DD08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1B7F85B-A03F-BA0C-4365-BDD0FF86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8E7A562-7AA1-E7C5-7675-C3153950D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613635C2-00DF-4BA6-150A-F041253694D6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3C8A6D-5A1E-3E5F-C7A8-0C3CE35B7AD8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60688C2C-3157-1076-2794-B8F1BD66D9F5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 asíncrones: tècnica de les promeses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D2BE90C9-58D2-0AAD-CCB6-3B365055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F51350D7-9ABB-0CBF-6181-B4773A91D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5E938F05-01C3-BA7E-F987-5DD687A3AFB9}"/>
              </a:ext>
            </a:extLst>
          </p:cNvPr>
          <p:cNvSpPr txBox="1">
            <a:spLocks/>
          </p:cNvSpPr>
          <p:nvPr/>
        </p:nvSpPr>
        <p:spPr>
          <a:xfrm>
            <a:off x="1015115" y="1662779"/>
            <a:ext cx="3246310" cy="3862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Si treballem amb promeses: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 b="1">
                <a:solidFill>
                  <a:schemeClr val="tx2"/>
                </a:solidFill>
                <a:highlight>
                  <a:srgbClr val="FFFF00"/>
                </a:highlight>
              </a:rPr>
              <a:t>-La funció asíncrona retorna una promesa.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-No cal passar callbacks a la funció asíncrona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-</a:t>
            </a:r>
            <a:r>
              <a:rPr lang="en-US" sz="1800" b="1">
                <a:solidFill>
                  <a:schemeClr val="tx2"/>
                </a:solidFill>
              </a:rPr>
              <a:t>JS gestiona per nosaltres els “callbacks” resolved i rejected.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25CC3C-330C-7497-5239-D77971C2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865" y="5249335"/>
            <a:ext cx="7687748" cy="5525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CB973CC-9BFD-7CE1-367E-B1E5C856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18" y="1449153"/>
            <a:ext cx="5843098" cy="2438398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146E8FAB-CE83-5E1D-9C56-20D428496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207" y="4168934"/>
            <a:ext cx="498227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5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EB3C73-CC11-BC4C-FDEE-657B5A5A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930E09-89BF-BAAD-EC37-1431AE920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FED1BF-6EB4-389C-1185-685FD455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E4A5DD-3213-8CB1-D745-D3B9814A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631DF5-DB99-34D1-AA54-F19C4D29A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2AF63B-B460-3D07-2B2B-98DD40BC1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2C3EE1-5792-FA9F-C0D3-68B57C1B9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7B69D1-B525-5AE1-0140-697BB2FC2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24C084-5E3E-5389-EF86-13E0AE44E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406FB3-4718-097E-1C0F-291CEB80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26BFD9-4FC5-EC0F-32A2-3EC3ED480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974D9C-4918-26B7-940D-384F0C4D6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B13D7A-A064-089F-F843-5F5A52B4B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87C068-4CD8-FF3A-2F82-3D58E7D9A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320934-E3D6-D171-2E23-5336B71C9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0A028A-DCE0-11FB-8CC7-304A42FC2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51B1189-AFB8-AD07-D453-B50487F3E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3ECDD4-51CB-3347-F1A2-751CB7320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197C12-6E38-1D09-F354-351FB3A38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9928B24-5674-17E5-C7D8-57FC6F757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B7F13A-F73D-BAAB-FDCC-26AD74F12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89BB243-C66E-60F5-6C75-E7F9A2F78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E5239F4-BC0C-AC17-F32E-6D2178BEE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312EA0-887E-A3BA-8878-831A28D2D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639F7D-D07C-8BA9-7EFB-FD9F54A94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EE97E9-A467-A363-0745-068BD10A7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E117FB0-DD9A-5110-E723-A66A5F587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ECB7EA-0684-9482-0177-9834FDC10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2835FA-6B74-10FA-C473-923696932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231B9C-FA53-7118-DD96-3362652D2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E8F88C-10C9-AE75-F863-E49EC8F3E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DABD95E-162F-29A2-8576-7AA63F05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BE5A187-1DB1-10C7-ECE5-C44050D33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829A8C2-9CCB-30A0-5068-B632B6F4F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B818E9E-4F08-0501-0590-DCFB2AC69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8286172-5955-E2BF-AB76-735104B8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ACF063-59C7-9EDE-7C84-D11585C4E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FB7A70-A76B-F100-37D2-4C875277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F1DD93F-C8E4-592B-E2A4-05C616153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FFEF242-263B-F8FC-C849-27F5E6214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4FCD30-8D77-0500-8A84-7CEF52397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91FEE8D-C592-7B52-3847-14A6A2A77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92E82A-A38A-5D50-CF29-AE812A631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6C8EDC-0E52-EC22-D093-400E5CD09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93D1E69-B8C4-A9D2-A2CF-0A77993A1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AA5361D-5947-B603-CCB6-762226116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6D6BFA3-0D80-8C6B-2CEE-CD0815B98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12C7F5D-7612-39F7-7414-9EE7B03A6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E61FEF9-88D5-3E02-F8BA-610DD43A5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3299F0E-183D-C7D0-252E-4DE44E87D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BAC23A6-3CD1-73C3-BB2A-F6299E916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16DF270-FB0D-9886-18A4-D943F8CFB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D8C9BDE-777C-677B-D2A3-459AD0CBE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F97029-8382-642A-B61A-2B0A290B2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DEE0FB-A150-099F-DCC5-B8E7C861A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9BF05D0-C244-59FC-2605-CC5F412C8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85347C4-CAD1-08CD-94A3-4D2742FA3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486EE12-E3DD-7299-97E8-565AD16B1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8E92D56-DE3B-12AF-1B80-BC77BA8E4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A506DC6-5E5E-39D6-1657-A4E51C3B3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C932340-F801-D462-5A85-63C744DD0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EF2A9CE-B1A3-96D2-358F-9BDC5F0F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384C5C9-0FE0-2654-7397-75FD72507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3E097FD-D540-EB60-71BB-FED5A3A7D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28E4C61-DCFB-52C1-24E2-006CC54D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891E85E-D13B-9E83-AD32-7587D77AF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6CD53F-1029-D4B1-F56E-8998C30BF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951FDC21-37C1-DB27-4785-925DA0358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4D19ED7-3D77-E473-537D-EC33446B5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5E51E1-3A00-277D-977C-563336CC6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8B08B94-D44B-F5AD-D433-46FFEFBF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D604488-31E5-3431-B1C1-0A91466FE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D4C0CAB-3BED-D471-5AFD-3CFF9E3F5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347C1A-6C7F-9490-589F-E5A70DE52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503EF0-5429-96BA-25E3-328F3BD72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0999B2-65F7-8277-C429-A64DFADD5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11C5965-732D-F08D-1324-ACE59AD4F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CF6BFED-EFAD-64ED-1D62-0391418F2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A9CB20-FE32-CFA1-0542-1DE69F318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41E9608-8D04-C561-2DC5-79850BDF9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C20AD8C-12AD-EA5D-3F79-82552C74A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1C69080-2D9B-1DBE-D76C-184A449A2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FA6CB39-BF27-6659-44E3-A8733B03E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731322D-E04A-B4DA-6D0A-E9287CC18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71479CE-5389-A1CF-FDC9-1C8489279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CE65501-6299-B84D-63B1-A25A9E5CE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88FECF9-935C-2D82-FDB4-74725596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9F66E25-732C-9282-7E1F-3C96B8BF3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4E860EA-1F0C-8A94-17A1-BC7070281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0C7D4E1-7A33-0444-4958-05D3BB4F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EAEEA68-BF08-6A2F-5BD4-ED74C9C5D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7E0B8BD-0CDC-691B-0341-D4C3298F7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28BDEF6-92BB-370A-16D6-DBDE765FB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B66AFBE-4792-52B3-1832-BA571310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5A33E7F-9FBF-955A-192B-509A6FC7F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9661B5B-32E2-C6BC-9D73-959DC0EAD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AF8F89E-58FE-46B3-9E68-BC8F98A24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D04FAF9-D2EB-D0D5-FC48-A509A47F4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53DCE176-AF9C-3360-0BFB-2089FAF2E757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2479A2-BF86-2E92-D197-121550B107F4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BB15310A-79CD-07CC-02B1-56CF149B921B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 asíncrones: tècnica de les promeses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CBED867E-186A-0984-0695-733375452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B5DFD504-1074-3EC4-C91D-80C8888A5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611BC29E-09F7-F673-FA48-F4C029983264}"/>
              </a:ext>
            </a:extLst>
          </p:cNvPr>
          <p:cNvSpPr txBox="1">
            <a:spLocks/>
          </p:cNvSpPr>
          <p:nvPr/>
        </p:nvSpPr>
        <p:spPr>
          <a:xfrm>
            <a:off x="1015115" y="1662779"/>
            <a:ext cx="3246310" cy="3862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Si treballem amb promeses: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 b="1">
                <a:solidFill>
                  <a:schemeClr val="tx2"/>
                </a:solidFill>
              </a:rPr>
              <a:t>-La funció asíncrona retorna una promesa.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-No cal passar callbacks a la funció asíncrona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  <a:highlight>
                  <a:srgbClr val="FFFF00"/>
                </a:highlight>
              </a:rPr>
              <a:t>-</a:t>
            </a:r>
            <a:r>
              <a:rPr lang="en-US" sz="1800" b="1">
                <a:solidFill>
                  <a:schemeClr val="tx2"/>
                </a:solidFill>
                <a:highlight>
                  <a:srgbClr val="FFFF00"/>
                </a:highlight>
              </a:rPr>
              <a:t>JS gestiona per nosaltres els “callbacks” resolved() i rejected().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6DF651-1B58-7F53-B7E0-119477AD1C02}"/>
              </a:ext>
            </a:extLst>
          </p:cNvPr>
          <p:cNvSpPr txBox="1">
            <a:spLocks/>
          </p:cNvSpPr>
          <p:nvPr/>
        </p:nvSpPr>
        <p:spPr>
          <a:xfrm>
            <a:off x="6952104" y="3514903"/>
            <a:ext cx="3246310" cy="1656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Per accedir als resultats o errors que retornen </a:t>
            </a:r>
            <a:r>
              <a:rPr lang="en-US" sz="1800" b="1">
                <a:solidFill>
                  <a:schemeClr val="tx2"/>
                </a:solidFill>
              </a:rPr>
              <a:t>hem de CONSUMIR LA PROMESA amb els seus mètodes then() i catch().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B724E0D-A610-47BE-8551-F9766473B2F7}"/>
              </a:ext>
            </a:extLst>
          </p:cNvPr>
          <p:cNvSpPr/>
          <p:nvPr/>
        </p:nvSpPr>
        <p:spPr>
          <a:xfrm>
            <a:off x="4860886" y="4129625"/>
            <a:ext cx="1988487" cy="427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50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02B00A-6902-78D0-BDB3-D32D4CC44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58B2FF-0B00-E047-00EA-8769EF2B2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DE84A0-E38B-1791-D78C-E2C93E088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ECA3BA-4792-E51C-80F6-F5C22B8C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874575-A8A9-BAE0-CE4D-7EDAE65AE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78B47E-0798-64CF-0CB2-A0C344A19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FB9B38-9C11-2476-1284-8C02B1BD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D4C2B3-DECE-9637-63D3-BCF6B81BC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4C45D4-F5E6-1DAC-2856-D8581A9A2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0C8D25-630B-6EF8-D99B-216176BCB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DEFCDB-8D57-C7E2-A027-47785BF68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AB1FBD-0CF1-BBA8-0EDD-ED3C91FC1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A13BDB-A3DD-85EF-E4DF-638D9EB43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66E7DF-50A4-4E7E-4793-F0E3C646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F7F280-8867-18D0-C38E-106B108D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CD1521-592A-5AA4-2215-32296946A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6EEFCA-910C-3B09-34AF-61073A26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85CE732-42DE-3CCD-040B-E5380EA53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B9E9C60-E3B8-0741-7E66-3C4006400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1D9B7DE-1DE4-DC2A-A362-170DAC03A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1B1497-02B4-FACB-14A7-E8468A3B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9A2400-FCD8-F42D-CE58-BAB599084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EA9FC7C-0D3E-9675-FE4A-43F4FCE7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3003C6-7736-7FE1-5A1B-0153B1B37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308F43-647B-FF86-4E5E-E82C67A53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CAD8EC0-B284-D037-7383-F93E85B81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5109ECB-ADBA-2F08-FB6F-4B5FD5BA0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D8FB8A9-542E-E041-AC1C-7E8E19A91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3EBE2-2D67-93C8-EC4B-7F098A20B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135542-72B7-7FD2-F096-D99F6B0AF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3BB24C-9FE3-6FBC-5472-7AC024154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9EB66B-52D0-96C2-2744-641F9FDA5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0FFC751-0C7A-A301-BDB6-EAA8181BC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4AD56C2-098E-DF18-F5D5-78DAE4FCA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F3E4A2C-83F8-3656-79F2-10369FC31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2057CB9-1EA5-8351-337F-3E0291659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FDED0E-7759-731F-9DFB-48FED9A5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A0C700-E7DA-F949-34D3-AEDBFB3E4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58EDCD6-7C94-BAB0-8E61-B64AEA1C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AC47E9-F830-B5DB-C18D-14BA31A7F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DEA560D-6A4D-2676-680B-C19306B5D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1F8D4E7-9BB7-C111-92AF-44CE28430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23C7F1-A15F-0B99-5008-023001D5C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758F400-A661-640C-7E04-BD589A824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F303348-5905-78A0-9758-1E6145E7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969F0E1-3E9E-063C-9881-02ADDCD00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06F8BC-50DD-5DB0-A3B7-90286DCF8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06766F-F58D-B845-0868-BFCF54070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E580DA8-F0A5-476E-70CE-3607CF076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D71B95-09D5-0EF5-FFCF-3E5F2C2C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8C1148B-67E4-55CB-7FA4-904C48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6A82B2F-4065-1542-E2C2-063FE921D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7E7A6A5-E7AE-935A-051B-17D788CA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75C8E7-CFF2-AD9B-E11C-19967A59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3FE7814-C4BE-0145-0EC1-12B2F499A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CB0A61-AA18-38CD-4D46-2829FF247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830C6EE-377B-BA3B-2BBA-B082A6DB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B892E5D-CBF3-97C0-E9BC-0935A06F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ED2845-E4DC-262B-32DE-B6A65A4B4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165C63F-39A8-E808-A5D7-C331C7BA9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6365FE-A300-C2AE-57E8-B20BD0F72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EB51BEB-8730-B3D2-603D-70B778CD3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36AB18-48A9-1101-AC98-A21E6E175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7DC15B0-A5B3-028C-2281-63EBAA93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8754077-82A3-603C-79DC-B41CB58C5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A6D903E-F89B-35F7-E152-01AFBBE8B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86E0B7-ABEB-1820-FB16-98120541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EFB4A307-A59A-B64E-187E-350E8602B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0676281-6D39-99FB-1726-868F3C1B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9B68173-71B7-9444-FA03-9AE2BA3E4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E44B0C-6E7D-AAD9-7750-7F555DF2C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5527907-F484-CFA4-4B79-04A36E0B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786493-856A-BAA2-8738-D7F5F1922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A84BA3-3CBE-54C3-0EEF-7F33926D4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13F31E4-3D8F-A1B6-F4B7-ACFD461C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E3A24D-F12E-4158-2F3A-646FA7CCD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9AE4F70-4DA1-5479-D291-DEB13FD25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0559238-55ED-CF32-3C78-5C05A6C08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5D07ECB-F572-AA55-3314-F3DF9795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2430B55-743B-7EAC-6129-ACEC4645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7F3648-75ED-FD35-EE09-3BBD22DB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22C07E6-9A18-CB76-36CF-49DDE6A48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E0AF43C-141D-47F1-B3AD-A7EDC39E3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9B16DF9-B792-AA41-5ECC-AC85AD9C2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6A740F8-8971-F67F-6317-CC22B136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1D9924-F06C-0E1E-B296-D2779473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3C87BF9-026F-B3DF-7D38-6616832D6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1F700DE-2912-219A-255A-638F281DF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23EBB9C-1F67-A749-71F2-F2174205C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125289B-7D59-80BF-E97E-2B2450FA0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06DB815-B24D-A3BE-6306-B4862E042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284C2DC-8FEE-B4BF-A7F6-0FCBE0AC4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A358DA8-75EC-C8B5-F59F-3EC97EFD8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9ED3DD1-E7C4-7EE2-5C55-4A57458F0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5225DD1-3B43-0265-D25B-8C10F9239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6A4306B-4032-673D-85FB-04A4243AD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BA2F379-FBE6-5F41-1591-B6A8F540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24C3A97-6F9D-72D0-649D-B61359C29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BEAF64F1-9152-E99F-11BA-9122C6258EF8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726902F-8E05-90C7-B47A-E0E519BF98E6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6B16C29E-8C81-1E6C-7EB7-E24796EC734F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 asíncrones: tècnica de les promeses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FCE4CCB-9F62-5692-88D5-2D4CD35E5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1F79AABF-671A-33B4-115E-F691FE7D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DBDB5D2F-A29C-0BA4-1694-7F75CA63C92D}"/>
              </a:ext>
            </a:extLst>
          </p:cNvPr>
          <p:cNvSpPr txBox="1">
            <a:spLocks/>
          </p:cNvSpPr>
          <p:nvPr/>
        </p:nvSpPr>
        <p:spPr>
          <a:xfrm>
            <a:off x="1015115" y="1662779"/>
            <a:ext cx="3246310" cy="3862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Si treballem amb promeses: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 b="1">
                <a:solidFill>
                  <a:schemeClr val="tx2"/>
                </a:solidFill>
              </a:rPr>
              <a:t>-La funció asíncrona retorna una promesa.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-No cal passar callbacks a la funció asíncrona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  <a:highlight>
                  <a:srgbClr val="FFFF00"/>
                </a:highlight>
              </a:rPr>
              <a:t>-</a:t>
            </a:r>
            <a:r>
              <a:rPr lang="en-US" sz="1800" b="1">
                <a:solidFill>
                  <a:schemeClr val="tx2"/>
                </a:solidFill>
                <a:highlight>
                  <a:srgbClr val="FFFF00"/>
                </a:highlight>
              </a:rPr>
              <a:t>JS gestiona per nosaltres els “callbacks” resolved() i rejected().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2F0A69-7DF1-9CF3-7063-CE1B79AFD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572" y="3755022"/>
            <a:ext cx="3246311" cy="20123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E27674-ACFC-00D8-F964-AE0AFB895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117" y="1394072"/>
            <a:ext cx="5367744" cy="22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9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720C46-9D9B-F347-7FA0-8E3115CE6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C24880-EE38-C25B-B6AC-9B27B5EDF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FA27F3-893F-BF8F-A880-CCD0DD7A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765F17-AD0C-4FE6-FFDC-A50DD5FB1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3185BB-1D2B-AA52-8B47-113FB6ECF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70F3280-4811-5EBE-14A1-FACB68CBA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9BFB08-F69E-AB8D-F164-0E8ADB580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BA6A1F-7518-4EFE-1FB8-58C442034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4EEF6F-5B74-86D4-43BB-6EBA14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0109C4-4511-958C-11CF-0006B4A95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093A6D-514A-04C3-AB50-60779B65A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4AF8CB-A8FD-4C5B-97D3-082A6E34A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EFB526-9305-D094-1DB8-B574465FA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BB6F15-A775-D0D4-342B-8D8F85EC5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7B1990-E3D6-0CE7-EE4D-7770E8E71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568D8E3-8663-21A0-CB8F-B7C97E577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542006-C421-74B0-7315-9B87B87FB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F2C592-46FE-EDB3-5D87-67B0C0244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9700DF-98CC-C69B-4902-1100C5399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247E66-7C84-545C-CAEC-F1CB9410E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B9E02D7-F24A-5DB3-A8C0-8725A54B4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2BC30D-2301-A1EB-1D69-A5A4F8019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8FEB115-087A-65ED-39BD-F6EAD9834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6367B7-1D77-E68A-002C-59C846092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74DCB3-FC0C-6E23-CDB4-2FFE774F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F0A5F9-3166-E151-4FBE-A46E4DD44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D2A9F3-5DE6-8259-105E-FA1A26A47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87A932-E734-F873-D9DF-C0A8C75C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4795B9-0E73-284D-F7BC-0E3E410A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A9C05AF-44C6-D4CD-DB54-54E64378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0055177-EA3C-407B-9588-06A1F5B56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39105-223E-3EB3-9F15-53AE7BDD0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899FA24-9A3F-2297-796B-952F19EB4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357CCC0-425E-D476-11C4-07432076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A668C2D-FB9B-11D2-0EDE-D61E5362C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3655E8-D818-D9BE-0E21-E36C8631E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678416-BCFB-1F99-9B2B-C62C6D56B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968AE9-193C-B8EF-56D2-E26DD5CF4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E95120B-B2B9-10E7-EB78-345EC74F6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9DFA154-0A8D-7438-1917-E713C01CF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6CEF16-5E31-21FC-FA53-87F475DC8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17143B6-0F98-553B-F839-6BE3C37D0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5727C9B-5B0A-5DB0-221F-737DC425A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3BFC759-C3E2-FA77-990B-86A87C9D4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9168EEC-76DF-E730-109A-FA41B3567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14361F7-EEB3-55CF-0988-13C348DEA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5AEF86-1EDD-99E6-0BC3-9C269D00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73AADF7-78AA-8419-39D3-BDF494DB5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4093210-45C7-A568-6EBB-A97EC3662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8E2FAD-F6E0-4368-AEAA-0F540D93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594C2FE-BD9D-205F-CA7C-90E7012F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7E79FCF-8586-8A67-907D-A621819F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00C3C2B-2386-3C5D-A45E-FDEEDC335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18914D-B325-B891-05E8-6BFCCA6AB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4091A7F-4081-BE8B-1CA2-CFE6A3F1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813A515-C211-D0BD-3000-976E0CA69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E6B9102-F764-58DE-0A6A-4086083B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FCA0B0-906D-D245-3B14-7F67FCF18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D7CA455-720E-6878-943D-D0B4B6C2F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96CC1F3-85B6-9252-8641-10A1A847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86D0F9F-9A58-E67A-0EA1-ACBF26258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9BC6CF9-5025-8773-2104-B013CE70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F3FEF92-1B57-559A-47E7-D4F7ED1D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C774354-3BD4-1250-B82D-D7EE09E30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A320D82-28DE-5EB9-0EAB-DBFC7F60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ABDE537-300B-22EE-71B1-6344DAAB3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4A15A6-EDD4-4193-0630-BF01CA3C2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54253E97-132F-42B3-A66E-3BF9AE7F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6976AB1-C42E-910F-A06F-E5FEFFBE9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C26A53-FD1A-3D30-A220-29D84B501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66388D5-2EC4-40F3-E5D0-C644BE1DE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88D2FC8-1306-5B66-FC5F-DC5960FE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31FD8CE-9240-34A2-4B21-8AAB4FEE0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A9075A-4C37-E696-E020-2B0123711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29DF61C-51F2-1647-1B3D-2DCDFFD78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90A2601-BC8A-EBF9-FC0F-62C57E72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3DA0386-28E1-D7D6-D21F-2294B5C20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56BF30-291C-6632-C0DD-01A69CC59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36F3443-63CA-6C60-93C1-0ABEC4F8D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8F274B3-7126-333B-35CE-266A1F0D7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E57C175-B341-D6DB-674C-594A05008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5A6D8E5-2347-DF36-C3A4-9B53FA395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876F2D-60AF-039B-6E52-68B07CE64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604EAE8-605D-8A8F-EEF8-4F54BCBC2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3424EE7-5285-34E5-08B8-E9A0E98E2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9223396-6753-9B55-9268-235A83B35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B8F8615-BDEE-98F2-2EA9-A44B832EB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FCE707D-A2DE-51FB-4E54-115E32C1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238FF6A-D3A3-35DA-5EF6-157CD46E5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C8D3936-7DAB-2A50-A4BC-C96E640E0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F4CCD21-F14C-F24B-67CC-B7ABC6749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1621812-7B55-B0F7-20F4-A03536257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316A979-9B53-B2DF-2615-1D1EE3CB1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5EAD151-A97A-C278-C2F2-430346A3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DD826B8-EB6E-B102-6592-E10838A17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B2CE929-839E-A7A5-E7D8-899D5D5A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DF9F463-0512-07E3-8F51-04FB6ECFA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86D9EF2-D8EB-A7F3-329F-5347D844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2D6755DE-251D-FF49-1FEE-6FBD16247131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8FD7E6-D1AB-7D87-E60C-DC5843C45E23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CEA4D4AE-C3C2-D448-47E6-66C54E4D6B4B}"/>
              </a:ext>
            </a:extLst>
          </p:cNvPr>
          <p:cNvSpPr txBox="1">
            <a:spLocks/>
          </p:cNvSpPr>
          <p:nvPr/>
        </p:nvSpPr>
        <p:spPr>
          <a:xfrm>
            <a:off x="964145" y="735235"/>
            <a:ext cx="5790337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Encadenament de promeses: un únic catch?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0C34108F-ADB5-5058-C80C-20EAEBE5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1F73FE9E-B721-3AC9-9B6F-52B64893A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29557D9D-1662-F651-DEF2-F5BFEB88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46" y="1989577"/>
            <a:ext cx="4596267" cy="3153112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07510402-7D30-BA4B-F64F-8A1C08527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857" y="2172289"/>
            <a:ext cx="3776013" cy="71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4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3A4172-71F2-9BB2-017C-F6A164157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566E00-0DBF-1E16-5B09-319A7C237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5CC2BE-B204-F221-9D8F-53A5A6CB0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B54C5E-4A73-95F9-B657-FB93928A2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9B21ADA-CEE0-684F-E9E6-A0D2E559C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3E6120-EB52-7F83-E577-EDCFAE987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B48A03-58F1-0203-2D7E-8E79E7F27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0F1C877-B19B-C793-4D24-81347F391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A385CF-D810-A394-6F2E-3ECB484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3DF6C7-7AD6-8C89-76F6-91845D8AB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290EBA3-6228-1A7F-9C4A-49A699595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C376E1E-E130-66A0-6A4C-4F0E81E3D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1D297DE-9481-BC27-79F7-71F0F4753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CCF765-6A27-8623-B31B-9673C9947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54F235-E9C5-AC2B-6A7C-86CA4B64B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6F7BF4-7545-1C4A-F0FD-A3EFF96CC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2B4DDD-8670-3E35-DBB5-137A177F7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5676C1-0201-8CFF-D94B-99139F248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81372D-C128-5919-CF10-F5443DFAC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92B82-F367-3220-E28D-B4FCF06A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DFED156-B6F4-389E-B739-A8D51028A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F52924-C618-EDF1-6CD8-1BD381B2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797E3D-5A50-291B-5935-8174B1328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97A2FA-C7CE-A8F3-B27D-993B0DF0B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487E23-6F35-A93E-608D-01CBC4959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2214028-2FF9-4961-7F0D-9E71A1980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648E978-9B80-0159-8EF0-AFEC0B885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2FEF68-5B7B-B77E-6199-7039C79C0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82BDC1-3507-2C94-2CAA-202FE2169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FBB29B-4252-D8A9-E090-6CE9B7E39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12943C1-1D85-F0BC-324D-B3F70231A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681E25-56A2-C82D-2469-FDD017ADB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BC7BB9-06C7-B8C0-61DD-512E8D72C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8CC15C9-4A3E-6352-C18E-4F00ACC14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58E2F24-F105-A70A-D11D-A93090D68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4F1F74-CF93-55B3-C421-D0A550C38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F9CC95-9408-2992-4CE7-D7224C7FC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6953BB5-DE56-1896-CBE4-22D858A41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DD05CD3-EBC8-855A-D275-0DDC8291E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91FDD0-31BE-13DA-ED5C-F2E0C5F5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8DC53B-00F4-FD70-06FC-6A4B16CB4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CD38FD-0713-1BBD-0154-BD9C52EAB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CABE7D-4455-26D7-5E48-58C7C9D1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B1BE77-40AD-7DF1-159A-AB9147D97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0512808-B410-519A-5235-6F4A8D97E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2FDC143-8460-F43C-0477-A71AA8AC3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15A876-4546-F4D4-1BD5-B2C04F0A5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3654BE7-6E17-923D-F53B-B6A9A9030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37EB13-A20A-9E1B-6162-40EB83A93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1E31288-3951-3052-ED16-00FFA0F2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C24C0EC-E990-B6E9-4DED-4487263B1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FEE569E-DD21-ED5D-527F-8D5657BE6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6C09B5B-14E3-6887-7FB5-964C599B2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5E10E-0BD7-1786-0050-30E27ABEB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712DE0-7F1C-2325-F877-56D20A981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737C950-89E4-3008-80D6-18EC410C2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C61E70-AACE-DE79-6AD3-F4695A124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7D30168-9C98-C518-570F-F4666C5E0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1CE127-10A7-1BF0-626A-244D39CF3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8409DF-3BD7-56E7-54DB-E3D20A01F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C38AB5F-CF0C-8EC7-2578-FA4062E50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992A32F-9BC7-8424-5DEB-B92F1A6B4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1D5ECFA-8C4D-6F25-DCF2-B5339A2DC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AEC6852-3742-1D2A-C923-E43D90BFC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B27215-ED1B-A700-05FC-5173271E1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34B0BC8-1523-8270-D362-05BC13DE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1B0F711-7C33-3BA8-25C8-16476C99C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23A7AAD0-2FF9-D1D5-EE00-BC5AE3B7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50B484C-6851-5E17-BBE4-1C9D011A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F429195-FED3-0021-18F8-BCBB68AB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D0DECB5-06A5-6C73-65C7-0A7960AC6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12F06D4-BE45-576E-8D65-76D4CFC96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2E9F30C-F50E-E847-00CA-9487BED8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2723616-D46C-D8E6-0490-D79971AD7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012D43B-117F-7DB6-BB91-68A577F13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C57B54-D2B6-E797-80C3-CAA4AE025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CFDE710-230F-0A3B-1CB5-B5384BA08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FDB590-F23A-5031-2F7E-71FFBCA78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901D7F2-F953-1BD9-E50E-41FA41676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F2D6FE9-8C58-78F0-F632-05DB77A6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78060DA-682D-F327-9D0C-5F9703D53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4E9A718-6043-27DF-C1C8-73DFBA88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E3DD3DA-CCEF-C5D2-F01F-37642E35C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A2189DB-92C4-2415-F629-37C4DE2FD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D007F74-A231-4AC5-B48F-31727E130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CBC448C-C1E5-FCFD-955B-446AAB36F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D17CE46-D12E-B0C9-23C6-AFB050CD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E02B31A-4A1C-26A3-BF56-59BD89BB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6EC4185-97A0-31CB-0507-6D30731FB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D3EDEDA-1B88-A997-791C-4A1E80589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7CD386C-F67E-A780-3504-5DB387716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035DE5B-B2AA-4679-D438-4CAB29EB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030BE6C-6B98-578D-7D3D-1D78BCF40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FD0B866-CEBB-341B-3160-D12BA152E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56F60C5-0FD6-83F7-792C-247747AD5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7F99998-AE64-0F55-67F6-414F69E95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8F75145-2478-A813-2C18-970211465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846E0A3-4E76-749A-DC7E-A6AA99875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4EA68454-B9E4-1B66-B92E-402A138BF0F7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07BDA5-D70B-56FC-9073-2C36781C399C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A0EC68D8-8104-14F0-A7A7-A40209EC9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2F35C237-2274-B07F-2654-1AD183102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319AE756-C7F2-0A6A-C6F9-EF71857FD6BB}"/>
              </a:ext>
            </a:extLst>
          </p:cNvPr>
          <p:cNvSpPr txBox="1">
            <a:spLocks/>
          </p:cNvSpPr>
          <p:nvPr/>
        </p:nvSpPr>
        <p:spPr>
          <a:xfrm>
            <a:off x="1015115" y="1662779"/>
            <a:ext cx="3246310" cy="3862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Si treballem amb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B12332-8930-BF6E-8914-DFB0589E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2" y="43081"/>
            <a:ext cx="4209224" cy="67650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4AA23F2-6B73-4B7B-9BF7-2F5937CA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522" y="3954178"/>
            <a:ext cx="3267531" cy="533474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B75CC2B-D443-E88E-D5D9-CB0DAE899E1D}"/>
              </a:ext>
            </a:extLst>
          </p:cNvPr>
          <p:cNvSpPr/>
          <p:nvPr/>
        </p:nvSpPr>
        <p:spPr>
          <a:xfrm rot="1033637">
            <a:off x="4396792" y="3573414"/>
            <a:ext cx="3379217" cy="1347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BAC2F46-762B-85F4-75D6-44000F57F609}"/>
              </a:ext>
            </a:extLst>
          </p:cNvPr>
          <p:cNvSpPr txBox="1">
            <a:spLocks/>
          </p:cNvSpPr>
          <p:nvPr/>
        </p:nvSpPr>
        <p:spPr>
          <a:xfrm>
            <a:off x="4346550" y="3842590"/>
            <a:ext cx="2646312" cy="812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Si el error es produeix en la funció 2....</a:t>
            </a:r>
            <a:endParaRPr lang="en-US" sz="1800" b="1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054E617A-5D5F-2BDA-F8BE-B8376FD5AC20}"/>
              </a:ext>
            </a:extLst>
          </p:cNvPr>
          <p:cNvSpPr/>
          <p:nvPr/>
        </p:nvSpPr>
        <p:spPr>
          <a:xfrm>
            <a:off x="4293054" y="5390950"/>
            <a:ext cx="3742468" cy="209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id="{E033E233-7BBD-D876-88D2-88DBD21DB31F}"/>
              </a:ext>
            </a:extLst>
          </p:cNvPr>
          <p:cNvSpPr txBox="1">
            <a:spLocks/>
          </p:cNvSpPr>
          <p:nvPr/>
        </p:nvSpPr>
        <p:spPr>
          <a:xfrm>
            <a:off x="4541133" y="5620013"/>
            <a:ext cx="3246310" cy="812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Si el error es produeix en la funció 4....</a:t>
            </a:r>
            <a:endParaRPr lang="en-US" sz="1800" b="1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78" name="Imagen 77">
            <a:extLst>
              <a:ext uri="{FF2B5EF4-FFF2-40B4-BE49-F238E27FC236}">
                <a16:creationId xmlns:a16="http://schemas.microsoft.com/office/drawing/2014/main" id="{9D505B57-D818-1FE3-2281-DF62D0262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653" y="5086672"/>
            <a:ext cx="2991267" cy="981212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A2CE3EC5-3571-107F-02C5-C0AD9FD8B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542" y="348029"/>
            <a:ext cx="4209224" cy="288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2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2A34D4-62CD-656E-35CD-4128697AB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F5402A9-BE99-F729-A403-1E2C057E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335D64-7B8E-8CB3-B991-1BDBCC6D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95C9F7-166F-EB37-CABC-D9861E374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CADE4C-2DB4-1B8E-782C-4778C24AB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2FFE8E-9FC3-14D7-406D-50D24E4E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50460B-93E6-20A1-D52B-5DA28A1E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352D12-1291-DC90-1244-D168DB22BE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43ACF0-B2A4-3C65-3F21-11D4A5F94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F7012F3-83F1-CC48-A83C-045E7D4BC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FB8D19-8AB3-FE59-32C4-06D4B88F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D7F56F-5464-0621-B08E-797DA40D7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020B08D-8136-FA01-B964-726D298A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674348C-72C3-2C9E-1627-17C00C73E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A13E4A-AC49-C66C-B5B4-D588FFCF3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4BF786-08D9-8139-702D-A867755F3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CD5A76E-F9C5-4D48-1E4D-A017BA51E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8F6EED-4132-C5A2-40E1-E2E30E857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3DEFB35-16A9-386E-24B2-2CD0C6DDF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913DFCC-EEA2-C497-BD9A-AA9001F4B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987DAD3-3393-457B-38E0-02E50E1E4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C63B62-11FE-F70C-9442-02E184B9E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0B2CAE1-2AED-400A-36F3-F3EDD84B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EA95E8-D882-F9EE-6460-DC596144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09B930-19C5-C38D-2DCC-CBFA64C3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9AD730-89B3-C3F1-1CD5-D0777265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88726D-759C-A90A-673C-09A79557D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C29A713-2DDB-511D-A37C-C7EC82416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98BA18-8202-D7C7-950D-C8E62AC0C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985BF0-A859-17F3-5839-FE856AB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3F206-6706-87C4-2C94-67AE4C590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354E13A-ACB1-6B97-72EE-61555C013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5CB8D96-EF95-F7A0-BD92-A53FA31C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EEB6611-B36F-7386-3DC3-F40AF763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44B7898-5505-827A-14E5-67C341922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6905398-609D-0AC5-0AF8-31F3C2CC4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A47ED9-0811-330D-A8E5-C1EFE45E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CB778AF-C5FC-7C3C-93EB-72E7B8320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E7273B-05A8-EE77-1892-3D0D0C7F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5AFDC96-883A-7105-59E0-68D40AC9D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F5A5F8-A2C1-A63A-5CEB-EF153F970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A41F47-BF81-3DF2-5F3C-D9D19458B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BF7159C-E442-BD72-327D-1E4C5528B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DED7F5C-45E9-C265-42C4-FBFCF3514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0B622A9-E5E3-8067-1E4A-9D5B85689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3082524-F5E2-EBB4-A43D-D2743B7F7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F7452BE-394C-8B53-C28E-65BD49E05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F593E5F-4835-8053-48C0-AD53484FA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02F36BE-1929-7D36-EE27-29316A596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1F78C02-8A8E-1E28-1145-7D953A4B4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1E5B871-C011-A9F3-CA8A-4C48167A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0E59DC2-8487-B0FC-CC5C-0204A51A0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960AB3B-FC04-7637-90F6-E7A7AF67E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3D30A1B-94B3-7694-0C38-D27C125BF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3D1FC18-F2D2-03D5-835F-3A2ABF93F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647D902-99EA-BF0D-B4C0-F68ED1D8D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5EBF1A5-DD58-973A-CF36-B96588FF8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A971773-8C85-73EA-7A38-797F59373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2455B9F-4835-3DBF-C5A4-8BD00DEED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49FF4BA-BECD-B7FD-0DCC-719316BF2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FF25E4C-09DF-6128-55DD-1487F263A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EE789DA-297B-D1A3-1E1C-32E67529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CFB0E63-3AA2-7242-E3DD-A66FA9F05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3868C0-0275-8625-59CA-96B8A3D90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558B9EB-53B0-BB95-3E47-7C19D79B5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80CF749-A464-356C-6B65-3BA90D68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F7CDBF9-CE34-811D-6294-352F2627C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4CE72F63-45C1-9C4E-100A-60545AF84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5C1CEEE-1F1B-324E-CBEB-6609DE472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EF7C6BB-6F0F-CB36-859C-4F84C7DA0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BAA5D36-FCFF-0B3B-B3CC-36D0C67D5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EED11E3-5AA7-02FB-769D-42BC30EC4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0192F89-D631-EE3E-1E02-7A54C2641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67CD260-5943-62FE-6324-6E2DD689D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B14D00-51A2-180C-54AF-E6C9A76E6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86C6BA-4325-0C2A-3107-12C6FA04C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D4CD7DC-D010-D64E-4CA5-C4A26EC80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A47CAB-BDF1-EED2-0F9E-F3DE91C55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69F05EF-1BE1-19E6-BE63-3BADC5A56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F9A613-4A70-D9B6-AD9C-60925B9F3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29F4C75-84C7-1EFA-3DC4-6ACF5FAD1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F46076A-70E0-3FA7-F426-48DBA8007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FD27D5-9801-8D1B-10E1-C9A6DA6E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5BF39C2-175E-2C8F-447D-CFA635E7D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827E64F-2751-7D33-E41F-97E008D0F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BD73A51-68FA-B77E-C759-382F51BEB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33AF58-233D-F55F-312F-CF77A4A1B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15920DB-2D9F-59DE-A838-CB9971F3C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1E623FD-C607-07DF-3054-A2D3E4983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E4E6D87-9737-1C23-6079-A810C06C9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CB46B02-9A04-456C-CDC2-240229B57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5E53B0D-2F03-D36D-084A-4006B4AA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0A30EFC-CB85-7DDB-F41F-B6A1B75D9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9A68C01-95E8-8659-70A3-9ADBEEDF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46B8C18-0C67-9E0C-4683-78D2C9900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35EC8DC-5C61-2E88-2F5D-E35E8A247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B67514A-618A-88A0-681B-E55FB412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B1695DA-B849-D698-E43D-547C2E6F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747D4D9C-E92D-C0CC-E946-19C003F6DC15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17D0A0-CB52-8229-75CA-2863F9DB64CF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EAB1C40A-2915-18A2-207D-113A40EEAA2E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 asíncrones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DEFC1408-91F9-2B91-B501-59B7AF012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076AC2D9-E31C-CCBC-9692-CCFDBF68E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FD9C9B-81C3-9203-896D-6C0CFDD73075}"/>
              </a:ext>
            </a:extLst>
          </p:cNvPr>
          <p:cNvSpPr txBox="1">
            <a:spLocks/>
          </p:cNvSpPr>
          <p:nvPr/>
        </p:nvSpPr>
        <p:spPr>
          <a:xfrm>
            <a:off x="1015115" y="1533804"/>
            <a:ext cx="10061202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Una </a:t>
            </a:r>
            <a:r>
              <a:rPr lang="en-US" sz="1800" b="1">
                <a:solidFill>
                  <a:schemeClr val="accent1"/>
                </a:solidFill>
              </a:rPr>
              <a:t>funció asíncrona </a:t>
            </a:r>
            <a:r>
              <a:rPr lang="en-US" sz="1800">
                <a:solidFill>
                  <a:schemeClr val="tx2"/>
                </a:solidFill>
              </a:rPr>
              <a:t>és aquella que </a:t>
            </a:r>
            <a:r>
              <a:rPr lang="en-US" sz="1800" b="1">
                <a:solidFill>
                  <a:schemeClr val="tx2"/>
                </a:solidFill>
              </a:rPr>
              <a:t>no retorna un resultat en el moment d’execució</a:t>
            </a:r>
            <a:r>
              <a:rPr lang="en-US" sz="1800">
                <a:solidFill>
                  <a:schemeClr val="tx2"/>
                </a:solidFill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Dit d’una altra manera: quan cridem una funció asíncrona, </a:t>
            </a:r>
            <a:r>
              <a:rPr lang="en-US" sz="1800" b="1">
                <a:solidFill>
                  <a:schemeClr val="tx2"/>
                </a:solidFill>
              </a:rPr>
              <a:t>iniciem l’acció ara, però aquesta es finalitzarà més tard</a:t>
            </a:r>
            <a:r>
              <a:rPr lang="en-US" sz="180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3F84AC-F628-217C-DA15-7808B719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15" y="3513704"/>
            <a:ext cx="10366822" cy="144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7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D915C0-DC55-CDAA-B73E-E134C067C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A0ACAA-6A41-6014-446C-999F90EBA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432161-D89F-A044-A3A8-7E4985E0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00EBF6-E3D4-E5C5-D358-BEA7C4C82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2F6661-8573-7AC0-8ED0-9A2409EB4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9FEEC0-3B33-5ADB-72E4-4EA07E9F3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EB5C4B-92FD-1CB6-B699-81D7E21C8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89A33E-6065-947B-EE80-D71AAD155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AA4324-57A5-CE66-829C-6EDBAD26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0418F5-F4EB-06B3-EEF8-AAD3CAEE7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DEF065-8756-8163-39D9-2A6D4F019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E002975-188D-EDF2-E20E-25775C244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44AB22-0D56-6BB2-DC13-C6B4BC16D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FCCEFE-3840-A973-15C6-358CCE648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5AC017-E436-E044-6D8F-5494F5AEF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D49FD6-635F-1510-9D73-1CCB3B467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5BA6F4-585B-4A38-68D9-E973D7445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D7960E-71E2-B6D9-BFCE-BE1912010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810B3F-11FE-A131-85FA-29C41D31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7BBA837-591B-18DF-E78A-30EBD9FA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5AA1FEA-F937-6145-AA6A-A320AC0AE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AACFFE-4938-E19B-9EFD-9E5B15E00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B437B5A-EE31-0374-7637-9E8214EFE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2515396-26DA-BBC7-2B91-38F38C819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54347D9-EEE9-3156-A7D7-5CBAF7E7F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9D97D6-084D-8FDB-585F-D07FA733A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ABD2AB-AD40-F63E-5D35-08E5E868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F3571B-8B1A-D3AB-5AB6-FD643092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13105A-9D5E-D3BC-9519-BE61FBF2C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8C388A-0864-5E0D-0D46-EF24A2823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E6C173-B79D-811C-4756-965C57D48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B4526D-82F4-B192-EA9D-84DF214B7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A166089-E4A7-677F-6D69-46C9A12EE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5B13D18-BAF7-6F31-983F-F2A1A4B2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8260327-F0DA-611C-3565-BFE359B5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6C7290-C80C-1482-2F4E-45E32FF5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2CC085B-310A-9D63-1544-00BBFC822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FDE2AE-6E6F-E60C-8A36-1C9DD9FAB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51B2579-61FF-1DAA-1168-8EF1454A5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0482E4-650A-6CE8-5106-749888177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F0C7872-6A81-D63A-768D-4F8AA9D70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4EB676-DE70-A9A4-5015-D65B33B07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B272968-E427-BB8C-9A69-6FF91851D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7E25EA-D36A-7F27-B6A2-F0D6CF22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8323072-A3F6-74A8-A4B2-1F33E54F7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029E7F4-B9A0-A0FA-1FD8-3D124BB32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EC5DAB-E387-0111-569B-B37D48875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049529-8663-C310-35F7-E604AC7FF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0304D53-D72D-B050-877D-1C151CA4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B85EC77-241D-CDA5-6EA9-F0BD76505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54E7D08-597A-843B-72C6-7C89042C2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AEECA8-2341-904D-5A4F-7EB47A74E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F6050-4602-2F82-6AE9-3CB3381B2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EC5A0E-A294-0DEC-A2C0-3E5A9DEE7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42C22F-9009-4538-92EB-B4DD83B76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A659F94-FD17-8935-9610-5685B49D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A5D34F5-596A-B8FF-94EC-7AF7E983F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15989DC-4E1D-05CD-1054-7A4ECEA21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9204ED-B6BC-7D77-4259-9DFAD378F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80A2215-F9FE-2512-2BC6-423B4C3E8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9B5420A-C367-6F55-88F3-28D6296F3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23FB59-804C-A5BB-403D-A0DF13797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1BC23D1-2FEF-924F-2612-49728D4D8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6C0142A-4250-1D72-D2BF-D0CFF612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AD8691-42B9-6546-BF4B-D399D4CE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702E8B8-1DF2-B8B9-AFCE-E3F930005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EC1D21-7BE3-5F08-A16B-EA3F930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0FDF7BBB-787E-914D-8C91-CED0FE2B5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F47249-3039-1193-D8AE-82BACE022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DBDB8F-E467-4DAB-8D04-E5236169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B7EFD78-1086-2CF2-5E56-A15EB7B9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C6132AF-BAC1-9125-1967-D8FD4D45B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F143AFC-1075-356B-7671-E53962619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0E6349F-F8CD-DC14-51DE-F1472589B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AA5061B-5BD6-1F84-0552-BACCCF0B1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0F81ADF-8EA0-231D-9A1A-D2491F130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BC1F492-9B77-F177-8A9C-37124C2DD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94E642E-BD1B-C82B-7DF8-47DE5B7B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156171B-3B94-680E-387E-00AF8ECE7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FD51B5F-9549-144F-7F09-E63263C66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0D90B81-50F7-4F6A-8999-B2FC7E61D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DF51C64-8914-A9E9-A9EE-1D19CDEF3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E2358E9-A544-917B-AC37-7BD728AF2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F39F8B0-6FC7-F0B6-715B-BCB33FFC9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9B9D04-5F8B-ED48-4A03-2FA0C85DF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5B30433-A945-70CC-E562-925A1AC94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2092928-5141-5720-664C-5E9F1E2EA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45FAD6E-BA1E-65C7-B44E-E5B3A578B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B92D531-201F-8A12-0F62-A13749593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321FA1A-96E9-FF51-A8B0-5EE45E928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A434F12-8815-BA8C-53BC-1AF965B1A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02AC8C-8889-E999-9B45-25B11334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E77D230-324A-4510-3C33-AB3FE0DBE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D7460CE-EB68-4DCE-A117-9DE9217DC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35E2D1B-BE10-D705-63E5-83E8899A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843F203-4C23-5F59-3648-F7385E086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F085A73-8794-20C8-6656-B6385A850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004FE16-5065-C97D-2956-928A28D7D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2E1A2103-D151-1F3C-6709-958D075B36B5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63661A6-B1B4-E045-842C-85DFD922CB38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E610898E-0015-C6E9-5093-B02700984902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 asíncrones: el valor retornat no està disponible immediatament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8DAA49B0-3B85-A43B-FC54-A5AA6E5EB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BBC39557-4F85-9F0F-83B5-4788590F9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1564A8-744F-BB09-90F6-E8C3086E1479}"/>
              </a:ext>
            </a:extLst>
          </p:cNvPr>
          <p:cNvSpPr txBox="1">
            <a:spLocks/>
          </p:cNvSpPr>
          <p:nvPr/>
        </p:nvSpPr>
        <p:spPr>
          <a:xfrm>
            <a:off x="1015115" y="1533804"/>
            <a:ext cx="10061202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Una </a:t>
            </a:r>
            <a:r>
              <a:rPr lang="en-US" sz="1800" b="1">
                <a:solidFill>
                  <a:schemeClr val="accent1"/>
                </a:solidFill>
              </a:rPr>
              <a:t>funció asíncrona </a:t>
            </a:r>
            <a:r>
              <a:rPr lang="en-US" sz="1800">
                <a:solidFill>
                  <a:schemeClr val="tx2"/>
                </a:solidFill>
              </a:rPr>
              <a:t>és aquella que </a:t>
            </a:r>
            <a:r>
              <a:rPr lang="en-US" sz="1800" b="1">
                <a:solidFill>
                  <a:schemeClr val="tx2"/>
                </a:solidFill>
              </a:rPr>
              <a:t>no retorna un resultat en el moment d’execució</a:t>
            </a:r>
            <a:r>
              <a:rPr lang="en-US" sz="1800">
                <a:solidFill>
                  <a:schemeClr val="tx2"/>
                </a:solidFill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D53116-986D-136B-32A3-4BAE56E72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57" y="2141276"/>
            <a:ext cx="5991796" cy="34146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EF749A8-6CFC-D840-026F-013A8E4A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674" y="4971722"/>
            <a:ext cx="2257740" cy="704948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EFB4BEAD-B6B0-6DF4-42E9-633FDFE4CF46}"/>
              </a:ext>
            </a:extLst>
          </p:cNvPr>
          <p:cNvSpPr txBox="1">
            <a:spLocks/>
          </p:cNvSpPr>
          <p:nvPr/>
        </p:nvSpPr>
        <p:spPr>
          <a:xfrm>
            <a:off x="7249358" y="2169667"/>
            <a:ext cx="4249641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De fet, en el moment d’executar una funció asíncrona: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- no sabrem mai quan trigaran els resultats a estar disponibles.</a:t>
            </a:r>
          </a:p>
          <a:p>
            <a:pPr algn="l"/>
            <a:r>
              <a:rPr lang="en-US" sz="1800">
                <a:solidFill>
                  <a:schemeClr val="tx2"/>
                </a:solidFill>
              </a:rPr>
              <a:t>    - no ens podem quedar  esperant  que hi hagi resultats disponibles.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7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56E5F8-5444-B504-6547-903208388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18AA6D-EB11-B704-3B9A-843BC39FF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3FE9EA-6325-0FFD-9D55-392FBF0E3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824DAA-5B8A-24F2-91BF-E2C1A2515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4B7363-6757-A0B7-7C55-F2187FBA5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65C481-F225-4F81-65F5-E5D4DB8F6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CF4ACF-1FC7-BEFE-8C47-16EF5562A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C30BBC-0434-49E5-35D3-88D897865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A093C8-2336-B7F3-C714-01AC59BAB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5B7ED5-0B86-602A-584F-F4EB7428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3FA15E-FF57-8E58-3D98-F12717ABC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C68AB59-A235-56D0-652E-A9E5A4E29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D04E5D-0E30-28DB-F243-5E366A00F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DA1C4F5-BDC8-F15A-142D-4885EE299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F25B2E-F5F7-5974-B36B-E30BD057B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83297E-BF88-AFB5-9C4D-8A01DF2A6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3207D3-AC39-056F-D4EC-F6603CF2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13D37D3-694A-827C-DA9D-529EA2E68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095DA8-F1FF-6C7F-D5EE-0EF76BE9F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CE8667-418C-2D7C-4224-6C5165960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68B23C-4293-5B2C-9DED-676FCC0CC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BC3CFC8-43A4-5F34-80C6-04C945F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CA62EE-3503-D47A-86F4-04461FE18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9B85188-64D7-8AFD-4401-CF896D104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FD72CF-D174-45F5-4127-BD4797712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919CDB7-66D7-4087-5822-E638060CF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BE0C60-BFB7-4B38-BD85-EB52664C4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DC6F1A-62B7-D0C2-2895-46521793C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2FA752-D5E3-17F2-1401-9215FC454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1E826C-935C-F5A1-1827-63BF1234C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E2EF9E-C720-528B-A6AD-7B0A4F816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562525-0E4F-C47C-3936-9E07C17E2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7661F9B-21BC-221E-B425-872995EBE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0AC5F1E-BCA8-6322-AD03-B0AD798E4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5CEB0B9-A06E-95A4-A475-C775CB336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7C0E81-8C93-1FC7-1D52-C1FEC73F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48DDEB1-77F1-96EA-19A7-817B3F1FF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0814B23-88E7-A065-D08C-F554DA3E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8BF02F2-5BCB-6F15-F0AE-8BA42AD20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778737-A0F5-94DB-3E1B-A296CE55C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DEB807-5C01-F1F4-AB66-161335113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44259D-4823-80AE-A4BC-69B7E6026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94C746F-B788-0048-DD5E-E8FCD3806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E7E030A-72D4-AC51-A422-E944A35D7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02B98D6-A7A1-2587-5413-19FF879DC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81B1C79-C9F1-BB05-5AD1-C5786A2AC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A78B55-143D-5D5E-7ED8-93A82639F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BB494B-F822-35CB-7EEE-316995A54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7CB438A-342D-CA18-4078-257869C7E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A05BC6A-5424-816F-E308-836782E4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1A16164-13B2-C0C3-82CB-9AE0BD4AB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06E3F3-4311-AF33-462C-945682851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DF103E-E482-C782-BEB6-FA434BDDF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70A6A80-0939-A167-1458-BD4590653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D479EBA-A683-A3DD-08F4-2042C9B3C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11C9E2-F973-7E61-B49F-4566DAF86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CD626F8-AE1E-FB14-277D-97C626708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61BCFAB-4193-8D17-8D21-0AB4D89EA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71ABAA9-DB13-6870-A3A3-5EA8FA5D4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22B7489-CEB6-DB92-9786-8804DFCD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9914CD-CCE4-F505-3E6C-2B5DEC7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2D4EBF4-7206-930F-4A1A-F02AD7D86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8869C8B-1330-3CBD-4616-F7AD452C9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1BA2923-8274-9AE7-209C-778E2287B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7F4A6A0-3FED-BB1B-BC63-85775C096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88E602AA-66D7-04D3-B7BF-6A69F50D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011EFAB-6203-21DD-CAA4-5E6B8A666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0514E50F-6B31-323D-CAE4-B06D89714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80B5060-DD00-7977-5FEF-8C7CD946F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02AC81-FBC7-09CF-94B3-55B697A2F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FC3C85-9F04-6DA2-3C51-C605AFE48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FDD4A03-3D3B-9C9D-3CD4-139301F15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1659588-1CE0-F410-7151-8F25A8542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074F457-9E76-32FF-8619-938B30B39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32B1E8-A958-9940-3661-E1B196D3B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D2546FF-BDEF-8B61-AAA1-AD8443AA6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C3055E7-C6FE-21EA-A69D-30F2179B9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913170A-DE60-0F0D-F4CF-5F924BB35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7BCEE7B-E407-B229-AA49-F1AD31967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F85537-660A-4132-BBD5-8C099314D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D02E615-3489-9A47-2E2E-E76DA0B8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383EC6-C6F5-1C03-43DE-AFD6BB6B1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0D12BE4-2AFF-F51E-C3F3-3CCA7506A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2BAF568-0951-0FC0-91F0-C486DEEE0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E4079E-8E9A-E8F1-353B-A7A0860D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1602C2E-6412-8882-FDE5-391D1CB6E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6D86C0C-EA41-FD6A-3187-97EA8BE65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D1A5A90-9F8A-24D9-B926-F04BD5C12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35375B-8F21-CE41-9D33-B982E3BF1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6233FC6-1D5A-84DA-0A6C-CA6F68756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CB268FD-D257-5B94-6614-38CD2D0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77CE911-1164-E65F-09CD-321B0CD6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EA0F830-AE4C-9586-AE95-009ED5B92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FEADBC-2551-437A-BFD0-642B248D9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FDB069E-B6EF-76CB-659A-65C2C35FC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BEE7B9C-A72D-FA4E-9DDB-607FEF916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F6FC8EB-1403-3166-1DFB-DF90FC98A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0534ED7-FAA6-DB95-CA32-45A0D9C91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75BB9593-18A8-E384-F4C3-EC4532B1E42D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D926EE-2A55-072D-27D9-733779CF654F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60B9D4B5-55B3-9269-84F0-6FC4EB190BBB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 asíncrones: tècnica del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callback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95D00EA3-0BF6-6921-D686-3B611E31F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3DB1314-B813-052C-CA92-AEFF900BF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2F77C-08B2-D8F3-F465-116288732258}"/>
              </a:ext>
            </a:extLst>
          </p:cNvPr>
          <p:cNvSpPr txBox="1">
            <a:spLocks/>
          </p:cNvSpPr>
          <p:nvPr/>
        </p:nvSpPr>
        <p:spPr>
          <a:xfrm>
            <a:off x="894345" y="1417458"/>
            <a:ext cx="10061202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Enlloc d’esperar el resultat, canviem l’estratègia de programació: passarem a la funció asíncrona la funció que ha d’executar quan acabi el seu procés. 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A7A467-F0CB-00A7-304B-4A078E80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8" y="2392567"/>
            <a:ext cx="4435330" cy="252766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7854C63-368D-DA01-9B28-FECAD1A81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10" y="5151285"/>
            <a:ext cx="1846105" cy="5764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65FAED-5194-D752-D1D0-87EC4366C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684" y="2392567"/>
            <a:ext cx="6990104" cy="239781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4A93A25-DBBC-80C6-0A42-9B424BBB6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287" y="5183809"/>
            <a:ext cx="1882281" cy="547271"/>
          </a:xfrm>
          <a:prstGeom prst="rect">
            <a:avLst/>
          </a:prstGeom>
        </p:spPr>
      </p:pic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0769E901-0463-4570-9FAD-935B4D5DD0AF}"/>
              </a:ext>
            </a:extLst>
          </p:cNvPr>
          <p:cNvSpPr/>
          <p:nvPr/>
        </p:nvSpPr>
        <p:spPr>
          <a:xfrm>
            <a:off x="4318599" y="3405615"/>
            <a:ext cx="974784" cy="427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65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6CF3DE-0EAD-CB71-2F23-0A93CD0C5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2871A4-EEA4-C211-1EC9-9A1F09C26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7AD249-2AFC-2E28-239F-962362033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2E2740-C792-249E-D2E8-CCE8D7D0D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9F93033-D81D-7D5E-1BED-7F32316BE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FD6E4-0537-06E1-922D-09819CB96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FC5433-3BCE-131C-252C-91F63FF0E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FFFDE1-32AC-540D-7DA7-532B13E2F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44B354-D53A-49F3-2D1E-67E5D716A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A4890C-4704-082E-395B-107477A4B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F93945-9DD4-C273-D3F7-310E213C1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26FC95-0A84-0D69-3768-56D477033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1A8009-9ED6-644B-9172-AD16BCFAB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ABEA18-DC0C-15F9-05D8-456F963C4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170C96-C110-C906-3490-7178514E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B79BDF-0028-5804-AE54-B96573E6B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469FE8-8ED3-EFC1-BD6A-56D528A8E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B91699-735A-52C0-5516-DD51389A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FA7DDDD-789F-BCC2-8B7C-662082C01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26FDDA-5215-7D28-0F7C-33AD89702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038AEFD-055E-39E9-675F-0188A50C7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80D6A8-9CBD-B6CB-140E-A266B936B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2A3890-3E54-554C-FD13-568188EF5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378220D-B8B8-3CE4-1893-B4F6CBD5B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6B9D82C-C372-D9F5-F1F8-5DECF1013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D34EBC-A65D-BFBF-C7BD-728101AD8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08FE7FD-6BF7-09FB-7E41-5E61CCE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D238BC-A09D-5405-1870-99A7244C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A98E1-7BB9-00A2-9BE6-C019FB0DD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B15E87-FBC4-F074-80FD-BB5CE6C9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AD17AB-5024-BFE6-3D8E-679EDABEB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D6104BD-8004-ACB6-4242-60130306D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48003C5-E88E-EB14-FC7E-CD9594CF8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113B37-DB67-8724-0591-83A7E9418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9AC0E75-AB06-388D-F2CC-729B6D946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3AB117-FD1C-0D48-7AA1-1CD6E3B4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34941A-7983-4C88-7288-50AC72DCD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A652BA0-30FD-4403-94AE-F7132CF81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34E331C-6FE6-E4AE-DDA1-589122C3C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0778EFA-2107-B872-7166-40FC25CE7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323584-E4D4-E764-7291-FD903CD20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B4A5B7A-A182-1F8A-3527-9CD1C7989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D2EA102-5207-BDF1-2BC3-602470EF7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0B09326-7153-2C04-2384-7E3346159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18BEB6D-2153-333C-305B-8AC274742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887E3AE-B8DB-8E13-7126-D47EDEC51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75BFDA5-2328-0865-72F1-EB1C9304B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72B69F-EF96-3845-2DDA-3EB0EDE65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0D4635-661A-E095-C646-104D5A695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C8CCC9-7678-E0CF-CBE8-13F2CB0AF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2EA5E6-BBC7-18FA-26BC-25AF04DD1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53E6F5E-FFB2-0AE6-4C71-E4F875A9D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8291A1D-D338-3C44-7962-1BA981EC7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A864855-4CD1-C843-EC17-7927987BA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9E725E-65C0-9DEC-174E-DF06D6190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7F24E-3D51-9D19-E2B2-B6DA2B781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EE7EF20-483A-B130-3FB3-BA4CC4F15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85595B2-BC35-FDA1-CC57-870653DDC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2F8EDA4-6195-A3BD-8AF9-DF2C3CD95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77210DF-23FF-78D5-898E-69765B318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A1196B2-B935-6D41-FE9C-B34FBE99D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489930-FDEE-E23C-6D81-95BD32049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0EB5732-B313-C180-509F-08128744F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A118373-9BF4-09C2-3A07-3FE788644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2D3EEB1-CA8C-CA26-7E08-789AFFEA2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068FA3E-4B57-F7D8-899C-D9A7634E9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1C23399-1BA4-6D8A-25D4-C5B593921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AED2E370-5876-BDB1-31F6-A23B0C0DB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CAFB822-C599-DBDE-23AF-B82FAC6A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1F3D026-2B80-7192-7D3D-0AB0AA4F6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7388861-07AA-449B-067E-4531975F2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8CFF528-9D5C-7104-536D-6CACB1493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49824B-8731-C41E-72E4-676C425FF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0AFEC4-92B9-1929-2B0E-BDA5C3425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EF8F70-0C18-07D5-6042-0D9AF28A4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54B5EE-E76B-33E8-39D0-F1AAE791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7BEC3D2-93F0-2A7F-B48F-91585FA27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FA8E282-4430-D834-6BE3-327426061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621B476-101A-A039-6656-F93C28DC2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71CC59-8703-EA82-B9FA-65550045C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F0C5910-636B-A921-CEE8-DE0FEE261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197FE73-2FE5-9BCC-A63B-CE19A79A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7E68FB-C2F7-72BE-E6F8-B9DB575B5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D65AA55-4ADC-FBF8-3B0E-F64F4477E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7A40F9C-DC02-CA21-434F-6572589CD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22826E9-6654-C277-A05D-0978197A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CE7D59-F894-0975-3CAF-AD6683B55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5C5940B-4C5A-622A-CF95-96A928274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28459C0-AC0E-DB21-363E-AAB423829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200BC6-975F-1A9E-62D2-CAEC2A6C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92A183C-61E6-EA89-12BB-5D66DEB3A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94E7478-B16A-460B-2603-26008DB35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0123D58-C8CC-5B92-29ED-0648B085D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54B8B95-F6A7-E5F6-9C65-D40807D02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682E011-1A08-B46A-5556-1164F8F2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8FB16EF-1390-FEDB-D832-F7C9399F0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9568CF0-FEDA-DA95-654A-0C3D8275D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AC3FC43-FFCB-617E-FBDA-726BF651D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0CE8EB73-9790-7F2B-B07A-39A1C70BBEE1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000C045-6D1E-8DEF-45EA-92F06D428FD8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BE758DDF-C165-96ED-B47A-7F6278BAD643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 asíncrones: tècnica del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callback (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callback d’error)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5FDC5EA0-40C0-20B7-DADC-092E7ED0A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38B3E9BA-BD3A-40F5-396C-35BD23AF6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04734-A681-DFDD-4A28-305667592C08}"/>
              </a:ext>
            </a:extLst>
          </p:cNvPr>
          <p:cNvSpPr txBox="1">
            <a:spLocks/>
          </p:cNvSpPr>
          <p:nvPr/>
        </p:nvSpPr>
        <p:spPr>
          <a:xfrm>
            <a:off x="894345" y="1417458"/>
            <a:ext cx="10061202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També podem passar a la funció asíncrona una altra funció que s’ha d’executar només si hi ha algun error en el procés. 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6574EB-36FC-89CC-5BDB-A4DC6C7B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67" y="2152322"/>
            <a:ext cx="7558731" cy="2524972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C9158206-C891-B13C-95C2-A6026FA62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820" y="4750246"/>
            <a:ext cx="5750315" cy="148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D1487A-2A24-BCBC-346F-5673C4F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020A50-589C-071F-0557-43410CF61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B53C50-E2FA-D920-2873-F74869447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987B93-3AE7-F72A-7EE5-E0B933D78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AC8797-06DE-DE84-2EAC-95DDAD74B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AA9FF3-350B-0803-BA60-4F5C02D81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49C77C-1386-F53D-C20A-3FCFF7276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776085-3B24-BFD6-CEC0-217D9166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8AED1B-8A92-5781-3C67-250987F1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46114C-B660-1FDC-9EFD-F0B9F134A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1E9E3E-A292-D130-9CF4-647484468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1E29A7-97EC-F9F6-8CB1-9C23EC349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4ABE20F-0C26-C078-ECD7-18AF18B20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3FD10B-40B4-3A4C-C7CA-DD493ABB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70477A-CE0B-17C5-78A6-1631D005E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381233E-DC90-2EA9-9C2D-D18E4D5A4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9D30C9-8666-9626-AD2C-B21DC1EBA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8610A6-07A5-5B5E-D064-30A113DBA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3DDD655-AAFF-60E3-D830-B1B7309E0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9148742-11C7-E493-700B-2766ABFA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365AE02-7E5E-A863-9964-7255A0746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BBBA22D-1317-59B1-1CDA-14D6C3B83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1C4DFD-1C42-B184-B773-5A383E7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63740A-3D1F-4DC0-70D9-610E3A501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9BA9A8-632A-1803-5543-77E625F22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1E9DBF-801A-34C4-CBF7-FD173DFAE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12A06C-CD7A-3C1A-3466-6D9B6D55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8B8214D-3F27-38F9-976E-8D5465FC8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03D494-FA36-691C-FDB5-F87B5FADF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23FC230-0A01-751D-ACFC-9F2F04ED2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7FCDD3F-9E2E-B3E8-166F-E2B745246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E2FB0EA-2EBA-22B1-002E-8C8F62529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B822BAF-D9A7-AE90-7362-9165864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87C5154-27A5-76C2-BCF3-B9AFB571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BC28904-6CD1-EC94-2054-64BA7CAE7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81E303-763B-4BBD-1F20-CE81A60E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70E2C9-AB76-90DB-4785-CD0D519CA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C2A15B6-0533-9A1E-D34E-19A1252C8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9EF10BB-13E6-3E92-F098-7CB3CC3C5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55E85AA-59C3-C897-5D20-E254B43F0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3C71CB3-4A81-C672-E588-43BC591EE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233D987-B184-3DDC-C0C4-537C356E8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889B8B-A80E-0A56-A0A2-C74059457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84D538B-FFD8-46C7-0008-068A4CA72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95AE59-50B0-965B-F98E-52F5FB353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471C553-000B-6054-4436-4076F922C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E42340-6AF5-BA11-427B-7729A7BC0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BA389A0-D497-6E6C-B5DC-36A73920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652F2C-4DA8-F89D-CDD3-D2C0FB923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72FA81-C048-D38A-5646-2817DC691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3941035-CE23-DC09-F824-4F559F1EB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2A479C7-74CB-3647-84E4-9BB45FB01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0AB1BE5-5883-D733-6EDF-AE98A5125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12BDF06-0D35-BDDD-828A-5B87A6724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82C627C-68F7-714D-15AF-B7F41FDFA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FAC901-1C43-33C5-CDE4-34CB8D3D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12654FB-F521-5E27-F3A6-39705031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4AFC2F1-CBED-1FE8-A8C7-3B046DE61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6F10A3A-24FB-C3A3-3B9C-92989575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8527B4F-0E8D-9D63-0E59-E8B475697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CAE3621-9EC1-756B-3024-B470946AA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A6E18F1-798F-3411-3900-302977D52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BC06584-D8D6-959D-2E8F-0D0C6492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CE9531C-2163-03A7-7FB5-13D1476A7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DCB70A9-92DB-E780-BAAF-EDEE0F2C6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3C6F65B-5E1E-B580-0105-64AF72484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A18457-4A62-191F-D996-14EE03FA9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2463B7C3-50FC-982B-C261-20802C23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2620864-9041-DE0B-BA04-99F4FDA28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8120907-E6C9-D67F-E619-AF987F794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1B7D5BF-6E21-6A9B-3D6C-3B224EDD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99B6EE7-81E7-ED0F-03C3-DCFF36D1F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C1DC8BD-7AA2-D2F2-24FE-4A5FA9DE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E7802C6-3AAE-6EB4-177C-CE2BE682B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80D8A08-61BF-2B6E-01CD-295F14C08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FEDD5AA-58FB-071C-477E-66D942297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D3172CD-840C-EAB9-E937-AE79BD888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D28FA6D-572D-80C0-9D05-803F2BF7B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8C3F51C-73E3-F314-B045-5753E7F23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64E0386-062F-DBEE-0581-AACAA9F6D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BAF0626-15FC-00F9-D78F-9BD23463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30B662C-950C-BC36-6DBD-273FBE2C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0DD872B-3F78-D190-3852-0CA233E1F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28B2014-194B-6C08-F425-32FAFC2DD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D82B45A-9587-EA64-BA87-36BC438CC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A02850B-B448-86CD-6C4C-BDD2DC18C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D5577D0-4B03-4AD0-B8F8-E5979F9D6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FE526A2-AFB0-1CCA-1888-696316898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3219CD1-3EEA-F685-A2B9-E0D642345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0781D25-F6FF-61F1-D872-6784A5C30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DAA831F-E6D7-25E1-FF5C-726A1AD95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7BA23A0-85B8-F955-0D0C-FAD837201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252205E-235D-324E-8720-DA87594C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3102319-2B5A-FB7E-3DF3-F6EB270DB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E88F2B6-8F16-FBC8-06D6-90BCFA4D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164DF09-1E78-CDC8-310A-B3AC7D42A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44F715D-B804-850B-38B4-A644CB9C9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5C5296F-4723-A52C-524A-585A330D1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EAA17977-5B13-D1B0-ABFC-A04A51DE76D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038826-8F61-671A-5AF6-7229E126DF25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B7199154-C927-E249-B1BF-3691587C7AAC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 asíncrones: aniuament de funcions asíncronas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21BC7CEE-DE5B-3DA0-A110-2F8B48117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1F5446FE-F3EF-D17F-5C13-D3A0359BE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7D6521-615C-E214-8AB6-366A95B0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5" y="1675270"/>
            <a:ext cx="6115795" cy="42285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B0F12F-6617-F2F5-1C3D-1B339F11D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56" y="2527541"/>
            <a:ext cx="5328165" cy="216968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930E272-7AA2-2FCC-CD0E-B8E581AD3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156" y="5189370"/>
            <a:ext cx="3524835" cy="91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1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A804C8-CEDE-F434-3EC4-A8759D692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1C0D9A-5E99-8EE9-8C78-FB29DD69E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5C752D-409F-8E71-2C4B-913A20F4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A5D3547-3DD3-AB33-7A69-670A8A9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8ED120-7C21-6E4B-5B03-C65E8073A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6E576D5-A888-2D3E-97DC-6BBA40BD0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01F467-44E7-DA70-5325-3C028612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DD3DDB-70E2-98DE-2537-5FAC2F246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BE9CD5-9D31-D30A-2DDF-E4411BA80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DBE5A5-B158-0486-8779-D2D227D01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45478B9-3D97-3373-9B5A-480AC74B1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059AAF-CC41-6F7F-6674-E30E97EAB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B2C576-99E0-CC3D-C1CB-29D072BAF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9F35AA-EFCE-BEB2-3652-AF0872AA7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BC4F83-F43B-FA80-5471-22BD35B9A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9DE5A6-20C0-066A-E575-09221E508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1ED9BD7-2749-13EB-5513-072EADAC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299999-FB1A-BA35-5F91-69FF217DF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3743EE-0CE9-DCAA-C19E-10E97E663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2EE678-E570-B1E8-363D-98E1328DB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FC3340-9B03-DF0B-0EC1-25D437F29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614AF8-A7DC-A8D3-0E41-2626246A6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BFD184-9923-DCBD-4CC7-81DE93EC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517330-8E81-A7EB-51D6-C0018164C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5BB2D7-4869-389B-973F-B082012B2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F1DFBB3-2B64-DB23-CF16-DC11459E0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7E0AC3E-D260-8E38-F2F9-8757068C6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B0A433-8F21-E8CA-ED09-4934E5AFD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0E0E20-7D22-6F2C-40DD-E31EF496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707A4E-E651-1705-15A8-7498BC75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790D05-9D30-C5B5-495C-A71EFD20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E8E2C4-8345-E1AC-DE9D-42B60FB32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1B8D10-60A5-729E-532A-35D786D11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4E5A203-74F3-DC9D-2D06-54B783593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3655F73-D244-4EFF-E7FD-9A1A18677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300FCF-21A3-B978-DBD7-D621F845E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6F95EF1-A67C-13C3-21A8-2BF328855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B9CF16A-2E13-8CBF-BB8C-6A91B126A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444F4D5-82F4-89C7-3FE9-9194169A1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1CE7DE-6503-EF5E-5599-6A3DD73FC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D7322F1-A731-2F36-C4C7-6B2CB6076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73BBA06-B52A-CC80-451B-882FECE2D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CDB4191-C1E2-3E8F-F620-34C3A039D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2EBCD9F-15FC-823A-FD61-259FC97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FFD485C-85FC-29BD-5BE6-BAF3521E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A3F8367-DCD1-80D1-04DF-99B9629C9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ADE5A61-05BC-4EB2-4BC7-4FD1976CC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45A497B-2626-07A1-8EFD-3F40C4CD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E1F53C-F86D-55FB-8C49-86D74C83F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34609CE-6AD0-5276-5E28-A3023B79D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DA5782-2072-E3A9-A46F-3AB2C03CD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287BEA-2FB7-2672-60A5-4B4E2BB3F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8BFFCB-538E-1A50-2D1B-48495504D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0FC8BAA-BD8A-DEC5-9024-53154472A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BCD8E9-FBFA-9737-ABF3-DD9D9F33A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DF3E607-8CF9-0E54-7922-E1F599A6D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9E0A60-9AEE-CA34-AAD3-37AFBCDBC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79EB348-1625-D18F-0F09-148D024D1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1FFBE4F-58D7-C926-CDDC-6608555E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BA06AC8-5CBE-5326-9FBF-92074E039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2AC95A1-3894-5299-FD83-C37EF6A3D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856E36E-4F5A-32E4-C7E5-3FB6FCBA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61FD899-A5FD-8068-AE93-F826CC787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D5885A7-C98D-DC92-B434-7A9831DD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B66F329-7452-86EC-ED69-08A615A07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7F0C634-69D0-95EF-D9C0-0021EF576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3510CC-825B-5A96-8F9E-1CC8BCB10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E88AA2CC-5BF6-BC6E-0FB0-E01843365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BC342FA-732F-C384-8839-60C6D787F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163A873-1289-EDC7-DEF6-F51B8B085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92E3111-01F9-19D2-18B3-DFAB53634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54E443-9FB2-DE51-7486-A3D58C16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00D1445-2E99-1E79-12FF-E58EF4F64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69EFA82-9F44-B312-289A-B9112264D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628D88C-6DF9-038F-0AEB-8A246DE4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4DB7888-8568-32B0-9D84-14C483D7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6C074F8-AED9-2DC0-ECE9-A941FF02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56AC7A1-C8EC-7912-304B-E87636185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88E43AE-99C3-2440-F91E-740A18C9E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4C77298-9538-81DE-00CD-49ED0990EB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9DC7525-3099-5376-1612-9D37DB3FA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5A4E203-DA19-0CBB-64B4-1E8FC4BE3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89DF41D-2651-238C-2508-6F7D5F2E2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42884EC-5661-8BD9-B62E-3313B914E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B1425D7-7EF9-5EBA-F840-069842284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1C2ED6-C0B9-4910-4BBB-BDA8B998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F568269-01F7-0BA3-DA0E-36E250702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ED3242B-CFFC-C881-D09E-18EEC843B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ACD8090-2339-1446-8136-FFD4F88FF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0A6C366-BA70-C116-AB1C-63018CD48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97C64E7-40BA-F95B-73AC-DB07EB2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8EC64F0-C58A-A0AB-5926-C8C95B40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4BBBD8F-D5A1-694F-09D4-6F3204A9E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BC76346-B8ED-7FC7-ADC8-CFEBAAD41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2796FD0-524C-25A9-8DC2-BABCA4F35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C509DF1-3161-3C70-7797-4AB6A9DBD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83FC79B-FFD0-7463-8DA1-113F3425D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93CD9A1-A98D-21AE-0903-9FF837437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1A21DFDC-B9FA-74FC-0057-75A3646E1505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65-808D-DFB4-807F-CDD83425556D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7FB56438-7B94-88D8-2ED8-5176A198F464}"/>
              </a:ext>
            </a:extLst>
          </p:cNvPr>
          <p:cNvSpPr txBox="1">
            <a:spLocks/>
          </p:cNvSpPr>
          <p:nvPr/>
        </p:nvSpPr>
        <p:spPr>
          <a:xfrm>
            <a:off x="6292845" y="729421"/>
            <a:ext cx="4827845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 asíncrones: el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callback hell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136B0631-3642-68AA-4D2B-A13082068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D74986-369D-0408-2812-49197CF8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32" y="178660"/>
            <a:ext cx="5088943" cy="6472713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03055C09-EB4A-35FD-7B46-199278DF5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07" y="1529164"/>
            <a:ext cx="5406836" cy="4545494"/>
          </a:xfrm>
          <a:prstGeom prst="rect">
            <a:avLst/>
          </a:prstGeom>
        </p:spPr>
      </p:pic>
      <p:pic>
        <p:nvPicPr>
          <p:cNvPr id="1026" name="Picture 2" descr="Hell - Free cultures icons">
            <a:extLst>
              <a:ext uri="{FF2B5EF4-FFF2-40B4-BE49-F238E27FC236}">
                <a16:creationId xmlns:a16="http://schemas.microsoft.com/office/drawing/2014/main" id="{7779FBE0-DAF4-BF7F-FA9D-6BD9DBF6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360" y="4541296"/>
            <a:ext cx="1236858" cy="123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50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C675A-077A-A80A-73F8-99D2F5EAF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ACBAAE-3262-67AC-D466-EA791C814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88468-5E78-8A58-54F0-05213E45C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D3BFC6-F3F8-D5DA-EB40-941BCF6E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2CCDB1-D269-C070-73F2-A26535BB8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1AD07E2-0C32-6F70-59F9-1E4A1533D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4E4761-72E4-76A4-2164-F5A119C56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D1AB96-D309-58B6-FA84-4182A08A7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2E20E5C-9976-B79C-680C-F618BA744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CB19EB-3996-02C1-F769-248FD374C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3759A7-FB87-6EBD-83BF-7FCBC86AD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30992F-1B93-C1CC-7BD5-63C8EA67C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F07BAE-279F-BCB0-C4EA-A25415C9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E19CB72-22E2-9731-5D2B-9623FEE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78C9300-F1BB-8172-F91B-513F9BC3C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F4BCCA-F604-A84E-7AF5-6D68C3DFD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CE9D83-633F-E468-D76B-185572390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5FA793-3FB3-05CD-77B5-1B806880D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1AD185-9541-9391-5E57-B53640B34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C865A6-DDF8-9A9D-6275-12A50D3E3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A25BCEF-FD7D-5C57-B2CD-548D772F7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67F446-9E4D-116D-56F2-5CFA0B4C0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DCC8F4-AF8B-4DE0-3BD2-2F0ADB053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762D14C-E0B8-9FE1-D803-033DC25DE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AA5C03-02CD-B6EC-2609-27C5D8009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C87B999-0520-6D79-044A-A640809DD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8A8315-8DB8-11BE-02D1-AECC93BF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D0A61E2-0F8B-5926-4904-F0E51114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F9A44B-E3B8-550C-13D2-38A472D89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D9014F-16F0-302E-00B9-F137E9894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2EE93A-F859-0C82-9DFC-2FA7230EA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F1D9AA-8A37-4EC1-FADB-8EB982400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D6E711-CF85-4737-3C75-4939A00FD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BFE9219-5445-7FF8-357B-395B0B8A7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D00A7DE-CF94-602D-ADB8-5166994E1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1ECBD5-4B19-FC97-EEF0-616840DFE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A4588E-BC5C-DEC3-72B7-BAE6B9375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3928D88-E76B-084D-1C5C-269C9F715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610E7BC-49D1-659D-2B50-9865BA0B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3E00AF-8DF3-F04A-220E-56DE14DC4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5040CE6-80A9-5AF1-F3F5-C46029C6A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1EDA8DF-80D5-CF07-7A09-3876C870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F6A09D5-40D4-6251-C0A8-50DC38E45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D04A62A-68D1-44D7-FE59-6020A78DF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8C2FD7-5734-3650-4185-55E77485A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C87CB24-97B0-F6D0-0EFD-8E08A22EE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F90188-405E-7E77-41A8-B33A35D7C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4A26463-B355-CBFC-E073-391D8DFCF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D5C8769-C86D-0CA8-BB1B-AF624221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9C46FF6-643C-5E8D-9776-9F8AE83D8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1879AC-743C-4857-570A-E57F712F9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EBEE248-6750-0A65-DE04-9221AD588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59D92BC-B33D-5D01-25B8-17D31C3E5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28AFDA-C2A5-DDE8-1A07-8BC6C93D3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BBAD757-73C5-6009-65F9-4736AE530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B6769A3-9343-294A-898D-0B03B0245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C2CE541-B19A-8BB4-6BE7-4A23BFA3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65E395-8AA1-272D-E8DA-2FA6C32A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F9EE548-373F-46B0-54AC-64119885F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0597183-B1B9-9034-33CC-2C99139D5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07CBEB6-878A-2581-74BA-3881EEFF8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919EB0A-FFB4-4591-4A6D-52D74698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5B1ACB8-47BC-C2C7-8642-529CD2D77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E9903A3-2F4F-8A35-8F06-CA1D0CAD8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9867C0-F137-5EFB-0076-767517C61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825D279F-BDF3-DADA-AC98-4ECC87387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477C97-1B98-BA46-12D6-762FDC9F5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B6C160B0-766B-AC90-B250-FF2599583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D79D26A-8ABA-A02A-266F-04A834C2B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1FAE948-F0B3-B0B7-1392-BDBC14F6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B4954F-8F4F-9C7F-CD15-CB355142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AB80B6F-DB62-6367-CD45-06ADE3819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941657-2B25-FC05-6DF6-545510844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F7B9E20-4DFA-DCFD-28CF-8608F3F23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4FB76B-75AC-F55F-EFC4-4784D6A16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2F6F34F-9579-6B98-D7D1-21F997D0A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97FB67F-8C4E-C56B-A375-ECAE664DE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71D6623-5E8A-78DF-4682-2C56BE780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0E92E4C-2CCD-87CA-A421-F85CC641D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45DCD13-84CA-17F7-0831-EA5AA89C5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2CB4A82-1E63-7A32-F211-616F4FF86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6F9892-5D11-ADB0-3ECA-433308F38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C051003-DB14-9428-F035-CB7EC7B55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DC5C971-BF1D-5E76-C1D2-F3999F05A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195A474-D39C-69C2-E4F4-C34C62F09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E0D5EF7-7B6E-AFEE-C87D-684E23431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5CA1765-70BC-71A4-AD1C-8F6BFC2C3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014C049-605F-EB57-DC5D-F9AEA3B5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AADB594-5E6C-54CC-AC00-1452F9A83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3E382FF-E5E0-13A4-CE98-1A3FAFC6E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DC73E5C-33F9-3B37-50D6-D215A6443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6775A7D-99FB-D6E9-7CBF-51A3700D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7708BA8-91FE-9FD0-DE3F-59741C17B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98126DA-7A2F-6C85-04F7-F04342EF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2B85D53-CF23-C111-509B-B6F7A76EE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A75338-C247-CCBB-21FF-ACABE360A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D3A554E-3794-E658-0776-E3245AA27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F1A01B-9CD5-956F-2E2A-B63C757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8D94483B-EED5-1AF7-F458-A8595CD2F095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C21300-FA94-53C8-86C5-9FF3986E8F8F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52E9D534-7E03-D5FB-3DF5-90F74506E933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 asíncrones: tècnica de les promeses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3CE8933C-D16A-365A-DE99-F44E70DA7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8E7F20AB-F9B8-578C-F0DE-9318401ED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7AE017-A62B-C5B1-D924-6224C3A75D94}"/>
              </a:ext>
            </a:extLst>
          </p:cNvPr>
          <p:cNvSpPr txBox="1">
            <a:spLocks/>
          </p:cNvSpPr>
          <p:nvPr/>
        </p:nvSpPr>
        <p:spPr>
          <a:xfrm>
            <a:off x="572771" y="1382040"/>
            <a:ext cx="3246310" cy="30094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La tècnica del callback té problemes de legibilitat i mantenibilitat quan el codi es torna complex. Per resoldre el problema, JS implementa les PROMESES, un objecte que permet mantenir el control de les asincronies més còmodament.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04FFE5F-9AFD-6FA8-6049-FEE2FAF8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99" y="1327847"/>
            <a:ext cx="6256769" cy="212809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439B6ADE-0750-E770-22C0-B6CA4BDD8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11" y="3790131"/>
            <a:ext cx="6788969" cy="2833122"/>
          </a:xfrm>
          <a:prstGeom prst="rect">
            <a:avLst/>
          </a:prstGeom>
        </p:spPr>
      </p:pic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2C636ED4-F28E-B57C-A0A0-434BD3C1DA26}"/>
              </a:ext>
            </a:extLst>
          </p:cNvPr>
          <p:cNvSpPr/>
          <p:nvPr/>
        </p:nvSpPr>
        <p:spPr>
          <a:xfrm rot="5400000">
            <a:off x="8120300" y="3301399"/>
            <a:ext cx="650566" cy="427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31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B4DA9E-2527-BD36-3F0C-C7FDE288C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0D01AF-397B-CCD9-4D47-CB632A493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42DC7F-1DFA-8617-4220-F0C173387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101E61-8DD3-2C16-B51A-DA969E2A2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6A3859-D6C3-2AF5-5299-2C1DBFCF7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CDB9CD-964E-FB70-CFD8-0F0901282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317C0B-23D4-16C1-CB5A-31AA4A3A7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6C7D86-77A4-848C-4A19-65BC796B7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9FFD9-FF9E-7D85-ECF0-297181133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112A12-525D-B595-00EF-F7BEC140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FE1016-F2FC-1A83-196D-E3C06AAFB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65D2FD-79B2-1207-5BD0-DD627668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9B9AC8-09BF-4ACB-AB03-DECEFF895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CE7B12-F66F-9D90-1624-2DA3A58FD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E201876-5D64-6DC6-9164-FEF7F685D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C6DD7F-6DC6-77F7-4795-5D7C65EF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FAED56-991B-640C-7D71-783E23A46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910926-9A8D-0580-54D1-F1FE3BA80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79CAE-B3D8-B17C-D2E0-EFE8BF69C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3536E01-D14C-1CB6-5ED5-14CDBCEA0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3DD2A7E-84F8-6781-2577-6382902B2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6F72C11-407C-DC3A-9B4E-21C95566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993849-AEB1-375C-D5A8-7A9BF183B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CCA254-6AB3-76EC-AB8B-0772749FE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3B1191-1B5F-E760-7AFD-139B7207A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3AE1FE-42BE-3402-A14A-C8D9A28A5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D0B86AD-95FF-DC8F-F243-1C19B230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2604F7-04A1-D786-9C07-B311A231C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AA0B4A-E2B7-EEED-C2B6-84D9ECACE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BC73004-C672-CEB6-3AD1-FACB609A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DF4F9A-93F2-43A4-4DFA-C298BD94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D384B6-4162-9FCA-0C00-A520F9CCE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B36D32-28D4-03EB-4391-FBF48FFD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569E29-FB53-6652-51F7-5F777126A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1D5D4F5-12EA-9380-33C5-2202C72AC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3E502D3-503C-02D3-2A09-452414D88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D6C2672-BDA2-F01E-6329-960E55D8C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1EED1D-7074-5A97-2EB2-31F175E1F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6262E6-4C96-522C-4910-3FC9299D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2637C96-446A-39F6-AEAB-F79F34E0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CD3F3A4-0494-78B6-8CB2-713BCB9F4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4B97D5-5335-1134-410C-51118A3B0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F7152E-5D5C-9C6B-2438-1C1CB8651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DE870A3-61A8-5EC3-DF34-94C61BB0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503E1C8-4073-61EA-898C-285BCE09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AF4844B-DC18-97B0-ECF2-9F0C3C65E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115F23F-F474-6E38-777D-E4B41FFF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83D319-304A-564A-A548-963510C1D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5CEB227-9AE7-A7B6-7B18-EC86FBA2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7859CF0-B19D-8D6C-5446-1CF66880D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98BD83-7E8F-79B6-C62F-05D2844E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6C5A6B-E618-CDBB-4497-7891D5FDE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B3BD38F-18BE-B666-016F-9654E4514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DCD045-4708-E46E-8D43-2791B31C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BF8D211-86D9-AAA5-BECB-39EB0716A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803B6BE-D066-10C4-F5BB-0C403F00E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C83F38A-1B70-705E-BD6D-313BA2FBB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DFB1032-C34E-F7F1-FB20-479055160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ECD67E8-488E-6BB7-DF92-C8BF8F1E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4D25470-CDD0-4138-3390-66FB16D0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4B9DE77-3981-0617-6A45-35F3BD62F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C995B0-0A4D-868F-46E6-1E06A99E1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E32462-829A-0F49-8EF9-2BADEB5B0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18B4AE7-230B-BD3A-1F2E-8DDB79489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2981B35-C57E-B666-3C85-8CB65E83E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F5EE70B-C249-B161-F388-53B844F5E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90A95FB-8FD4-916D-F670-009111E67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CA8396DC-5274-281F-A407-487BF9098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0457958-75C0-2B9F-7C64-677A1539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E8676BD-BFBD-08EC-522E-9C9DFC111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02805B2-3DF7-23CE-6DE3-072A10CAC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367677B-0249-BAF5-DD56-AA040FFE7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C9B9A93-672C-9392-2A11-C4FD5BCFF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1BFCFD8-B2ED-E3F1-6FB8-CC5F403DC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620797-D41C-A27B-C640-445F4261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C35388D-4707-D6A2-772A-D9063122D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F421ED6-95DA-7C29-8B60-CCC1E93D4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E454709-E6D5-1ED9-BF03-7A9EE78AC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0518405-DE0A-7FEF-3416-D50B419F4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726DB13-D69C-6F54-F821-BAAE8E8B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D207EA0-0522-0B0C-1A6A-9625F6DD4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D09664-C67B-86B0-95F6-4F1A2423C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4185463-67FA-595A-6726-C17C56FF2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E983BA3-008F-3529-2EFE-8E271626E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46DE612-D486-860A-7869-F6F2AA930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B7D30C-2234-E528-BC7D-AFB1DBB54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4FEFE1-FFF4-1899-2F60-B5768BCE2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61E2113-4BC5-4DC8-78C7-8FBE53E67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CA25D3C-6F05-9AA8-0B51-4E5E847BF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6ECFF3B-9DFC-CDEB-45C6-0E078E444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C9DA505-47FC-CFD1-AD82-EFD58773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0A16836-4EC0-58A6-DE85-FCAA0164C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8BF91C7-11BB-921B-79CE-98DDD841E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0D97DDA-F771-45BF-57EE-BD4C148AC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CCBC66F-C91E-6371-8057-F36732C4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3ECCEBC-FD26-A797-7A63-E6B24E789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A1CD8B4-B3E3-C082-BDC4-6FF8EB903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CD6F32A-7C39-D006-3ADA-616DB946D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4E4D7F6-93A3-B6F6-B132-1CAC417825D7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844DEB-B224-6CB8-B761-665489E1506D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3F49F9F1-12DC-0097-78A9-153A45154E43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Funcions asíncrones: tècnica de les promeses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1F621BB7-350A-658E-E89D-4CA855844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UF2 – Estructures definides pel programador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395ED426-D385-FF4B-3DDB-388F4B752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Programació asíncrona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231F67F-0529-4132-74EC-71EF7354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26" y="1385844"/>
            <a:ext cx="6256769" cy="212809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88AD5142-C727-4A80-A6D2-1AD5DD859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717" y="3788811"/>
            <a:ext cx="6788969" cy="2833122"/>
          </a:xfrm>
          <a:prstGeom prst="rect">
            <a:avLst/>
          </a:prstGeom>
        </p:spPr>
      </p:pic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F079B52A-9737-08BD-007F-224C91D61F87}"/>
              </a:ext>
            </a:extLst>
          </p:cNvPr>
          <p:cNvSpPr/>
          <p:nvPr/>
        </p:nvSpPr>
        <p:spPr>
          <a:xfrm rot="5400000">
            <a:off x="8120300" y="3301399"/>
            <a:ext cx="650566" cy="427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98B88C36-0BFA-C336-7B2C-ADB6773BFEA7}"/>
              </a:ext>
            </a:extLst>
          </p:cNvPr>
          <p:cNvSpPr txBox="1">
            <a:spLocks/>
          </p:cNvSpPr>
          <p:nvPr/>
        </p:nvSpPr>
        <p:spPr>
          <a:xfrm>
            <a:off x="1015115" y="1662779"/>
            <a:ext cx="3246310" cy="3862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Si treballem amb promeses: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 b="1">
                <a:solidFill>
                  <a:schemeClr val="tx2"/>
                </a:solidFill>
              </a:rPr>
              <a:t>-La funció asíncrona retorna una promesa.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-No cal passar callbacks a la funció asíncrona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-</a:t>
            </a:r>
            <a:r>
              <a:rPr lang="en-US" sz="1800" b="1">
                <a:solidFill>
                  <a:schemeClr val="tx2"/>
                </a:solidFill>
              </a:rPr>
              <a:t>JS gestiona per nosaltres els “callbacks” resolved i rejected.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9203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7090</TotalTime>
  <Words>756</Words>
  <Application>Microsoft Office PowerPoint</Application>
  <PresentationFormat>Panorámica</PresentationFormat>
  <Paragraphs>96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Posterama</vt:lpstr>
      <vt:lpstr>SineVTI</vt:lpstr>
      <vt:lpstr>Programació asíncrona</vt:lpstr>
      <vt:lpstr>Programació asíncrona</vt:lpstr>
      <vt:lpstr>Programació asíncrona</vt:lpstr>
      <vt:lpstr>Programació asíncrona</vt:lpstr>
      <vt:lpstr>Programació asíncrona</vt:lpstr>
      <vt:lpstr>Programació asíncrona</vt:lpstr>
      <vt:lpstr>Programació asíncrona</vt:lpstr>
      <vt:lpstr>Programació asíncrona</vt:lpstr>
      <vt:lpstr>Programació asíncrona</vt:lpstr>
      <vt:lpstr>Programació asíncrona</vt:lpstr>
      <vt:lpstr>Programació asíncrona</vt:lpstr>
      <vt:lpstr>Programació asíncrona</vt:lpstr>
      <vt:lpstr>Programació asíncrona</vt:lpstr>
      <vt:lpstr>Programació asíncrona</vt:lpstr>
      <vt:lpstr>Programació asíncrona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U1-Introducció a les bases de dades i als SGDB</dc:title>
  <dc:creator>Albert Guardiola</dc:creator>
  <cp:lastModifiedBy>Albert Guardiola</cp:lastModifiedBy>
  <cp:revision>274</cp:revision>
  <dcterms:created xsi:type="dcterms:W3CDTF">2021-07-22T08:21:48Z</dcterms:created>
  <dcterms:modified xsi:type="dcterms:W3CDTF">2024-11-27T12:12:34Z</dcterms:modified>
</cp:coreProperties>
</file>