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8" r:id="rId3"/>
    <p:sldId id="320" r:id="rId4"/>
    <p:sldId id="319" r:id="rId5"/>
    <p:sldId id="321" r:id="rId6"/>
    <p:sldId id="322" r:id="rId7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227E50E-46E2-4432-9F2F-3C45E40E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55" y="567984"/>
            <a:ext cx="553251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Comunicació</a:t>
            </a:r>
            <a:endParaRPr lang="en-US" sz="4400" i="1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88E46-79AB-4E04-B5C4-9763C5017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24" y="3567264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UF1</a:t>
            </a:r>
            <a:endParaRPr lang="en-US" sz="180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MP6 – </a:t>
            </a:r>
            <a:r>
              <a:rPr lang="en-US" sz="1800" err="1">
                <a:solidFill>
                  <a:schemeClr val="tx2"/>
                </a:solidFill>
              </a:rPr>
              <a:t>Desenvolupament</a:t>
            </a:r>
            <a:r>
              <a:rPr lang="en-US" sz="1800">
                <a:solidFill>
                  <a:schemeClr val="tx2"/>
                </a:solidFill>
              </a:rPr>
              <a:t> web </a:t>
            </a:r>
            <a:r>
              <a:rPr lang="en-US" sz="1800" err="1">
                <a:solidFill>
                  <a:schemeClr val="tx2"/>
                </a:solidFill>
              </a:rPr>
              <a:t>en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entorn</a:t>
            </a:r>
            <a:r>
              <a:rPr lang="en-US" sz="1800">
                <a:solidFill>
                  <a:schemeClr val="tx2"/>
                </a:solidFill>
              </a:rPr>
              <a:t> client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CFGS DAW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Professor: Albert Guardiola </a:t>
            </a:r>
            <a:r>
              <a:rPr lang="en-US" sz="1800" err="1">
                <a:solidFill>
                  <a:schemeClr val="tx2"/>
                </a:solidFill>
              </a:rPr>
              <a:t>Escrihuela</a:t>
            </a: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ETP Xavier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F663C-7770-4303-911E-C154629B6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5" r="22667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iwejqwieqwiee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C6A203-78BA-1CE0-E6D5-0E348973265C}"/>
              </a:ext>
            </a:extLst>
          </p:cNvPr>
          <p:cNvSpPr txBox="1">
            <a:spLocks/>
          </p:cNvSpPr>
          <p:nvPr/>
        </p:nvSpPr>
        <p:spPr>
          <a:xfrm>
            <a:off x="1754976" y="2047410"/>
            <a:ext cx="8175441" cy="18529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rgbClr val="00B050"/>
                </a:solidFill>
              </a:rPr>
              <a:t>-Fetch</a:t>
            </a:r>
          </a:p>
          <a:p>
            <a:pPr algn="l"/>
            <a:r>
              <a:rPr lang="en-US" sz="2200">
                <a:solidFill>
                  <a:srgbClr val="00B050"/>
                </a:solidFill>
              </a:rPr>
              <a:t>-FormData</a:t>
            </a:r>
          </a:p>
          <a:p>
            <a:pPr algn="l"/>
            <a:r>
              <a:rPr lang="en-US" sz="2200">
                <a:solidFill>
                  <a:srgbClr val="00B050"/>
                </a:solidFill>
              </a:rPr>
              <a:t>-Download progress, abort</a:t>
            </a:r>
          </a:p>
          <a:p>
            <a:pPr algn="l"/>
            <a:r>
              <a:rPr lang="en-US" sz="2200">
                <a:solidFill>
                  <a:srgbClr val="00B050"/>
                </a:solidFill>
              </a:rPr>
              <a:t>-CORS</a:t>
            </a:r>
          </a:p>
          <a:p>
            <a:pPr algn="l"/>
            <a:r>
              <a:rPr lang="en-US" sz="2200">
                <a:solidFill>
                  <a:srgbClr val="00B050"/>
                </a:solidFill>
              </a:rPr>
              <a:t>-URL objects</a:t>
            </a:r>
          </a:p>
          <a:p>
            <a:pPr algn="l"/>
            <a:r>
              <a:rPr lang="en-US" sz="2200">
                <a:solidFill>
                  <a:srgbClr val="00B050"/>
                </a:solidFill>
              </a:rPr>
              <a:t>-Handling files</a:t>
            </a:r>
          </a:p>
          <a:p>
            <a:pPr algn="l"/>
            <a:r>
              <a:rPr lang="en-US" sz="2200">
                <a:solidFill>
                  <a:srgbClr val="00B050"/>
                </a:solidFill>
              </a:rPr>
              <a:t>	-ArrayBuffer, Blob, etc</a:t>
            </a:r>
          </a:p>
          <a:p>
            <a:pPr algn="l"/>
            <a:r>
              <a:rPr lang="en-US" sz="2200">
                <a:solidFill>
                  <a:srgbClr val="00B050"/>
                </a:solidFill>
              </a:rPr>
              <a:t>-WebSocket</a:t>
            </a:r>
          </a:p>
          <a:p>
            <a:pPr algn="l"/>
            <a:endParaRPr lang="en-US" sz="2200">
              <a:solidFill>
                <a:srgbClr val="00B050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7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94DAF-0041-C250-B2E6-A9899891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6D5DBB-875F-9E68-212F-C84F74F5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64B228-D0C3-97C9-384E-AA89B0BE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5A9DDB-96A5-3F6C-2F9F-A20DF3B64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43F8FF-246D-7380-E992-B880F0685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7A06F8-C6C2-B776-483B-165F84F1D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065DE6-1974-F84D-6C44-047B6C1A1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226F6D-87C7-9C19-02FF-AE54DE33C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543AE3-D858-CF5C-DBC2-5C405977B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24BB5F4-EDF2-B95E-7412-85263E148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89F2A0-596F-5CE4-86CC-6B00CCD96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D01FA6-41AF-8D0B-F903-EF48CB7E2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4904E9-707F-01B5-16E4-C139A3327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D39979-B214-8CA5-D49E-903D68232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39E338-CCC8-548A-CEC8-AFF2F9EB2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6ABF62-47EB-A2CC-8ED3-968F8C3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9D2E06-DB9B-7561-43E2-5F51BAD7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2E2ACF-23FD-91CD-427A-D3F5028E2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F9B98D-17F7-078A-18F3-361D4DE7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DFDE6D-AAC7-2F90-0AE2-B8C7A918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A8905C2-EB85-B0B0-207F-612496D8E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E6AEE9-C48C-138A-2260-8F819AEF0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856CD-3DB2-4F6E-403D-EC46F801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90C8E0-073D-C00F-392C-95DF0F87F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F63FC28-83A3-0817-C6DD-360B4887D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E109F4-A72A-08BD-2A48-2001FAA44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635A1DD-E224-6F78-245B-FC0A384D1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721E0B-DD92-0AE3-70DA-6239BEF02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732B86-E6B8-9CEA-7966-1F9AD975A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9D06C8-0535-C005-5160-FB57C834C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62C2384-CB42-EF4D-17E9-88483692F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A92558-83A5-70E6-037E-4640BB5E5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EB61FCF-A434-204E-371B-788C2291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121DC1E-8835-6AE0-C8C6-7B26A874F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AD7281A-1E9B-ED40-D364-CBDB3C29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BB1369-A4BF-F7FB-B817-7C70CAF68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516A447-0E23-574B-AF1A-B43F8ABD9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76B876-B7C2-1FDE-272F-1D6817148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F96EAD8-FC70-7BF6-A64E-350BDC67F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821BFD-36EA-253A-29FD-539239011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FBC7804-082D-195E-F430-5D70E2B01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0D89580-6E99-09DF-3037-964E17D7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67C874-4BCD-DE88-437A-663F5D0C8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F0FF85C-97E9-D734-DCDB-FB298367A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769CFA3-67EF-6C7C-8C28-43DC90F8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A68882F-C43C-27FB-93BF-4398C671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26CEB7-C161-A9F5-7F4A-DAD46EF3B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C6B6C4-B654-38CD-0342-7C9D74E26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AF64B46-4B0C-A05A-2F7C-CD0FE7E1D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9DF474-C7DE-6FF7-CB2A-1627FC0D6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08B0C17-8C41-D24A-7672-9DF691012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F21B86-5D4E-125A-82C1-C8087A374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CEF9ED9-7C28-B47D-C5AD-D07F76701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636E91-F657-DEFF-A38C-49471C27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6552D3-0C4A-B7EC-BE1A-80023C8F4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EA15D02-4E81-7A9D-DF84-63E400ED7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8D90BD0-5728-9B8B-325C-150EE1886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D21342B-98AB-D2E3-BAC2-76280984E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091809F-AEB3-161A-319F-D0901FFAA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FD6BD7D-8832-9F8E-4325-570D00EC3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8B64CD-5E26-6D43-64A0-1A43C527E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06A64D6-FFB4-DA34-FAC8-BA40A1D9B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AA25ED9-8401-05DB-72CB-DB4949F91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A49CF9-1C50-0162-B6CA-2FFDFAD2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ED02867-0A8F-052D-6F6D-742416425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7EF747F-8453-6E45-27A5-BC106443C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D74E07A-6AA2-5D23-C454-57E92AED5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5129EE01-8A6E-3753-DE71-787DC2F53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F7ECF-EE1E-6A6B-2C94-0BB87887B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A9CF25-F092-EE0E-7D58-ED048DC3A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278E7E-FFAA-08AA-177A-977E9F6AC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A2C6307-5087-EF3E-A864-2817927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61E9FD6-B558-CFAB-F635-CE318CFCC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3415C4-7EDC-399B-D58A-E4713731A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A0F2424-27D9-F092-2789-08E2D199F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547DBE7-6297-0397-5FE0-02FE95BC6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5AFD4AE-E509-13CC-80A9-AC91AFC5D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64986C5-B358-4201-88CC-82CA1BC09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0E90F36-544B-0156-5B53-70D9B7569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85D9E83-4D83-15C7-975C-DD8E7991F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1B15CA9-9DD5-5A07-595E-DF4FF2169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49F4208-5F6F-E3BC-1C88-13979D03A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158440-6A0F-680B-9E93-0EA70D1D4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E1F1035-0621-DC13-7FF6-0893FD468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32AC99-1062-C45E-08F2-2E208AC82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09179D7-C888-0848-89DF-108D17DC4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62A582E-6571-5B0A-E7C1-B78F18856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6E6509-372F-3CD8-88D9-5F1896F0B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E70A951-3E0E-B264-78D5-A3C7D402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5A21A4D-6398-4186-D704-3C44D6F72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BB86120-97CC-D870-A7A1-4296434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96E2665-CD92-0284-186F-1C8A04609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77B120B-F80E-4C6B-725B-F59C7D524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CF71B3E-6DDA-A5DA-9318-67693365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2B1011F-C78D-72D7-AE14-834C76F4E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51F22B-739D-7B76-1EB7-1047BB66E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4875F98-8468-DBD6-589A-420E12AE3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F684892-14B0-945B-DD87-E6577AB18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02BEE29E-9D9B-0B12-9C0A-8BA804A054A5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CEAE14-12CD-0848-728A-D6F9E4B2B858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D8FCEEFA-0412-51DF-D3CE-EFE9322B4A62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AJAX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A6D35A78-4390-4A97-F33F-9F593E15A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D262E15E-A156-F014-8D6F-8937A21B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72348B-A7D2-480A-1415-94B4F6346AE4}"/>
              </a:ext>
            </a:extLst>
          </p:cNvPr>
          <p:cNvSpPr txBox="1">
            <a:spLocks/>
          </p:cNvSpPr>
          <p:nvPr/>
        </p:nvSpPr>
        <p:spPr>
          <a:xfrm>
            <a:off x="902972" y="1390621"/>
            <a:ext cx="10061202" cy="113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El terme paraigua </a:t>
            </a:r>
            <a:r>
              <a:rPr lang="en-US" sz="1800" b="1">
                <a:solidFill>
                  <a:schemeClr val="tx2"/>
                </a:solidFill>
              </a:rPr>
              <a:t>AJAX</a:t>
            </a:r>
            <a:r>
              <a:rPr lang="en-US" sz="1800">
                <a:solidFill>
                  <a:schemeClr val="tx2"/>
                </a:solidFill>
              </a:rPr>
              <a:t> (Asynchronous Javascript And XML ) per a les </a:t>
            </a:r>
            <a:r>
              <a:rPr lang="en-US" sz="1800" b="1">
                <a:solidFill>
                  <a:schemeClr val="tx2"/>
                </a:solidFill>
              </a:rPr>
              <a:t>sol·licituds de xarxa de JavaScript</a:t>
            </a:r>
            <a:r>
              <a:rPr lang="en-US" sz="1800">
                <a:solidFill>
                  <a:schemeClr val="tx2"/>
                </a:solidFill>
              </a:rPr>
              <a:t>. Tanmateix, no cal d'utilitzar XML: el terme prové de temps vells, per això aquesta paraula hi és.</a:t>
            </a:r>
          </a:p>
        </p:txBody>
      </p:sp>
      <p:pic>
        <p:nvPicPr>
          <p:cNvPr id="1026" name="Picture 2" descr="difference-javascript-jquery-ajax">
            <a:extLst>
              <a:ext uri="{FF2B5EF4-FFF2-40B4-BE49-F238E27FC236}">
                <a16:creationId xmlns:a16="http://schemas.microsoft.com/office/drawing/2014/main" id="{728D9C7B-5933-1413-CCFE-06B68DF38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33" y="2546119"/>
            <a:ext cx="4136731" cy="332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8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1A5589-776B-8BF2-4412-9D29050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987024-EEB5-4F06-BB03-4B1AA493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536463-7517-517D-7603-66DC05078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8B4B3B-7B46-9FE9-CA4A-EC9ADB73A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A09B3F-A6BD-D9F0-05F4-9351C478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73FE006-59F8-496D-EBE4-BA349142C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9E1755-99DE-F7AA-5617-D03971CC6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3535D7-D201-72B4-7F8D-45B728205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76B394-1CEF-790C-CFA7-6447E5E4C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DA8676-C9B6-4F06-D3CA-90FEF5FED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C6EA71-3373-51B9-137B-B633B12D0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54E55B-2422-ABAF-8C97-3E116D79A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BA8FA0-C88F-FB96-9F5F-DBDD4CADA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F16CA4-3FA8-44EC-1CDE-3D4C249A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C9A1014-2F92-BEAA-45D5-A6A28CE6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8FE1EE-673C-AEE6-7CD7-334B3C6A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1ED2C5-3C00-4130-815B-889193E0D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45CAAC-FBE6-EEE4-ECA1-C437C4AC3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8CDC3-9853-D117-295F-9420C4CC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E640D8-FCA2-56BC-7396-27C928005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E67E52-D76C-5669-4905-523A1ED70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9AE062-3622-AFA1-4AB5-9D6B6800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4ABCA8-FC7D-1B5D-D8BF-9498E1CE3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64B4E5C-341F-D3F5-9989-5156CA06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6FC8C5-B8F2-87C9-35C0-7E0AB309E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5071BC1-8B65-70C0-2E38-E20A9550D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8DDBFA0-5A71-2B17-C621-C15A2F2C5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512AAA-F197-7F6D-AB89-B5A64E603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21B8B5-B65E-DDBA-25DB-61D5077A0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E49A49-85D1-9001-28C8-DBD69EFA0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E23D81-894E-7594-6073-947ABB651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3DDF43-021A-A17F-1134-2C664E084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854A08B-D0C7-0996-24EB-0CB97282E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FC019D-122A-4092-14FC-C19150CD9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39BF034-26F4-8B6C-5984-0F2620430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E6D4FD-7A13-487A-71DA-1D5342EF9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212E409-AE61-D923-153F-74D9BF9A4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8E4C06C-C4E2-4634-C7CA-EA9909A7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1FD71C-0C69-64F0-6DF1-CF09E0D4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5BA8125-2B76-586E-88B0-547F54A1C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190A2FF-B728-BBB5-EF9D-233F15148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0809275-35F3-A62E-7C31-76850F34D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F972E17-E058-E2B5-7FE1-D647B03A8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E9D49AA-B36B-7D67-D417-A5B1B184A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C40EB25-5619-0328-F49E-2FA37CE40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6327A0-0543-080A-5678-9F06C0C4E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95EEF8-965B-BD6A-4101-6C55367AC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CD9F037-D02D-D408-E481-22823CF05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24B1427-D30B-1C58-66A9-519CD219B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3BD4FC2-0864-070B-6344-11ACCB0D2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2275F81-350D-5391-155B-899A90B42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1D0C0E-D879-65A7-B761-C0710A82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AF43023-782D-2C88-0E27-E2BBA5765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80458D-7A15-1AD2-6367-4110C5DA1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675BB2-59D5-AEEC-35DC-553D444D3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227F32-485E-D694-CE23-5BFE78614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C624FDA-C6B2-E740-2ACE-E6B5038DF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418B2AB-93C4-90C0-0A6B-68AB08F0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A7F6A1-0DFF-9E41-0CB8-7F24B98C3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584DC7D-C16E-58A9-F4B1-553A3573A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F545422-819A-99F9-1244-A4629DBB8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A5FFDD9-B3E6-CB6B-0D2A-4D68665D5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DB59CBB-4011-7C43-6AC1-22F531937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EB3B3E-BC32-1549-EF84-16DECE625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71D2D2E-C10F-77A3-5D07-73BA9AD15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8DB61EE-1CA7-7EB2-CCB1-AC10AAD56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A0D5E01-E2CB-B477-8182-77AAC8E5C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7EB1B566-7423-8AE6-D37A-E3050A1A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A57A132-41BD-5269-9245-7A722528C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9518423-21BC-9CF1-683A-DBCD8F117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3A33446-0356-039C-175A-03FA9AC9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873C44D-EAE7-E6E2-0A61-B1F9243C2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25B9A0D-C9E2-D451-D6E1-BC517831D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E8A02A6-BA02-572C-B73D-FBBF24D5D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9683F83-8FB3-3229-5152-5845C6FBB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037A042-AC63-CCC7-51D5-9D426F5F1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D6AB4CA-4B51-8863-45CD-C1700B8EF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D524205-671A-50E9-CC46-8F519D8E0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7A1F89B-73BF-424B-C4CE-F8BA95FFA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4DF83BD-3C42-3841-0898-988FDF3BB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C202B0-E9A6-4AC2-0438-6790FEB48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1BCCB71-6560-63AC-9736-509B15348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EE42BB9-79AA-2078-4D64-367907E36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777531-4FA6-AA70-85D7-0F11A4469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0051B37-3FA0-14FC-152F-705CA8B5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CF081F9-B184-EB6B-AB6A-E4FDA2048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2337D1F-F9FD-AD12-1995-44A389FB3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39267AB-C083-97A4-9A57-5CA3A8DF0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0F2E22-2F33-753D-3896-744A5F974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E680A5E-ADAC-2B1C-C00A-B12B4EDBB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C7D441B-A954-2068-26F0-FEB13581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8D2F60-B1B0-87FC-A1CB-A7AD5CF5E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96701A6-B1C1-AD05-7814-701DF48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06F9502-8817-8148-D531-CED629D74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2795AD-8445-FFA7-6F69-651E0431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80FCE-1506-4207-B05F-FC02D998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DBE41D-2F5C-E66E-4580-561BDFBD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BDAB6B5-51FD-42C8-4E77-260CE6FDE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5F3A152C-0F49-5A76-2B33-C682DB726E54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2FBE02-EA97-FBD7-5EA0-F50CF46F5ADB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33E8EAB9-EC7A-3934-001A-1BDD4ED96860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fetch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E102323C-C3EF-11AF-92C8-A207E5DC7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DA321143-60BB-2FDD-B2A1-30CEBBDC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FA4BC-E379-ABA2-7B82-17522BD595C4}"/>
              </a:ext>
            </a:extLst>
          </p:cNvPr>
          <p:cNvSpPr txBox="1">
            <a:spLocks/>
          </p:cNvSpPr>
          <p:nvPr/>
        </p:nvSpPr>
        <p:spPr>
          <a:xfrm>
            <a:off x="894345" y="1417458"/>
            <a:ext cx="10061202" cy="113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 b="1">
                <a:solidFill>
                  <a:schemeClr val="tx2"/>
                </a:solidFill>
              </a:rPr>
              <a:t>fetch</a:t>
            </a:r>
            <a:r>
              <a:rPr lang="en-US" sz="1800">
                <a:solidFill>
                  <a:schemeClr val="tx2"/>
                </a:solidFill>
              </a:rPr>
              <a:t> és el mètode modern de fer peticions al servidor. Permet resoldre la majoria de situacions que es pot trobar un client: consum d’APIs, descàrrega de recursos, submissió de formularis, recepció d’actualitzacions per part del servidor...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7365D64-C5E6-3178-FB88-8385255A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105" y="2817342"/>
            <a:ext cx="4391201" cy="1325645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A4219E45-EBBC-1474-DD5F-6958C9D3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105" y="4406910"/>
            <a:ext cx="4022250" cy="9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20493A-02DD-604A-0AA9-4AA356128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88BA26-CCE5-51B3-8D0B-E8FD7A25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4F39C9-37E8-5682-ACBA-5268B858E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362891-0998-D5A4-5BE6-243A8192C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5A0369-8FE7-57CF-9479-D27C47A7F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88F15B-D793-2B3D-5731-7C93E368F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C23CC6-3599-B25F-4270-28CC0F7D4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74F707-8495-2CD4-BC2E-251BCD23D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56CF96-740A-56A8-7BA3-7D1D23F3A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1E58AB-0CDE-682C-33BE-6D59F3B31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EE0227-247D-DCC3-E65A-DEC460190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CDF3129-E540-5AFD-043F-8A5365077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6F4B0F-4A7B-2EF9-8B8F-C0238DB4C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99C5BE5-5473-5441-17C5-5DE6C3EDB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4B661D2-6D2C-9252-99F2-A364C2DB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A5071C7-2F9E-FDB8-1A3A-8641EFDA0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BB6BAD-95C9-844B-68A8-000FA396E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F1630-C4E3-AE40-DB04-19465537E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6EC2550-DB9D-9C15-9E29-1E71EFD3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AC11B9-3C6A-BDDB-9747-2B031C58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EF85DF-2DD8-05B2-A7BF-98BDAF236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DDA4E3-DE22-F0DE-A9FC-C3E39AE0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EC5197-8557-D23E-0B04-0DBFAE4FE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033C4CE-FDAB-1DF5-077C-20E69E28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1DF363-BB88-022C-C7EA-969AC6A35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679F383-8043-D4A9-B51B-14BD14E1A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E21961-05A2-1010-8E80-888F8DAEC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F550B99-ABC3-102A-C75A-E98268E9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109F188-82A2-E400-3D1B-D44EDF71E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0E2DD1B-AF60-C02B-BF03-A85BE7471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B3E9AB-40B1-AEB0-F372-018673D2C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BAAAF2B-0E64-4383-8B6E-6F47549C6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33366C7-628E-0E12-8E5E-80EC9BEEE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8404B28-F46F-6997-FDC8-473639BC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2C29B6-F1C2-11D2-FD74-038E676E9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DFA025-35FA-1B84-006E-EC4CEA0F5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9E0F306-8BCD-AB9E-B23F-EF225BC46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4A35B4-D5C4-20AB-C1C1-F84CA5EE4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6F96A9-7903-1179-42AC-F106CFE9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06B0FE3-1CEB-9A94-E5B7-09AA8EA8E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E799457-671A-DE38-A179-6948F29E2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1416C0-5CF5-8C13-EEF9-B9CF0ED44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319E5C6-C7ED-86CE-529C-4E05ED58D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ADA41EC-8DDF-973C-AD30-6B21A604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B4D989-AFFE-30AE-ABF9-9873115F0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8207C7-6784-88C9-8038-741761FFF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7FE2B7F-7380-0020-5DB4-772C180C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5EB20E-883D-12DE-2D75-B7A423B37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B07813-4D27-1F36-F11E-CCECB2423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0DF74E6-42BE-B0A5-6DAC-F279A57A6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538DCC-EF3C-93FD-CDF1-A8372346E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DC7A90-D9F0-839B-5471-B287FBF93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C73FE93-167F-DB9F-1438-61EEEA3C6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2C33D27-173E-46EB-F57B-9052F118B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21E0FBF-F573-CD63-4F68-1730B146A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F620CCC-644C-4E30-9B8B-876D8006C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28918B5-955B-720E-9D32-7CCACC123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7CB88A4-79B8-BE05-A879-F6DAD6026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BF35AC-3A46-E8BC-9477-77CF7E523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5529AB0-6B32-97CD-1092-7282753B9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2935C63-0338-E1BE-1B7B-A70F7479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E11A5BA-01B5-04DE-8F58-881D54859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E0C09F-66BA-D041-CC45-FE87FCAB1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BBAA49C-AD2E-C7F2-D47E-6C9B5930C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886A644-0E86-D90B-5759-1AD46AC7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744249A-7AB4-3AEB-D390-F12B81942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C8B778B-EDFD-7343-EFB7-A758E8C10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1A37C274-F1F1-153F-1EB9-D3E86772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74E6C7B-2F11-6689-00D9-47867ED59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E9FDB8-66EE-DBBA-F0CA-6BDFCE0EF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F9E6EC-88A7-0A45-C76E-B47963F77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AD89C04-8153-2884-B1E0-B3BFAA13A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9A1E93D-ED5C-9156-B834-916B78CBE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5DB6412-2E8E-4252-86B8-8D212A9E8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4FBDD31-677E-0478-76CC-F6CA46151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A6B31E0-CC85-064C-A05B-4369A6DAE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2DADBB0-AD07-3D3D-EBEB-57A0CDCB5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099A6EC-68EF-A176-3B1C-25A466E26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AAC94FE-3100-A889-2B5D-C90268A31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43158A0-AA45-AABF-3160-6839DEBC3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2CCF7CE-851F-A0BA-8184-93E1BA854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44B2D10-B040-E988-6367-C76F4116F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54FDB05-13C3-AF23-6861-ED7C3B3B7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5CD87DC-372A-824D-8781-F482E6F9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65A678A-01BA-C302-7EA1-E7A35549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B1B5FB7-52F3-3F8F-EE4D-B92688F5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2B69FB8-BE02-C6D0-7621-4CCFE1FB0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BDA950D-DDD1-FFF0-62D1-7270D9A5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1B4F8C4-1ACE-580A-6935-CFA9D0E5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CE4CB5E-6DD3-69F0-B0D4-AAE298C71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988F5A0-BEF5-3913-BDD2-85DF37E10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EB79830-E2CC-6CB5-2309-F67A936ED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3CCD12D-90E3-8F89-FB65-2DB0CD0C6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6D1046D-FC38-D747-3AC3-A4F1D4DE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3145F8-CFD7-4297-A95A-603648744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BBE5E98-DFFB-D1E8-6653-D5365B65D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3EE652A-F979-3579-AF62-4AD71AF3A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4C39FDE-DDDC-528F-5792-203E59B72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EB4DAF8C-BDA2-501F-25D9-37D88FC78D05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DBCCCF2-B962-1751-34A7-69600E499EA3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F254A084-4135-2E15-1BF5-24111BEC149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fetch (consumo con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then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42F78E09-C225-3307-6398-9478EB31F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AD0AE9CB-A4CF-5E94-E2C1-FDCC531B3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6574B3-A3C0-0EC4-3720-7A9BBF45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16" y="1394073"/>
            <a:ext cx="779253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A95943-ECB9-948E-C982-BCDD9BF33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923E23-5211-6662-6085-2B0721B6C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E3107D-7AE9-F8D3-96FA-2BA3E810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D91B54-8E50-0E4B-2C79-0360E102D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5F2036-8834-3D18-58F5-0AFA10381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A5114F-157E-92D1-CAA3-0F65E11E8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1C92949-D840-8DAD-0486-2277E7EF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413655B-623C-1B84-2151-7B9D98070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7364BF-AF26-7D6D-127C-CF01778F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EBD3B52-A4BB-E7D7-8DA6-273676351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1C7B3A-F847-440C-CFBE-6BA43368C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40A0DB-9F1A-DC74-DB87-097F43605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51DD6D-95FD-728B-C727-D4C8442EA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6254A3-04E4-3213-3605-ABB8E18EF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7783A1-5D63-F7D1-246D-D65184FF8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30F124-C068-5152-5049-4E20CC287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2ACF68-2288-58C3-186D-14A563047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041A3F-F965-BC4C-9F76-B45E5D220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AAC30F-BA53-BD70-F05E-CE6663FE3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C73297-F52B-A4AF-8BB6-7DE7C3AD5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6CC7A8F-730E-03EF-E751-274EDF940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2A10B4-01B7-D9A9-FBF6-07DACD3A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A50FF9-0064-5FEE-867C-F50ED941F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5085A1-A044-7D43-9D3E-91A3C9213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1EE334-A1F0-202E-F6F4-4CB25AE64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1A1D1D-E39C-9AE2-623F-90352BAC1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25653C4-4199-CFB8-0DE6-09A1901C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4567CE-5E9A-6C3B-E432-EB5E3155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D3A3B0-CD5C-489D-2404-6CAF71AF1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2BB0BE-F7B7-BA5E-884D-44BC927F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D716324-846E-6FBE-FD6E-FB9A8D981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42CEAA-466F-59D0-6E5C-C2FB013D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EFA832F-DAA4-A588-AD43-E6A177A6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395EE77-B178-8955-6DCE-D93482FD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9A17913-853C-B44E-4C16-0417E7398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AC3086-4B06-E902-E709-6DB63C2F0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B63BCC1-07E0-5E32-6EE2-79970B6E5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F78EE4D-5DF5-BEA5-0C6F-54EEC66EA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54A1B92-2B68-A8F1-61D0-F203ECB97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E117EF-31AB-8B28-0682-8E629BFD7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DE52A3E-6A48-AC53-755C-C033594C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49B643A-5CCB-F05C-95BD-27C8C908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14E02F-493F-322F-D86F-B8A5ADD1B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DED44D-7555-2E55-1A9C-3BCD54142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4422B82-3BCB-4971-CEDB-B5192075C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F7D378-3D05-4063-6A61-3698E8F86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8EEBE19-DB0C-6D1C-7FA4-4ACF4D858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B8F6041-6744-6C8B-B8C4-8051A94B0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538FAC-6C13-ACAB-A0BB-0A6655455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3AA5FA-FFAF-4AF9-D6F2-DA27383C0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8BA96E4-F72C-716A-4929-9D978EF4A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0AE429D-57B0-C251-91C0-BEDA293ED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457CE5A-8957-EF77-9906-21DB18AB0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DFEF75-BCB0-2DD1-E171-C27C634D5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3633007-0623-4C16-5401-DE54BB054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12FD75-11B2-5FC7-E7CC-1A540E122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A92B13D-4B5C-C636-AB21-9FDE34BA8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96BA6CE-F8A9-883A-A10D-D97D06ACF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40B7590-CBE4-6BD2-BA80-62F40F1D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C9A7162-99F8-0B4B-A270-C4AE8755F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6CACDAC-4FEE-349E-AD11-9A248868E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5519A7-6175-B8F1-E244-192DE3876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FD2F3E1-CF6B-CBC2-D8D2-8CDEB3AA4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7CC3828-C64A-CF3E-3BC6-B6F01E8F4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C9FCD9-F544-1562-31D3-26D0EEBC9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66A67C2-1CF7-766E-8DFD-73221D3B8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BC056C-8CF9-1F28-EA66-43FE75C31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69391BF1-C6F8-8B0A-4413-0A6AB3051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F6F710A-41B0-853A-D64D-861F64F3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7021460-4239-4B96-1117-DCF9DA2E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6F522E-95C4-E051-A37B-EBC7079D0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3F67F7-0985-53B1-894B-B6703929B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65877D9-4F16-8C8B-7B54-FA92337FB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37FA06F-397D-C62B-8614-D50BEF946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3AB4D0D-F193-3BCA-0073-C82BAC3F6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A08E604-6EA2-9CD7-FB18-1A9CC8973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0DC2645-D842-8352-10DF-1E4671F91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1FBC94C-A9A7-CEE2-C0AB-9A54EBBF5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2389A1A-FA30-9C51-233F-85A141BA1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CFE2E4F-CC35-7B34-A009-4DED86562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7746B5D-223C-0F5C-D1E4-F8B296E1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57E6D0-05BF-053A-067C-23017FE2A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303A63A-35A8-7060-DE18-025D49C36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FDB5006-A246-F479-2A13-B7FF4A3A1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6FA531F-EB44-83BF-93C5-BD5C37E2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9471989-CD20-53B2-99CF-DF79D2D9B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1D096B7-B1AF-9D74-9FA3-B24B4D074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87CD54F-7465-49D6-AABB-9F6DD8517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234CAD5-7EBB-F26A-4493-0DB23CE5D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55A530-C683-83CF-92BA-1CC269446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36F6C9E-99C3-A408-6FBD-3488829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CE05E56-6652-55CC-F9FF-FCCF1AEFB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E92894B-516D-352A-2E76-C29D532C7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96D4C0A-40A2-0F75-ED29-6BB56863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57DA419-F148-ED0E-D9A2-C3CE468CD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77D6EA1-6167-A80D-FEF9-CBF8DC587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96F88FB-F174-2199-9233-C7BFD04CF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1FC44CD-15FF-594D-5221-4DF1E9BC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EA722F72-8B84-2D44-2522-DC3BC9E9F73A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43EEAD-E263-216C-85CD-482642C2A5F1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5B933C59-53AB-D892-2B4E-1804422CF91F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fetch (consumo con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await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B95C6C12-C199-01BC-D853-72276146F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6A515818-FDFB-93F9-FDFD-32F5B4D5F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EDF145A-37E0-2576-B128-6E178959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761892"/>
            <a:ext cx="825932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0696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7098</TotalTime>
  <Words>223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SineVTI</vt:lpstr>
      <vt:lpstr>Comunicació</vt:lpstr>
      <vt:lpstr>Programació asíncrona</vt:lpstr>
      <vt:lpstr>Programació asíncrona</vt:lpstr>
      <vt:lpstr>Programació asíncrona</vt:lpstr>
      <vt:lpstr>Programació asíncrona</vt:lpstr>
      <vt:lpstr>Programació asíncrona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U1-Introducció a les bases de dades i als SGDB</dc:title>
  <dc:creator>Albert Guardiola</dc:creator>
  <cp:lastModifiedBy>Albert Guardiola</cp:lastModifiedBy>
  <cp:revision>276</cp:revision>
  <dcterms:created xsi:type="dcterms:W3CDTF">2021-07-22T08:21:48Z</dcterms:created>
  <dcterms:modified xsi:type="dcterms:W3CDTF">2024-11-30T19:51:16Z</dcterms:modified>
</cp:coreProperties>
</file>