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34" r:id="rId3"/>
    <p:sldId id="318" r:id="rId4"/>
    <p:sldId id="319" r:id="rId5"/>
    <p:sldId id="320" r:id="rId6"/>
    <p:sldId id="323" r:id="rId7"/>
    <p:sldId id="321" r:id="rId8"/>
    <p:sldId id="333" r:id="rId9"/>
    <p:sldId id="324" r:id="rId10"/>
    <p:sldId id="325" r:id="rId11"/>
    <p:sldId id="326" r:id="rId12"/>
    <p:sldId id="322" r:id="rId13"/>
    <p:sldId id="327" r:id="rId14"/>
    <p:sldId id="328" r:id="rId15"/>
    <p:sldId id="329" r:id="rId16"/>
    <p:sldId id="330" r:id="rId17"/>
    <p:sldId id="331" r:id="rId18"/>
    <p:sldId id="332" r:id="rId19"/>
    <p:sldId id="335" r:id="rId20"/>
    <p:sldId id="336" r:id="rId21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27E50E-46E2-4432-9F2F-3C45E40E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55" y="567984"/>
            <a:ext cx="553251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ARRAYS</a:t>
            </a:r>
            <a:endParaRPr lang="en-US" sz="4400" i="1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88E46-79AB-4E04-B5C4-9763C501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24" y="3567264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UF1</a:t>
            </a:r>
            <a:endParaRPr lang="en-US" sz="180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MP6 – </a:t>
            </a:r>
            <a:r>
              <a:rPr lang="en-US" sz="1800" err="1">
                <a:solidFill>
                  <a:schemeClr val="tx2"/>
                </a:solidFill>
              </a:rPr>
              <a:t>Desenvolupament</a:t>
            </a:r>
            <a:r>
              <a:rPr lang="en-US" sz="1800">
                <a:solidFill>
                  <a:schemeClr val="tx2"/>
                </a:solidFill>
              </a:rPr>
              <a:t> web </a:t>
            </a:r>
            <a:r>
              <a:rPr lang="en-US" sz="1800" err="1">
                <a:solidFill>
                  <a:schemeClr val="tx2"/>
                </a:solidFill>
              </a:rPr>
              <a:t>en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entorn</a:t>
            </a:r>
            <a:r>
              <a:rPr lang="en-US" sz="1800">
                <a:solidFill>
                  <a:schemeClr val="tx2"/>
                </a:solidFill>
              </a:rPr>
              <a:t> client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CFGS DAW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Professor: Albert Guardiola </a:t>
            </a:r>
            <a:r>
              <a:rPr lang="en-US" sz="1800" err="1">
                <a:solidFill>
                  <a:schemeClr val="tx2"/>
                </a:solidFill>
              </a:rPr>
              <a:t>Escrihuela</a:t>
            </a: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ETP Xavier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F663C-7770-4303-911E-C154629B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5" r="22667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2C1D3-446E-748C-7A86-5DAF75A56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AF7E4B-E2A9-82C8-6883-45BB5BD68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2B1494-E987-CDC3-B0B9-3CB6D03C5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715DE1-3558-EC61-B70D-77B0526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49E01A-662D-A718-5BCF-9205B76D5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64558F-C288-D023-8F8E-3B747423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B4C100-B0C4-D3C3-814B-474B542B0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DB4F4F-8FBE-7600-B4C9-170E6C130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3C0795-4BC1-E857-418B-F02C4E1A5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6DB5BC-7D76-CA51-FB70-0367F250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EC1FA3-286A-20C7-1F3C-927B3C6CE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72FE9CE-6E4E-0A12-787E-082DFC3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475F0-1B4E-FEA2-683F-5A9DBD4C0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AC4634-EF38-7572-0E7A-66897C19A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D3415A-BB57-4A92-0D22-69902D850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DB9689-56EE-F1C3-192F-3AA61ADC1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BB9C19-2998-D69E-20AB-CDFCCD320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63CE19-6F08-C8C5-95F7-7D7B39D7A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19547D-58F5-60ED-A6AF-6E0ABD074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A9F256-09D4-7D80-A5C3-E0EB168E0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255356-0DD9-BB82-2168-443FDD3C7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1F1D54-8B2B-A563-D17D-BFA79C046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BF8C250-C9A8-4066-F005-0655D284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FB0F78-C26E-D1DB-5848-FA3B93155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E2A5D1-0A4A-DBA4-265D-8AD939ABD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B5A66CF-A9D8-148D-7F53-95186756F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102E90-6316-5A70-98B6-7CBF7F569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24FDE00-D9B9-F47C-84DF-465134E9A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53E016-348A-B60C-F1D8-85A1F207E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C81626-DB52-4038-ACB6-C7D41556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650127-26FE-8689-FB80-3709BAD81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C3E908-7B99-5C41-D2CD-3EF5EA2B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6C0C4B-C106-12DA-1820-0C271C84E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3334A62-164C-8794-BEB3-9425FE31B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B231AE7-4E4D-678B-B6AB-647D321A2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D6CE095-EF00-DDBA-0407-C67048A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B4977F-D7FA-B8B0-159A-0C46D4094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5DDC97-4F9B-6A6A-5550-A920CB25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463B6-B94A-ABD9-F5D0-B17C854E3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A463CC-95B7-2BB1-402A-97FB68848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A95A47D-7C66-F3D0-EE52-335625D4E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261B601-D595-E29F-3896-CE97BFA4E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E7FE1AE-4893-0828-3398-720C0FFD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6B5289-7806-C1AF-7F8C-DCDBA40C1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0A07F9B-FE1E-551F-E41C-CFFA84B11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C6B9B6-04A7-3B30-5DAD-B1D4BF5F2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9AD96CD-7E1E-E02E-D5EA-45A70C64E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4162173-0F8C-3FA3-540B-D8C6E761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88649D5-D2F7-47EC-E17F-BD4456547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D7FF0A-C6F9-EDD4-76B5-EA06DEF57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CFC129-A266-047B-4A57-8046F1D7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71CE907-ED87-5F2A-7A84-618F2409C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D67A64D-D8FD-1D26-0554-6D703D729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DAE100-EC39-9470-A177-D67049E22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60DA227-CCC3-4819-C9B6-AC986288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8DE5744-A007-6C19-D0C1-22EE7F7A2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0F84A87-2B08-D553-5DDB-53CBF1A41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E600D8-E095-89A9-62F6-7C5249707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8E7BE24-0EF5-07F6-2918-CC3175092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DE7A96D-8DD6-1B90-A08C-1C992155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15A806-8EB8-5D6D-0321-0B8D81E18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1CD61C-673A-608A-AA92-C3CCA661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424E4A0-B570-96A7-DC68-97D1E62B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DECE13-022C-44FB-1FA8-9AA1BC0AA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E64E99-5053-6634-25D7-5B9CC2BB3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D2CC2D9-F153-A27E-AB7E-46E051D00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15F887-0017-DB83-D40A-30AEB788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75571044-CCD9-3D61-2C7D-BF9BD6FE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54B02F2-63FB-1E09-7851-CD6839A8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969E7EA-B92A-2F7A-BABD-B36819ABB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54D116-8837-EC14-167C-458181D2C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51EC839-C595-8E73-CDCF-8DD53F06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CA05E71-364E-E8A2-FFEB-F1BFE1D03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8A1810-8B36-EA82-5213-4F55933EA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B64114D-B97B-2FD9-DEA7-C9F0EEF4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D84900E-180F-D39A-E810-E7DB3157E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FE8564-FB08-F9DE-510D-FC9078CDA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229C83C-86BD-2D65-FF63-8ECA558BE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BC9CE76-4F18-140C-139B-C3EFF8D10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523AD9D-17E7-A452-8895-38401C8F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486F21E-BC03-057A-9C80-DB9418190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57CDC3-8161-5BCC-C27E-69553D9C4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6A411BD-D518-8DD2-6CF3-EDFD89E12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DE785C3-56CC-E3BA-139B-BBF9A2C40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1209951-F6DC-097B-A192-B6F62CA5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F0819AE-1211-AEB3-11B6-5D0444955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97CADCE-40CE-2D7A-A4C5-3499BCD4F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42F7D53-5001-7B7E-940B-EE0F5EBFA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8486F4B-E35E-697D-4C28-3CEB11C83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0948FFB-6D2D-D2E4-EF95-ADFAC232D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F03E07E-9EF5-6300-BFFE-A63ED62F1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4AAE0A1-81D1-D972-2E19-EB83E59AA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4CDA92-6B22-666F-12E3-400CED70F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1FE66A-095D-8710-435B-274D8E55D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7D1DB1B-C5B1-BF4F-587C-BF6E6B834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7EF4BEE-387A-9864-FEB9-E7C8D54E8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C25CC85-D132-0967-833F-07F16636C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0BCA5D-6842-69EF-E808-9102F9C01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BC830B8D-D5A0-6CEC-033B-E4AEA422040B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31F1833-2A64-8E55-1EC0-68BAB202B43A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6084426A-3601-787F-FB96-1FE1D5F633F9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 MÈTODE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SPLICE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0FB08FAE-1B91-09E6-D420-591A46F47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8CE3BD21-B43C-51F6-5EFF-6275F058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539" y="936912"/>
            <a:ext cx="6604893" cy="600445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06E71813-9569-3A4F-3218-56A1F209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4273"/>
          <a:stretch/>
        </p:blipFill>
        <p:spPr>
          <a:xfrm>
            <a:off x="1704948" y="1833210"/>
            <a:ext cx="7887801" cy="490101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1BC297E0-0B2D-86C1-3FE5-1CAA7F4A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768" y="3224788"/>
            <a:ext cx="5525271" cy="495369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8D78C534-1C01-87AE-9936-29AEF576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942" r="64645"/>
          <a:stretch/>
        </p:blipFill>
        <p:spPr>
          <a:xfrm>
            <a:off x="1362887" y="2877887"/>
            <a:ext cx="2788762" cy="71413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A06A5941-10E3-7294-06C7-7C8A4BC27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301" y="4043139"/>
            <a:ext cx="2953162" cy="466790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02D347FE-5AA4-B755-3908-091198A16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899" y="3718047"/>
            <a:ext cx="2857899" cy="733527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53ABDCB1-59D5-0100-EF2B-168E88B66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16" y="4694941"/>
            <a:ext cx="4763165" cy="762106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6B93462E-4E97-7BB7-64AE-757ED935D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6432" y="5042470"/>
            <a:ext cx="4801270" cy="466790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id="{9D55A508-B48D-8C35-CA29-599655EF11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9278" y="5530420"/>
            <a:ext cx="4715533" cy="733527"/>
          </a:xfrm>
          <a:prstGeom prst="rect">
            <a:avLst/>
          </a:prstGeom>
        </p:spPr>
      </p:pic>
      <p:pic>
        <p:nvPicPr>
          <p:cNvPr id="127" name="Imagen 126">
            <a:extLst>
              <a:ext uri="{FF2B5EF4-FFF2-40B4-BE49-F238E27FC236}">
                <a16:creationId xmlns:a16="http://schemas.microsoft.com/office/drawing/2014/main" id="{B1854681-AF60-A8E6-9D74-303E7E45AC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3860" y="6337320"/>
            <a:ext cx="9259592" cy="428685"/>
          </a:xfrm>
          <a:prstGeom prst="rect">
            <a:avLst/>
          </a:prstGeom>
        </p:spPr>
      </p:pic>
      <p:pic>
        <p:nvPicPr>
          <p:cNvPr id="4102" name="Picture 6" descr="Diseños PNG de suiza para camisetas &amp; Merch">
            <a:extLst>
              <a:ext uri="{FF2B5EF4-FFF2-40B4-BE49-F238E27FC236}">
                <a16:creationId xmlns:a16="http://schemas.microsoft.com/office/drawing/2014/main" id="{346E25A5-26C8-3FDD-86A8-7F3F3F66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7" y="3098031"/>
            <a:ext cx="1604601" cy="16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96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782736-5889-3F0E-DEA3-A095DC4FB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093F685-C112-F4CE-D74C-E467D8D21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77AF08-9703-9F4F-EC8A-C607285CA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20987F-FB62-5258-6DFB-32F77022F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1CE6D5-B5DF-997F-CFC6-54BB60534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BA3A73-EDFA-AD95-5D57-83C13E09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859DC4-AB73-5225-C58D-74D4B85B1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3E03C4-7C05-9BD2-358E-31467D3D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932FF7-668E-1E3D-9B73-EE2EB210F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3DF87D-DEFE-2299-507B-025A4A6DE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7737FC-2A19-DC49-95EE-9DC95388C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5B7C70-3357-8D0E-110C-4B78C8E8C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42967D-EE29-B95B-4B18-B4BBB171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9E830D-7421-790B-49E6-5D316D5DF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2C981B-9517-C5C7-6A1B-EFF3CF82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32AF85-BF97-070D-1A84-E1EA8E464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B00DF7-10A7-370F-0B79-B9CDC44A5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6E973F3-D322-AF7F-C218-FD70EF9D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9BDBF2-B1C7-8358-5D8E-86176ED67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C742FB-FE85-779F-0BBD-91BE874AB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7907E7-93C2-3466-AEC0-0589E1146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D32AB4-FF7F-6534-F6B3-83FB598B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7D6176-0C87-CC5F-118C-3560DA0C5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45C794-9D5B-C6DB-8E33-1BA0D6630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994491-507B-B8EA-5F42-557303019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E78A46D-BA34-FDD5-A5B9-A134C37E9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4BF4F54-EC72-F097-DF80-46A4F2B33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9E19FE-4966-5D73-0307-31B8F4829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96E77E-73C1-748A-2A85-C30970C94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A52C39-0259-3CBF-CFAA-9A1266EA6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306C31-5E6C-3260-BF21-84C2D9CF2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1E18EB-4310-0662-48F3-052B6026E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427C79B-07CC-3E4B-3BA5-7E7F7F1D7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9310686-CC92-F02B-2DAC-0DF9ECA13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6947768-BC5B-2FA0-1F71-803E1D54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EC2468-C914-36C8-99D5-3EFC71DC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5290094-04BB-8B84-C7FA-58D3414A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303C8D8-C7B7-ED89-EFA9-1D88C20BA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9920123-5FFB-865A-AF66-C91B33DAA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0D298F-A4BE-3575-6953-B212FC2FF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5239B6-F1E5-919A-CA9B-72DB221CB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218F9B-2C1A-7045-1FE7-5A7074AB7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7BA7AF-9E01-F820-DA68-CF8820CB4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59D69AC-ACD2-A13E-0E48-5C04D3D0D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9B8311C-0641-2532-E4F5-ED2A5D02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8BFB605-44F4-A072-49B4-99085B717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E9F282-9955-FCE6-FC25-A4B5817DE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B68713-741C-AFE5-C625-D1860252C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D08A9A0-B24D-56CC-A885-FDC45E4E3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AA4FC1F-85E0-CDCD-FA7D-811B1E421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80E9BBA-2371-C9D0-3256-09B7C6DDB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71201B-87F2-21EC-7EDA-EFA866276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2E6EAB-5E2B-7CE9-D293-18EC79D24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BF95637-F4DF-E17A-E1FE-14B2774C6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7D10A5-BD0A-973D-10A1-39D942359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6C3721-47A2-7DA5-33BB-034AB0670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20E386-DD8F-9B0D-2158-C4BDF11F4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9823D2-9B26-6000-C02F-5385B9955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3D4451E-C891-E56F-38A0-80B170DA8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64DFC60-9D74-ADE6-CCF3-285FD0D6A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53DC11-5DB1-5C9A-67A9-EE9C1C906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FEBA37-B74F-5F5D-4990-1610374BF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4284C96-8B9B-16AD-90B7-EA9FA8CFF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EA4DF70-4E82-3F30-D6CF-4A5CB4367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078813-C8CC-8EF2-A881-9CD947A57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B1EA844-E827-2BF7-82EB-949D0866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047BFA-8C4F-3F1A-9C49-05F1CEDEE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42603B22-7A5B-3EA4-9541-5A60718C3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BFB4F0B-CA22-9963-BFF0-F6A33AE68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F580416-4326-DD51-5230-7F6E3324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C2C42A4-090A-D3B3-4389-EC756AC51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A33320-937E-AF15-F208-33F23C9CA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B1147FB-F22A-79DE-EB69-41CE78EE4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F91C9C8-9C97-A150-766A-E1ED7D5EA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4358210-27E2-2C8B-8BA9-CB8EAD4C2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4A5C4A-65E9-A640-1F92-68992023B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60763A-80C1-B082-A162-5D92B71E4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659431D-47AB-8C39-6CF7-545B05DE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AEEE9AA-2BA5-F692-0D0B-A3660A48A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CC9029C-A76A-9EED-69A2-BE89719EF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FE5745F-CB07-B6BD-82D0-9A0557BBB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471C0B5-11EE-0F98-1D89-93E3AD65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79039E6-7EF1-2F3C-6246-D585294AF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8044560-E2A2-3778-C7A3-587DBE36E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513E63E-B1E8-32F4-88BD-10D2A8BB0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D28A6EE-E5C8-FC83-2AEA-DCEF5F03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1BDEEAB-A416-DF9D-D3E0-8F39062B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1B76EC7-31B6-4006-C194-D9D64512A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94FD4D1-5442-9294-F8B5-0544434E0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F82D2EB-B5B7-4629-EEE3-6A1E148D8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A1A88B0-D389-160B-A3E5-5CECB399E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78A04B0-616F-3F66-497B-CCC7B0DB3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DECE7CD-3C9B-401B-480B-F00DB5419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84C9E84-B6FA-CDFC-9073-DC81211B7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D2FE6C1-2459-A51C-F959-55B1A4392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D09B72B-D9C5-EBA3-7925-B5C4059CA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A24141-898C-6365-21F5-B4AA2EE52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2D055AF-9B3C-3DE3-9049-25AB19C66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48668C5D-619C-DF92-0C52-0677C0048848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8FD182-48CA-F958-3DCC-6D33F27D1E78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4A6ACE50-0257-C598-7473-E7266F3FAE34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ALTRES MÈTODES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51F6FFCF-1D68-5D65-9136-3C03F38F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19DE37-8236-91FC-1016-56E0BDD4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71" y="3862533"/>
            <a:ext cx="4232070" cy="5238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802EF1B-667A-45FA-1490-4DC8A601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13" y="1855386"/>
            <a:ext cx="3946020" cy="6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2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0ACE7-A138-2A2D-938C-3B2EFEE2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BD5BA4-A089-38A7-8763-8A911A291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82F8AA-4FF4-D5F4-9B92-5B1AC8DB7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46B243-4E53-2457-1F5B-0728B7CAE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C50B67-9F82-36D0-AD9B-EA7CB1383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E252CB-E2C4-97D9-EC47-76A77AB1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7204E1-B385-EF78-E4F9-63DB16563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438B31-9546-412A-B4FF-BB1690995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477512-1E0A-A440-1978-91506E8BC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A86F22-0559-9906-B579-3C9193C0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63CD8E-2449-5439-231C-504373301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B266C0-7392-11CA-15B9-4AA31956D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D166B1-BD86-C0C6-49E5-BF9DF490B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8E9EF9D-9091-E3EE-EE80-EC5C911CC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47529EB-3066-5D4B-A917-7E7B7F60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C3C7E8-380B-C0C8-9177-8E46531F1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4262D5-749A-A1B0-F685-E3FCE9020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426FF9-29B0-F5F7-7411-AFC9B2C71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334F85-EFE3-A150-E507-E67E2E8EF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AA89E5-FD1B-4F61-48D2-3D1397A4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ADB404D-511F-4A92-D562-998D200AB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C6CE32-9B48-BCD0-837D-1A60C63C2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F60CC6-0CD7-0C9F-13AC-8813694CA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B2D768-DD9E-9A2B-A295-80E346044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56AD04-18BD-9816-C5BF-5D76A53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9FB887-32A3-5064-4C8C-DCE71C91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BCED7E-FAEB-24A8-0B17-DFDAE175C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32EE83-A258-562B-4EC6-70D2525E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A9795A2-3193-E5D4-26BA-A5A2E1C29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DED8AD-1503-EF71-5A9C-1E9E1745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35BBA4-73C0-EB65-5858-33E01F01A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09BB41-4E09-D167-739A-89D9C4C2A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55028A9-C71A-00EF-2AAE-BB1D2E6E9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CB97D17-6924-647A-0CB7-3753DDFAD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3D632E0-86CC-CDE6-A078-7E249B4E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7C5D57-E9C8-7B82-690D-9B0E7CAE5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9065F1-C033-8489-FC94-CCE1B2525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B98BF8D-1DFF-013D-75DA-1864E58EB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B1DDF1-7E6C-57A4-D2F5-E1406D313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E2899AA-96B6-513B-AB91-C1385C2E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259D0DC-594B-B842-76FB-88142A9FF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4BF3E7-BD46-9DBD-DF0F-76D7889D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241985-923E-BC0F-4473-54B899BCA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5E2C94-3FBF-47B6-F2D0-5CCD94A5B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B66552E-C55D-7F4A-2269-61386356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D0FE21-7DC0-BCC1-BD60-4A58DFA21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85248B6-35DE-759A-3C9C-911118B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1EBA73-0E6D-C8A4-3122-8B480A95B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D4160D6-8A8F-9A2C-183C-52B2D637E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793ABE-839E-E7F1-D6AE-1FEA30118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F50259-AD79-DBED-58B9-4AEDC046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CC87A96-FD36-89CF-2460-A65F1E53E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2360768-F9FA-4DC2-993D-A29E1D108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AA50FF8-C693-565F-36F5-60E9D877A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CDD01FD-EAB6-9CDD-222E-D19BD9C38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3DF1E-E31B-4CA5-53C5-F9AB5CEA0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5C4DA9-350D-F7E4-CFD6-88DA66C41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FBF4F-1A4E-0DF3-1F30-76C9D7FA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1E8574-B001-566A-2024-538188817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0EAF3CF-15AB-3FF0-6C8B-43D0E63E1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B2094CA-73DE-60F5-75E2-C304DE0A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4A0AA08-9CDA-1545-B414-C95F738F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F9F1A82-A603-C6D6-D4D2-F871E7FE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01F849-E1FA-7199-E80E-CDD5DF0CC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1FDED25-AED8-86E0-255E-19CFCD496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13EE4E9-2E0D-909F-A074-90BAC1CE9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830AB3-B239-CE34-4B82-2FF795423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908923C2-9E84-B568-D231-0B8240C8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5D408E6-9DA8-28EE-6E78-61BCF7F9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E89800-7C5A-27BF-14ED-34CC2C330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B2E193D-81D7-D29D-F44C-A04BB2E34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E78EA25-BA48-702B-E337-242DDA88A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DA7A65F-C581-26E2-1F5B-C8108B85F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0A7B3B8-491D-D73C-2224-90A56F84D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25F3B54-91B1-C6CA-BAE0-694E533CF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7BA40C-F66E-53FF-F6E0-88716DD91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021EC8F-DE1C-D536-24C1-70A7B0D16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A0176B7-1056-361B-2D48-0F1A985DC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5DFBBE4-86A2-2B53-30A4-08540A607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F7BED2B-4502-70BC-FD56-FD040503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14047B0-ABCF-237C-9C21-48C6FE7F2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F7FD2B7-0F07-E52C-9B55-AB3DA666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5C79F37-F84D-2448-915C-79EE0FCF1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B56C51B-222D-A1E5-DF92-6D7B93E90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404D75-B1B7-8507-285E-AEB29D765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234D9A8-BEB1-7E6B-9818-7352EA726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E2A714E-C774-832A-C1CB-7FF146B4B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8DA310-202F-60B1-5A7F-5E2AB2061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752DBB4-DF02-72A1-C063-868DA827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3E6500-9651-98C2-9E30-B92BD2FA6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E2D274D-9E7F-C9F4-5796-385ED32BA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575BCEE-A725-D503-8CB5-916E91677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1A61EC9-99FD-E404-0DFD-75B28D1B0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0B7925E-88F1-B27B-7E29-7017C0659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54D8A8E-9551-7803-10EC-0A85FFFC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0A62094-1A9F-3CFB-F805-FFB737B7C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4BD781-CEEB-F5E8-8A75-8816A8B74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52527F-EB79-BB8B-5020-62BBAAA01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129DA017-9E5A-1843-7C7D-7FD431530651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32D69F-8AFB-E69F-061A-5F776AFD8DC7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9DAB9549-18CB-EB31-4A6A-F208A72D4A6A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ITERACIÓ D’ARRAYS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B0346349-AAD8-175B-23D3-AE51BF690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CEB14CE-37AD-B1EA-0C7C-DE0052D07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7457" y="4729017"/>
            <a:ext cx="2341183" cy="9998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Cuidado, tracta a l’array com objecte...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26A5A6-3B44-0C92-A1F2-77B359AE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758" y="1147663"/>
            <a:ext cx="5630061" cy="179095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7F852CAF-4B3C-31E1-154B-B29776EE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2321"/>
          <a:stretch/>
        </p:blipFill>
        <p:spPr>
          <a:xfrm>
            <a:off x="1173608" y="3578189"/>
            <a:ext cx="4010585" cy="110371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AD456A3E-53A4-5E64-E100-B70947BF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7748"/>
          <a:stretch/>
        </p:blipFill>
        <p:spPr>
          <a:xfrm>
            <a:off x="5757489" y="3591990"/>
            <a:ext cx="4010585" cy="978097"/>
          </a:xfrm>
          <a:prstGeom prst="rect">
            <a:avLst/>
          </a:prstGeom>
        </p:spPr>
      </p:pic>
      <p:pic>
        <p:nvPicPr>
          <p:cNvPr id="47" name="Picture 2" descr="Tortuga - Iconos gratis de animales">
            <a:extLst>
              <a:ext uri="{FF2B5EF4-FFF2-40B4-BE49-F238E27FC236}">
                <a16:creationId xmlns:a16="http://schemas.microsoft.com/office/drawing/2014/main" id="{2E77BF8A-2C28-12D4-1356-780085517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26" y="4601639"/>
            <a:ext cx="1088044" cy="108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Veneno - Iconos gratis de víspera de todos los santos">
            <a:extLst>
              <a:ext uri="{FF2B5EF4-FFF2-40B4-BE49-F238E27FC236}">
                <a16:creationId xmlns:a16="http://schemas.microsoft.com/office/drawing/2014/main" id="{3739FA98-F1B1-66DE-D28F-017C78AC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43" y="4381435"/>
            <a:ext cx="1210384" cy="12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ruz Tachar PNG para descargar gratis">
            <a:extLst>
              <a:ext uri="{FF2B5EF4-FFF2-40B4-BE49-F238E27FC236}">
                <a16:creationId xmlns:a16="http://schemas.microsoft.com/office/drawing/2014/main" id="{D7C78283-9DB4-85C7-03DE-E14155FF5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762" y="733492"/>
            <a:ext cx="2476565" cy="24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4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5EDAD-00EE-5263-A74E-D0B0B96D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C58F94-0C3E-85AE-8DDE-435A2FB24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448C8-0DEB-2203-AC0A-FEC396CD8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2C7352-C7A6-2830-F3AB-3EAF44CD1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EACDF7-FDC1-E152-DC20-9533CAE1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B4130-EADE-A05C-18BE-E8C1861B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E7945BF-2868-C705-8638-CD963471E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BC94B4-4702-D7E7-0B6A-60D337967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95DDDC-F55C-1248-5425-274FDBAB5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F9D551-B409-5489-A4B7-8492602B4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650B87-0B04-5E45-11EA-F34815447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13205A-0C5B-1311-370A-195F140F8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D99035-0CA8-48B1-72E7-B2110A272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53201D2-A3D3-5A65-1CAA-2EBC86B09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C20455-A52D-81EB-4475-91E2B2D04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503FB3-8B26-00CA-1B33-297350425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7FD4FF-EB1D-6DD8-558F-20C7075B9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D9F6FB-0DB6-5494-BF6C-187273026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41DF3C-6CBA-F3B0-266C-A9F36CFB3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6EB640-B322-397F-FADE-F2F970381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1DCE29-74DE-B696-6F1B-A15A9F6F5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A573A35-47A0-A67D-A64F-CE94E6ABC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E8119B-E725-E1EF-C051-C7BE5727F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DC21DB-CE96-7AD2-CBC4-67D755CBB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510ECA-5077-A139-610E-3ECFFC367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BAF239-34D8-8CAA-BAF9-A504298D2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C6FA57-D77C-08EC-C66B-3C315DFD7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481BA-3BCE-8299-F7AF-74ED45CB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FE18CE-96FF-A14B-3EF8-19F585711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8DEC18-60EF-D506-33CD-9EBFD5896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FE0728-761C-DC44-4D4D-8620AF19B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93E650-807E-9CDC-085B-4920FD05A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00F44F0-FB57-4A84-FBD1-B24B1E7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94D8A3D-0908-83A8-D539-0BF86209E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2927D9B-D80D-7E21-A9B1-69137332C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BF7DE2E-D3AC-ADE8-C90D-938CEA567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7792C5-C9DB-027A-EBCE-61CC85B3B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C16A04-E508-D5C4-2B19-1BF8B66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CCAC77-8A47-E424-95A4-6DC5F0CE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E01CC52-D01C-2A4E-BC78-0198D713B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7B5E33-43F5-530B-F2F1-AA3D45C96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636727-0B76-1138-8EA0-A0DA13684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8FE0317-1B3C-8A05-235E-E9457370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519C2AE-5638-656E-5C0D-62126F761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7FF5EED-1616-4498-C7C9-F0E5F89AA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927A53-F51B-24E7-2732-691E61942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C82698-7690-CBCA-3412-CA5090E57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C55A982-EAC3-97EC-E633-3FAF606FE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B33B28-2D09-9FFA-3F27-FD1B51C7A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A8E9A7-D9BC-542F-47A2-036AF0DBC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484AD63-E913-A004-9178-45BD9816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E3D49E5-5A30-5421-8B76-780AABA1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DFFB1D-4612-4CBE-3CD8-CB9C55AA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F26392A-295F-155E-C8AF-794ABBC57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858884-50F1-7E44-DF11-345FC50B4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47AFCE-665C-20D9-78D2-FB6849502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FC806DC-9AF8-B538-CB19-C123420CF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6B8780E-B7A4-8191-D241-70C3B6CC4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130435B-1D78-9F92-35EC-39F2166A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49C4B87-51B2-11EF-B659-BCE5B721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9DB9B4-2760-FC8F-CCAD-0311A4F59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AA2C06E-18B0-7512-C2F9-7250A7CD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B645562-7EFD-D3DA-DF3F-E1123F9A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BE4B27B-53D0-A645-A16A-53AEC5AF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C8EBF3F-731B-9411-2F37-52D20150D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302D6D5-5B1C-C112-F467-2B6417364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601D103-79AD-251F-BCB4-081FB8342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4FB0889E-F35A-202C-23C0-6D111482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846497-50AB-0D25-015A-2266596C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C818C9-5CFB-F4F2-D86C-F225AA72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279CAE7-C869-3C70-8F8D-BF6C4CAEF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A57E1A4-E631-A25B-E36E-C01EE2009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03D0DEC-3532-A37C-127D-AC1DBD157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653792-6891-A968-00B7-AA76752EE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0E8CB2-5DA2-3325-C9AF-A63A8CEDC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E9ABBE0-C507-98C3-49F3-F58187CA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7AB2DC-E132-8273-DF4F-89F4757E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D21EE9F-58BC-684F-045E-AC5A21281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6ED8E42-5D41-4173-4AD5-66523E686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C580B85-5D64-FF0D-A86E-BE1F9D866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887ADDF-548D-AEDE-735E-FB44A9919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DD0DEAC-5C4A-ACFB-C326-AF6D5B6F2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83283CA-A288-E0BC-4462-5EEE5A8A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205E394-3BC2-A11D-3A90-3D66167E2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D581BB3-DB1C-A6DC-ED69-93ADA130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87EDEA-43A7-0E5D-3348-37087BA5F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49CDB0E-7029-AF43-525E-B3E3E0F8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BBD2D7F-037B-A8C2-BF4D-0A4966CC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2CC4CE-630C-ED36-2855-62DBE3058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B22891-FB3C-18C3-C2A2-F2504CB23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1E9238-C72A-6F43-4B6E-8F862BDE8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9E463FC-474C-28A1-9CC3-3A3F76258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833C76A-5385-7711-329A-016AB8E69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C386234-E5EF-7195-5BDA-30DE49654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F332D12-BCF7-4478-A677-EFD576C2A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9AB3433-357A-E9EB-80B3-F796D6FAB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417314F-1C7C-2DC5-61D0-B6FC6C2BE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194630-7522-AF36-56D2-CF88B412B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D40ED1B4-E5BB-9BA2-71ED-DB0861715FCA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1AA124-965E-9BD0-9A08-B2A2D822424E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65D54DAA-F45C-7100-C3F7-DDA38035F995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ITERACIÓ D’ARRAYS: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forEach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7542913D-0460-6FA8-202C-2B375BB5C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08444A-5A8C-2A3A-4FAD-5B9BD84D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50" y="1613417"/>
            <a:ext cx="6198292" cy="254972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BC3137C3-237D-2C6C-DCFC-577BF842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30" y="4916836"/>
            <a:ext cx="7502085" cy="6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1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A00CC-1348-3EA6-3700-706CA11CA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A761E-68EC-17B0-1895-109E24263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A8CDA2-35B2-0A97-2412-7BBA62AF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6279D5-9E60-B848-0A85-4FE81060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E8DF8C-A1F7-DDC9-372E-77634366D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5D92F1-3988-DA7F-37E4-49F803CEC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56CBA2-888C-3C0D-2D54-81134A970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7C313B-E98E-C266-6109-C0C02AD10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E638E7-D1A1-D146-388A-A8C7C9016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20E411-F588-8539-32F7-28CA3EC7E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57F7D5-87F4-606B-61C6-970FFF969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284631-4F86-4084-824E-477F61299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8B2456-4AEE-C202-3C8E-A410EFF8E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59A65D3-0647-5F2A-5420-A57BD5F57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24E5B0-0BBD-9D32-04EB-4069F9058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953130-A799-397A-E30D-C1B8A9097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7EC9B2-1ACF-B444-BA37-13D5E016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F94C58-23EB-1314-1C59-0C4D5480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FA8D48-1EFD-3279-68A8-5D4B21D69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D81BF7-E1D4-3F89-0751-3F606336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DDFEE4-5A16-290E-4AB6-8A577BF5C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AE566A-6614-A153-09CD-B486A3E23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0B0439-ADD2-C058-F9D8-68B26CF00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96466B-3E95-8DAD-C0B0-0A2F6E71A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63F552-0E36-4DD7-3747-B3A1E7DC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652BCD-A19C-15A8-F9FA-91EB19D4A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43B019D-DDC3-C6D8-ADB7-69A1650A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E901175-44BB-01B7-1FC4-45B04B251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3BAD8AA-947B-70C3-C59C-4C0B4869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847ED9B-9B99-F8F0-7E03-71A401127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6ED62C-D4BA-D0C7-470D-649F165DC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49EFE7-306B-A237-D7FD-CED2B5EA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E14C213-0588-0BE3-E069-F0502890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89C6632-B0DD-6882-9E36-13E9A609B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26B03B8-6186-D2AB-13CD-2C47FD231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360F35-1EB1-58FE-A405-AB172D87F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14FF8DB-5313-05F5-9F47-495F7E613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24C728-98EA-5038-7907-8EF79FA9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CFE01E6-A35F-19B1-9562-79C02B811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CB40B5E-87AD-D892-80CA-71D7B0796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03B6BAF-129D-162B-CE93-184476CB5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F346F7-F9F7-090E-21FF-7FFE2BD33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88B774-106F-AC7A-BB4A-D0A3DC389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E9282ED-7FB8-FF58-0A70-45CDA00DD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8AA37F4-7F57-0824-5456-32EC8AF78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61F89C3-643D-AF61-8DD9-5379C49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0B534BE-F383-B5FC-1287-3A6B8E0DB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5E5A96-B1F0-BA21-B7A1-7A4168450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2F031B2-E959-4022-DCE7-3DBC3A810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B2E556-684C-FCEE-435E-D4B468214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483C06-07EA-3D94-FA5A-937F393AE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F1027A-794E-EBAA-67B0-BD8E12133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EF694E-6E67-EED8-95DE-9629C5244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65CB457-6C1B-0863-2F1C-ED6E19A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005367-1181-C7FA-BA04-4E4B2798F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34455E-C34B-1894-5D8B-45B519C3F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67B47E8-7C40-4DE7-2017-4639D9AC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6FBFCBE-9F3F-9C3D-9DCB-E2C74904A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FF623F-45DD-BA8B-1DAE-98C58907C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7399BC-0654-59BB-070C-0F150349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EB2C798-2108-355E-C837-5255D600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872C53-9BBA-BDCF-0685-6C45BE89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8CCC019-70EA-7978-CD40-4F6A59473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7A43F8F-6A24-97A9-7CB7-AFC4B13F1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8792FFF-CD4F-D165-2EB6-931E6307D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92A7D79-5229-45FD-3346-C26B9ADCC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A214D75-BB21-5A56-74E2-EE5E55AAD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5B857644-ABFD-494F-2A9E-57D49E08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6A629E0-F148-781B-85AD-2D113478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9B63AE8-895D-B65F-27DF-355946A27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7715543-6AB4-431D-D79B-AACEC489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7240486-2E40-AF0D-2524-82BB11889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8118310-05AB-7EB5-756D-5E1807522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763116E-A645-5360-4B41-102DA009A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36E442-326F-F9E1-D628-032E36C7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B50B1-91FB-F04B-97D3-0E55B372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3000DE-52DF-46F3-69E7-83033BDA3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C2A3BBF-5CAB-116C-E788-90EF1442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73BCA56-4190-D397-66C8-78CA7F268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F082513-63E2-187E-BFCC-00A5F5BA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A8F9724-DEDD-F0DB-C96B-04EEDF1F3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5827D2-A2B5-0531-1F2F-AA32B538C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A4DC3F2-3D69-9926-7EDE-CA1D037BB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514C532-7383-C1A8-3904-C3415598E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7843E23-55A0-6D5F-74E9-DC0EC0723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A3944B9-9CA8-7D09-FC8B-029F32AB2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D4EED50-149A-8162-8C82-2079F6B1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890B20-2979-134E-125D-353494751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D6A59C4-DF91-E106-3F26-A219B98F2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ACB6543-CB5D-9F1C-6FA2-9DCA1EDB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F913A24-74AA-DEB8-0CF4-573F4D3E2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257D9F6-714F-DD58-82F2-1548055B2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36C5A0B-1314-FE81-498E-F7E9C9C73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3084269-91AF-A506-BCB4-102B8B1A8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A2FE643-0457-65FF-F260-BA675A0FE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ED00641-80E9-6E57-AAD8-7A28725FD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109073B-D9BB-C4EE-A50F-CD4DA75CA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95C1E01-5098-7057-6E16-D4122C56C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EB02FDFE-160A-3109-A9D1-C09251518F38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42FCA61-FB0D-313F-BEC0-5FA70C1A7FEB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04AFD90-2A0F-EBDE-2B1A-D2397136E7FA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ITERACIÓ D’ARRAYS: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forEach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C6913368-22AC-3904-5BC4-2CCA4981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A111B2-D451-0889-6185-7882E537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35" y="1603940"/>
            <a:ext cx="10897063" cy="11536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9811C8-6312-6BE6-4F77-CCFA78F4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73" y="3150345"/>
            <a:ext cx="7949995" cy="11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3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5EBDD9-733B-02A4-50DC-0D78FE842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CEAC8C-9FF1-C9F7-2E55-B0EC5483B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55AEF7-CA00-1145-B963-9027257F4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55025E-2AD6-FD4D-A37B-1F92D1DFA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470A26-1738-C225-04EF-99598FA45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3E2B19-F214-5A61-7FAF-B3F19D6E5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4065B80-7D97-37E1-BAB5-B395BDC4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638CF3-E25A-52E5-D16A-A4CD1CB69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C1B90F-BD0E-4573-010E-C54E2B30D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713763-9DD7-A14B-9549-0133DB7AC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646202-2BB1-52BF-D6A0-1D2ACA1E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14C871-AEEE-FF90-DEC4-37BD8ED4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36B8C7-026F-C254-1295-84799D0D5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A5083FB-8C1D-B4E6-903B-E959BA3B5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8373EC-8934-7C6C-3C94-AA3F8FA6D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419A6D-5957-4E0E-6E87-752012BF4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94F65A0-D2AD-E60D-0D05-E45DFD2AD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0CA02B1-695D-2E7D-46CF-F3035447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B679B2B-CCE4-59F0-4D36-EEAB8775E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366906A-E3D5-6D0A-9247-B76FA8878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ABEC6F-6254-CA19-A218-9AA9A7324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FFDD3E-489F-2A6B-2D5C-FEEFF9ACE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20A9883-1441-25DC-D5CA-2D6272D68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5A78DB-2837-214D-2FA0-2788D264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C59FA4-95AB-CB37-22C5-B6D241227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210014-B038-3BF8-1A2F-A054D8F8F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365AC2-9AB7-A664-D1EB-88DEE9932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D7B485-80D0-E7DA-4E59-D02F434E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68B00E-A100-014A-4094-ED238D938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5AE620-1AE7-A060-499E-D238682E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E908FF-B4D5-557B-926E-0B43584E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197AC41-2D3F-3B91-834B-D3A11D95C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ECF2961-4A73-0BB2-ABCD-5C0073AD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8644332-6E8D-BA48-B183-E318F1B14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9209C65-5261-3BE6-3CFA-E93965E50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E32951-4C2C-16CF-FBA1-A2099EFD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F008529-9D0F-3F26-944F-6712BC062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6FE935C-86F8-1F2F-C526-03DF5A96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E562572-52E1-AC97-DEB9-129B5A53F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CF630AF-D896-9EFD-2130-F38C6D0B6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05CF3D-4FB1-E2CC-2348-00A42C880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0272E02-47E0-CAD2-6E72-330E4431C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AAB999E-256C-55E8-3129-FEE83C073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63118F5-6793-97A7-7773-596C84155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0C1DF66-498E-9838-2088-060CEA67A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97962D-5263-1FA6-6220-8F7E6299B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2A6F9A2-1B74-64F6-ED9C-45E254662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E94FF37-543D-B234-4CD9-6501C94EF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2400C7-98EB-99B4-5B45-DFD19AF7A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2F79DED-9762-44ED-F9E0-34F6D814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A591F8-739B-08E4-8AC5-965DABCBF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543C272-72F2-1BCF-FE21-DA9F2451A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98EDD5-932F-F0D5-3D03-F356F8FC9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3098279-1945-812F-52E6-AFA09B826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47853E3-AC65-0454-909B-E16A82054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519AF8-9CEC-B644-F03A-028A4F59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8427F5-FBBA-DD8D-19FA-89AD40D72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1231D4C-2B2B-DF0B-F1ED-11A9A1C2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99C582F-8C8A-7D01-5FDB-3BB48BB65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48FA8DA-7B78-9D01-F5EB-3CCEFE6F0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66F21F-4166-AD40-B05D-A7773098F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CCF97E9-E6F0-5BE4-339B-D0C336E73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566083-E7C1-F07B-1DE3-F2BD100DC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03C1D6-6816-5F9D-3AED-AD97471A8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CC2CC9-3AD1-370A-527E-70F59D7CB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DA6FB81-26D2-E2FE-E87B-91E2A5298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A35A88-49DF-1387-17CA-D05EC1291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B91D0DE0-6D93-0773-8BC4-C766F76A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AB39017-68FB-51E9-3D7C-20B79D03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182F52-91DE-5CEC-B998-CDCF34BCB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C5083C0-C49D-8DDA-42B9-D1D397C52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493434D-17B8-8B1D-A315-A03BEAA16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58734E-8CCA-A832-214E-88AF16A3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086740D-B293-DC19-528A-7AC9E5C58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4C8F96-A5DE-E6D0-BD71-61C1EA706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0BF9604-BF61-5AE3-2952-8ABD3B916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0E2036B-B6FA-A25F-3ACA-4F86E6D0C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02038BC-CCDE-1256-6C9E-15CEC83E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104CCC2-CE5C-1E75-B1A7-5590EAEBC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C9455AD-A378-E27B-127C-A6C31D0A7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6B3BF4-5D50-FDA6-2F48-8B401BD35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EC2AA21-1AD4-E2FE-5120-DAE074C50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326D5FD-762A-A0B3-A1A9-AAFDED478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0911178-48D8-2C74-1F21-91C940C7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B7388C7-3B47-B5E8-21FE-18228054B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6F2530F-C763-862B-AD8B-AFE574C3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0209D08-2086-7C71-F2A0-8E727436A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F8FB18-246E-E657-F8F0-E85C6671A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C7363AA-4026-D7D4-28E4-B89E2602E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A5F5CBB-30CF-8A9C-5F55-BA215934B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700347-7A93-9B61-C094-ED9778C4C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BC409A0-3379-967D-CF36-480904DC2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73657C5-52BA-771D-6B11-F18EC3EB8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10746A4-BAAD-7082-52F6-C4C23CAFD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23DB0F0-E7BA-E3EE-DD54-07B569B6B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BFC915D-0242-928F-2C7C-86E51DF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E9A6475-37AA-00C5-F152-44AD39367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7D5062C-809C-E5AE-AEB9-A83A696A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033EEAB4-E075-2EF4-FD8E-14DC537C17A5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79E7F0-F203-12B6-93A6-E9EC2A45005B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A7E10CC1-EF5D-2164-B5B8-8FBB876DB30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BUSCAR ÍNDEXS I ELEMENTS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CC55ACC-F2A5-FFB6-4283-692A3AF2D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33F0BB-60AE-6952-E432-A603DB74C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55" y="1443570"/>
            <a:ext cx="10393225" cy="1238423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2C8B22C-E239-D313-A6E8-DD42EFB60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085" y="3037212"/>
            <a:ext cx="6856753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</a:rPr>
              <a:t>Buscar elements que compleixen una condició: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DD202291-E9F4-797F-D5DD-B23FE3DD9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119" y="3593228"/>
            <a:ext cx="643027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3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00BB94-27D8-CF0A-262C-9641F8B25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4004A3-A1B6-7363-7269-8CFE141C9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59BAC6-1BCB-755F-373B-802946605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BEAC46-A87F-7398-037F-CDC1E4638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47D73D-1D93-6A06-3730-358367518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E5E5D7F-DC09-EE7E-5418-388AEDDCD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F1BE71-0B73-31B9-F917-717C53D4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94B3C4-8761-6899-0406-7DBFD0E08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DD36C9-9B22-CC7D-B27E-38810A25F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8FF4CE-0E9B-0E71-FD01-B8DF7095F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899456-31B0-98EA-A09D-3204F66DA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C087D2-68E2-6E82-5EB6-308E2E45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A2AF79-409D-0D00-44DB-2F6A9CABE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9EC667-EEB4-DD02-80A3-419A00F57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3C0B09-F9AC-286D-41B9-27C7BAB2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9A8A488-3ABB-9A0A-D457-10BCF29FC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E98FA5-B014-931B-2634-98990E5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2B8A7F8-6442-CCE1-F6A9-865BF8230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ACA70F-AAA8-8004-D7DA-A9825D549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F6A480-AD07-2C86-32E2-3A1FA0C1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453F86-4E9B-492A-1B60-846F656D2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2DECCC9-4312-D990-EDF6-CBB392A9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80BD96-8287-D240-6E62-A883F1814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421332-ABAA-58C8-4BC7-08D58B038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13A234-E78F-63B6-8F9C-14217510E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030195-F7DF-059E-B957-5538654E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5FDEBC-FF22-FD76-9931-85945B6D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0D3C09-0931-6E39-3784-49EAE26C5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EEB91B-45BD-A178-FEB4-8E57CDF99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0266726-23A3-AAB4-E8DF-A1246CAFD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912B79-E764-D3EF-5BFA-5CCA12AD5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C52B60-825F-FD23-24A8-916784FA3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75E6576-9FA2-3566-360D-1BB87472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C4C06ED-781D-4EAD-E035-28CAF1630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D68B514-D88E-3BE0-1DA4-2D0F9BD14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024621A-44CB-8230-C322-EED6B2DEB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87D935-5F50-7FD1-071D-E13EEDC9C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CE76372-FA37-270F-2762-084BA9DEC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0722D3A-EBBF-D50E-00FD-CFD3D7087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7CA3E4-ECE9-0843-BD69-0D30B4A2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6EA45C4-50FF-BD2B-1012-CEEF777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553A056-9CED-087F-E5A9-DC5ECE11B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C99103-B45D-2C58-E0C6-F814B6367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4B4F254-E738-CBCE-CB64-8A30E5404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2D6E4F5-A77B-A5F7-3497-673EFD26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0F0193-B776-3E92-41F7-F13CF47CC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A8B9E8-183D-8A54-24BB-188216F8B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CACF78-2632-649D-2DF6-302C1CB13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2D248E-9BA0-8EAC-CBB1-D0591F5D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E903C2B-E035-9C79-DC83-8FD83FA63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1C20BD-BCB6-E74D-5CC2-F1457FCC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944BFF2-639F-F82C-C4FA-81D893745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2AA8B3-81CE-9F4F-5055-DDA9E647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C9A272-B208-9E1B-211B-DA645353A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4EE25E-C654-0372-E1D7-9B30BF650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347DB8-E825-2B09-1913-0D9578131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1E91A07-FB20-81F6-3094-AC009D0C2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81F83F-7A2E-C08F-ECA7-BDB456E07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1B9DE2-732C-2F9E-ABC6-DAB35FDA2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42652AC-CF6C-80D6-25E1-609DE1368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EE9E02-85F6-2DD6-0B0A-EF651329B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E6C9EB-FCD5-3062-F098-E57655F4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9644BD4-0264-B347-F887-0510C8C63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D583EA0-C7A8-C767-ABC0-C39F04CDE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5DA99D5-785B-432F-66D0-3C99294DD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AD211EC-FA44-DF09-409A-3D8A55BFE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9843CDB-DF08-68FD-92F9-61799B963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E9DCBC61-5819-AF0E-5A09-30C8EE1D8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5157011-6A22-2B7F-EC2B-11A129BE2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00839C-4FEC-36D4-5F84-4FEB41BBE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7E7ABB-E186-D1F0-2D42-EAB0F1AAA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D85850-2E0F-FB9A-F9CE-37E30CA73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99EE541-10E4-1CA5-1C1E-5A06736FC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98FBFF-3F32-B150-95E4-E9A4FAAC7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522C4B-77B6-B925-140E-388237FA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AEBD191-8B4F-F5AD-9A1E-B93336EB9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E50EEBF-5DD2-8EA3-1791-E7E9189BE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CEB6B98-23D2-D1D9-6274-5120D03B5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6A25A7A-73A1-B74A-120B-0A1C61910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2C33DFE-9823-7849-C240-AE9807F9B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D1664F4-DA36-087D-C96D-C3C12E004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36A4A2A-90A8-BB31-2891-BE0075798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375F932-8E86-AFE7-2923-E8258B63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448EBCB-9C6B-116B-E75D-9F1DADE99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5168A5-3E0B-A021-7CA1-35D986B59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EF30E6-2B78-3844-6136-512C39E64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E21823E-0BA8-847E-30F9-DEA4B9228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3A39044-E6EB-3EAE-B662-FF2C2EA3E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C7F716-F7C7-760A-5C6E-E839EEABD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69B51B7-0285-DC5D-AF3E-CAA90E723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4534CB-7C44-1541-4469-8428B6194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B37ED2-EA5E-333E-D862-F43976D90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829DAD-F89E-C3FC-C82F-8C1423348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29B90FE-D433-DFFC-2DC7-EB14AD05A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EB48FFD-1398-4562-2B35-E9404F71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BDD91B9-EE29-68BE-66E4-22C58C8FC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0D5E00E-254B-9F67-5BDA-4CB6FE72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2B25BED-574D-E031-EC97-2EFCF5A65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0D3F23D4-322D-9DD4-2E35-C6107A0E7D49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8A7974-7D9E-C009-A471-B3395BB14ECB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37819E75-671B-5DF8-EFD3-41F75CAD62FE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BUSCAR ÍNDEXS I ELEMENTS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15A4CCFE-B4A6-2BE5-9111-B0871DCFB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E526065-271A-01A2-7E1C-78BC1BC1B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664" y="1467969"/>
            <a:ext cx="6856753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</a:rPr>
              <a:t>Filtrar elements que compleixen una condició: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E500A1-4D0E-3E3A-C72D-296B94F0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78" y="2138948"/>
            <a:ext cx="720190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5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F9902-F82E-6E81-2072-4FCFD58EA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E63118-423A-1AAF-3482-503E7636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8B8843-31F4-87DE-0B7D-A921B324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D1E126-0FB4-548D-0480-272F16CFB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A7C87B-7F08-0542-0C4B-283983A5D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8FE786-D0C7-AB47-6E30-27466ADCE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59615C-CF5D-4A0F-842D-99A5EFD96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65505F-BB69-EBF1-E72C-EE7D0D5A6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FEC84C-A8D7-D319-EB38-337DE2562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B704FF-FBBB-FD72-B231-4606FA5D6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5D359C1-73A4-D61E-C874-8EF155D0A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4B13E59-202C-88FA-72C3-3E741C0AC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B9ECC3-05A9-41E5-EF61-1CD319A64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E18FB-CD97-EFAA-4777-9C80FBE3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20CC85-5B5C-730A-2ED6-64C24E8AA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04C2DA-683C-67DE-7C74-2EC98CF2A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4B60393-275D-38ED-677A-EB615556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A9D4FC-A539-097C-CDCC-DE6374C13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5214AA-67AA-6F64-C31F-BB5536184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97EFBD-D0ED-F872-38C5-9FA977E74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0B4B77-788B-2E38-2BB9-4AFB971E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B2FCF-9DDB-FA00-F821-EE00E238B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7C4C2D7-D2A4-626F-5D58-A7954D314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D395C4C-B0D9-A0A2-61B6-CB7F1D955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9727B1-449C-EFE8-0512-D2B8808E5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4F7B88-4990-68D9-AFDE-BA43D331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486067D-9CAC-A834-47D3-B9345245F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8475C7-B4AD-7631-6910-B32D980E4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C24221-9917-D5E9-3A8A-A8A09FE2E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0AE1F6-0BAB-5AF6-34A8-2AF8020CF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F160D1F-ADC8-2DAE-570B-1B8DA761D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9900476-B30A-6370-3579-7866EC15F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2120645-1156-EA5A-ABC7-905A00CE1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F66B379-B8B1-5A6E-A1CD-16C8E8985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4A14AFE-22AB-E6FD-1FA1-2603979D1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BE6A3E-9B53-0F7F-29A4-C852E5CE9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D6E3BBA-5D24-1D3F-54FC-7FE696EE1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A42182-C887-65CE-93CB-22D157294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E376824-EA01-9549-11A0-CABFF16AC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57BA62-6C61-AF79-DC65-BCE49E17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A86278-472F-7EE0-A70A-5E4DB3399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388ED6-51D1-241A-CD75-5459587FF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AD3C2C-BE50-98BD-58EE-3E2F2FB23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0721DE-1EB7-E819-2F65-D1FFF820F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C572C28-D073-B9AF-2B13-ADA6A8DA6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2C8EE9F-2763-008B-A914-42590B410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67185F-892E-E5AD-EE9A-E796D9EDF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48A61C-290E-F1B1-E8E2-D79F05CE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4FE455-C10E-8730-4126-A65C0BFCB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97C789A-18AC-5CBE-7CA7-5FB9C6ADF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94FC31-CC18-61B6-619A-26BB55D76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65292B-0826-1CD3-C8B3-F51CA6BF0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5DC6D13-7F7A-B7B0-23E0-6A79BD4BE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C9C77A7-C88D-5A90-C10C-2A61B27A3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1824FB-943F-8809-B423-3ABA95411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95645AF-D508-68E6-00EA-738DA5E30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45698BE-22D5-3510-FAB3-04AD0A854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04C952-26E1-95EC-982E-97A6A5B80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704BF0F-9D29-256B-C4DA-E7E196D1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F345F7-0A39-4862-804D-E4505081F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B43F51-E1C4-7EA4-4B47-5C78B287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FDFA94-6832-67B4-F7C6-D12F2E223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C624FD3-37EB-033A-C78C-ABEF583F8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94DA55-B4BD-B21F-68C7-79EA7D053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CAA653-FA31-F9ED-1475-A9335134C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D830485-B4D3-3337-C244-913623943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408486-1024-A6C9-E879-93F76FA33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2B2F9B25-620B-8484-755A-E12CBB773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4ED48B8-C73A-CC8F-348C-8F6154752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BF57437-3185-080E-6BDF-710AD260D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CC24F7-C51C-1393-DEBB-1DF88D854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FDA8A4F-A3A2-0184-D472-029F1640C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FC261FA-BE61-E383-6DFF-5E3C8A317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9D1C13C-57AE-59E3-5994-597F92CA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F206D80-7A88-2BE2-7C30-3500912E7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C9A9F88-9A08-4B63-4B1C-C3466324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EE49D6-64D1-65E5-DE7F-C5421B52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0729D8E-92CC-E0E0-754F-38C803DC7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CE645D0-E5FA-5F91-B638-2F2B45018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22806A8-BD35-3249-0CF4-CBFE7E99B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7276CB-987E-A7A2-80D9-69445CC9F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432DD32-6CA1-71C0-832E-BE324F930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EC05770-DDF3-ECCC-5F9E-73597D460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995C944-5929-6F1C-6B43-BDC58817D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598B92B-6D39-2684-669E-A40C494AE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2D15B05-069F-08C2-82BB-702E04A7B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14ADB75-4AFD-7B1A-B0AD-750781F9C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8FD5A8F-990A-8248-33D6-52FB635D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8D6EC83-F88D-877D-4967-E7AF30F56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D99141E-E93A-AD55-599A-57A27B46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AB1BEF8-D02A-049F-A2B9-9F90D3C2B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C4E3807-D981-F5E8-6B25-BC2ABA720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E46ABBD-D47E-27C1-E7FA-D612E1D65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22C767A-BC93-F3DB-98A6-906C70885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72AC5DF-9057-F4B1-2100-82A39FF1A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74D66DC-0611-7FA0-1251-4840280D0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5716C73-F179-7CED-2ACD-908FC76AE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D7ECD2B-F9FA-1AB9-8BDE-7391E3037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B742C101-DB21-24F6-B43E-AA42F049ADAF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B800E1-991D-39A1-1E0D-D9E2B1180564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FB0BDFD5-A073-B80C-8151-550830BF3E81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TRANSFORMACIÓ D’ARRAYS: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MAP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EB0A79DE-D2A6-D88F-A444-297E11F6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F1178C8-BA26-803E-0A69-689D915F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664" y="1467969"/>
            <a:ext cx="6856753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</a:rPr>
              <a:t>Mapejar una funció sobre un array:</a:t>
            </a:r>
          </a:p>
        </p:txBody>
      </p:sp>
      <p:pic>
        <p:nvPicPr>
          <p:cNvPr id="5122" name="Picture 2" descr="Beginner's Guide to JavaScript Map Array | Array Map() Method">
            <a:extLst>
              <a:ext uri="{FF2B5EF4-FFF2-40B4-BE49-F238E27FC236}">
                <a16:creationId xmlns:a16="http://schemas.microsoft.com/office/drawing/2014/main" id="{4BBF4048-C26D-6740-23AE-E33A497C4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8" t="12688" r="16876" b="24720"/>
          <a:stretch/>
        </p:blipFill>
        <p:spPr bwMode="auto">
          <a:xfrm>
            <a:off x="1611601" y="2311139"/>
            <a:ext cx="3892462" cy="19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5ACFFDA-A202-92F6-9E3E-B1C017D6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074" y="2336141"/>
            <a:ext cx="4963218" cy="175284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C359C37C-1400-5B53-BD82-E6CD1FB6347E}"/>
              </a:ext>
            </a:extLst>
          </p:cNvPr>
          <p:cNvSpPr txBox="1">
            <a:spLocks/>
          </p:cNvSpPr>
          <p:nvPr/>
        </p:nvSpPr>
        <p:spPr>
          <a:xfrm>
            <a:off x="6189156" y="4665924"/>
            <a:ext cx="5290372" cy="152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>
                <a:solidFill>
                  <a:srgbClr val="FFC000"/>
                </a:solidFill>
              </a:rPr>
              <a:t>Recordatori off-topic:</a:t>
            </a:r>
          </a:p>
          <a:p>
            <a:pPr algn="l"/>
            <a:r>
              <a:rPr lang="en-US" sz="1600" i="1">
                <a:solidFill>
                  <a:srgbClr val="FFC000"/>
                </a:solidFill>
              </a:rPr>
              <a:t>-A la funció fletxa, em puc estalviar el return perquè no faig servir claus. I em puc estalviar les claus perquè el cos de la funció és una sola línia.</a:t>
            </a:r>
          </a:p>
        </p:txBody>
      </p:sp>
    </p:spTree>
    <p:extLst>
      <p:ext uri="{BB962C8B-B14F-4D97-AF65-F5344CB8AC3E}">
        <p14:creationId xmlns:p14="http://schemas.microsoft.com/office/powerpoint/2010/main" val="3197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D912F2-7CCC-4B3A-DE0C-58892290B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5815A1-7799-98C0-A676-1E82ED47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DC6CC1-9383-3378-05D9-F14C7BCC6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339160-028A-FBD1-EF1A-0F6B1A9C2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03AA1B-54D0-60A7-7A0F-40AFB08F0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1BCE7F-1CB8-B83A-3D2C-97CCCCC07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6F3BB5-FCC0-D4A7-632F-52F57A356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60E4F9-3A04-E069-70D3-E3F178C57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3DB0FDD-9D08-5252-1C0A-5A6141B18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76AA1A-838B-C2F7-C545-5319F892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F630A9-31AC-8532-A135-3B7D82547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86A4A5-4EEB-CBA3-E7ED-1898AF10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70A12D-91AE-9B83-9E0F-B585526CC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4D7555-68C7-5235-C4F3-A7F4AE93D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C6B272-FC39-A527-E749-48DE91B93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6DB2799-7288-FFAC-CC40-C313F4B99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9466A6-0A8B-347E-3946-CA0AB82CF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F7B7F3-3C94-D921-8F87-E3A9A4F0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314214-8904-39C9-873B-1F154A4E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2E4C8F-6DCE-B60D-B844-9C8D67BC8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9056E-044E-C594-C10F-654BDC93C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E9F955-1EFC-5AF9-47F6-90E47CB19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98FBF4-ADFE-81D7-B3F0-452FC2166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7A6180-6C20-3F0C-D14D-FCB87FE7D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237797-9C6C-433B-D956-7756BE4E8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F3BE8A8-8B7C-B3FA-0DF3-F34A289A5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C2D7A4-ABB5-0972-4F30-83FBA8A8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05FDB85-C47B-B7A4-A624-F3C19CF91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4DBF60-BCE4-6458-370E-630A9DE82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B48E2EB-0E28-73C9-F538-6D57DE44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8B5459-EBEE-3095-1506-B7A1309FA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E0F7B6-7E75-9F48-90A9-228996105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03A870C-3697-C028-FCC2-882B17268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86B699-C85C-A1C3-6EF0-6D95CD0B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07E5679-39DD-4BAB-D587-A0D3216B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C049DE-830D-522D-6309-F01A899F1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DCD11AC-D5FC-9228-FD03-45D088B5D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AD0E75B-DCA6-A48C-70CF-97622C2BF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7A91B8A-F04F-D593-BC54-CFF248F76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BEE0CEE-A65D-B110-67DB-916A8995C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05F59F-0F1F-B346-AA67-49F1C9A8B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5B8223-6C45-E62F-B2A9-B7183FCCB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5D63C-31AE-E8B2-9B5F-BD446233F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CE4876-5251-4100-EA0A-A96793F1D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A8B4BB-7DEE-F82B-F6F1-5DAACE9C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0B81F3E-9103-E5AE-3A05-B33AFA80D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161B153-E2C7-7F6E-1412-9BD2D729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E61931-999C-33CD-2FFD-C96E2C152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30193-1293-7C3F-F484-325551E72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57F86B1-1BBC-4CF4-07DE-27CF1FC4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102372-F533-0A08-C864-D3567132E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110FA9-F5F5-4F0E-3278-189F02447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A47329-2AE3-39B4-20D1-25E60F92A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24238B0-60D9-CDC9-2CF3-C2163EBD8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FA1EFD-6319-C723-9CA2-4B6E3908A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C52C3A0-B192-26EE-5800-5058770DC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DBFBEF9-5A54-6768-483B-CE523F02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0A06EE1-D87C-D51C-3204-CA1B1B006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E706617-CA5C-C384-B436-DE766EDD0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CBCE4FF-A52A-E58E-A74A-879D48A7A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EEFE0D5-D9A0-3DA4-59C3-E34B13722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8362AF0-E0F6-2761-E9F1-A6EDA3A95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ABBC9B-B4A3-DF42-EA00-C674DF9F3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4F91E6-58E2-1879-4A92-AEBA05DF2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0F831C6-DD81-9EA7-679F-4984CACE2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65AA434-F953-6C19-6BC7-0C8CE9FBC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C34983-FDCA-7334-3659-7DC950829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C5327172-261F-F18E-9DA9-EF103826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0986A59-83F1-A0BD-F42B-DD10F6B8D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2DE8D7-756B-59FA-1ED7-CCF122352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0627D8-B94A-1D9F-574F-A4BF7DBE0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BC64EF7-97B1-6D7B-2604-0988DEBA0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960B79-3824-276E-8FAE-54A00BBB0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5F326EA-D73C-9322-D405-4C7EA2367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6144E29-E10E-6794-D1FF-CEB6DB2D6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323D8B-7619-A4A0-D57E-C960F6FEE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140FAAC-7FD0-4566-1894-B6662773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89F467-0A38-D1A3-DF44-5B0AAA654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F61E651-22A2-D88E-FC84-AC980C27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0D08B0B-1D9F-5DFE-BA22-28238721A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5AC9A91-9FCA-A6E2-E6A6-E7E354AB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AC3CE7-4E14-8630-89C2-E965C3B77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0464B1-F174-F179-B8D7-3697A073A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1FBC986-056C-5B5A-A88C-64A1CA71A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5BB8809-1501-CFE8-D928-5C80E5BC6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5CE1E34-B0CB-603A-7813-1FFBEA4C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A66C977-1CDE-9B9F-4251-683C09AD0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540737D-EAE8-0FC4-4ABF-5C5796F9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9134FAC-9196-58DD-6A57-81D7EDD78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36FFA7F-C90D-8FB0-C946-84C9D728A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8C52CF7-E7D1-C194-D4B6-044A88A18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739F9E-7121-0FF2-529E-C31A64710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DA00743-C305-DBF3-3F64-726C7EB2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4E37544-F956-4F46-1C1B-1DA2F6E25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E6529C7-F52F-008E-7D03-DAAD7BE41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E975C89-14CD-B21D-F093-0C0DD791C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6708FC5-374F-C7BC-C420-957271704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FC56F27-AE3A-3817-2A3F-206CBEDBF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3A1B6C41-C9E5-D8EA-A095-F87335BC8316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D9EC1A8-3C2C-5A7B-C0BC-F11EA9BA5961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75E3A319-2BA4-8F98-EE81-675946A15F41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TRANSFORMACIÓ D’ARRAYS: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SORT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E84BBA6C-1AC9-6F79-A037-75A496EF3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FD6E9B-9FC6-DC93-F7A9-D457AE92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" y="3359622"/>
            <a:ext cx="3448531" cy="11241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330B1A-3FEF-1851-C812-DD78331C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54" y="2152675"/>
            <a:ext cx="6258798" cy="10288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098F05E-7CBA-3CFB-60FF-8043FBAF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624" y="2838358"/>
            <a:ext cx="4651107" cy="36655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21A3519-0209-8C8E-F78E-44C1C8B24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985" y="4019637"/>
            <a:ext cx="2715004" cy="476316"/>
          </a:xfrm>
          <a:prstGeom prst="rect">
            <a:avLst/>
          </a:prstGeom>
        </p:spPr>
      </p:pic>
      <p:sp>
        <p:nvSpPr>
          <p:cNvPr id="45" name="Subtítulo 2">
            <a:extLst>
              <a:ext uri="{FF2B5EF4-FFF2-40B4-BE49-F238E27FC236}">
                <a16:creationId xmlns:a16="http://schemas.microsoft.com/office/drawing/2014/main" id="{EDEA39D1-A2A6-73DF-7248-73D6036917F2}"/>
              </a:ext>
            </a:extLst>
          </p:cNvPr>
          <p:cNvSpPr txBox="1">
            <a:spLocks/>
          </p:cNvSpPr>
          <p:nvPr/>
        </p:nvSpPr>
        <p:spPr>
          <a:xfrm>
            <a:off x="873915" y="1524780"/>
            <a:ext cx="6856753" cy="50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chemeClr val="tx1"/>
                </a:solidFill>
              </a:rPr>
              <a:t>Ordenació per defecte (alfabètica):</a:t>
            </a: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CBB2B323-C355-5531-3722-A22310570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232" y="4672269"/>
            <a:ext cx="3524742" cy="1066949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27734C0D-F55C-EC8C-C09C-73A88CFB7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1368" y="5204513"/>
            <a:ext cx="3038899" cy="504895"/>
          </a:xfrm>
          <a:prstGeom prst="rect">
            <a:avLst/>
          </a:prstGeom>
        </p:spPr>
      </p:pic>
      <p:sp>
        <p:nvSpPr>
          <p:cNvPr id="119" name="Subtítulo 2">
            <a:extLst>
              <a:ext uri="{FF2B5EF4-FFF2-40B4-BE49-F238E27FC236}">
                <a16:creationId xmlns:a16="http://schemas.microsoft.com/office/drawing/2014/main" id="{DDAF6611-9AC6-D661-3724-36AA35BB887F}"/>
              </a:ext>
            </a:extLst>
          </p:cNvPr>
          <p:cNvSpPr txBox="1">
            <a:spLocks/>
          </p:cNvSpPr>
          <p:nvPr/>
        </p:nvSpPr>
        <p:spPr>
          <a:xfrm>
            <a:off x="9719879" y="4860606"/>
            <a:ext cx="2752968" cy="14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>
                <a:solidFill>
                  <a:srgbClr val="00B050"/>
                </a:solidFill>
              </a:rPr>
              <a:t>El mètode </a:t>
            </a:r>
            <a:r>
              <a:rPr lang="en-US" sz="2000" b="1" i="1">
                <a:solidFill>
                  <a:srgbClr val="00B050"/>
                </a:solidFill>
              </a:rPr>
              <a:t>sort</a:t>
            </a:r>
            <a:r>
              <a:rPr lang="en-US" sz="2000" b="1">
                <a:solidFill>
                  <a:srgbClr val="00B050"/>
                </a:solidFill>
              </a:rPr>
              <a:t> ordena la llista original</a:t>
            </a:r>
          </a:p>
        </p:txBody>
      </p:sp>
    </p:spTree>
    <p:extLst>
      <p:ext uri="{BB962C8B-B14F-4D97-AF65-F5344CB8AC3E}">
        <p14:creationId xmlns:p14="http://schemas.microsoft.com/office/powerpoint/2010/main" val="133478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46AEED-0AEF-38C7-06A4-F86E0FDA0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9DE47-BD30-3F0A-6480-4A5841810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42DFB3-B1F9-C2B0-B70E-46DC8DF8A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C24DDA6-FB6B-35FE-5E0E-258F2A581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7D6571-67D0-29C9-2B17-B2D283550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AA11E68-9B6E-1427-A034-389D4691F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327FD6-0274-D785-F871-EB16209F8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5C96B9-17BF-FB48-1AC1-725E347B5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E9BA27-EB88-1C8D-D60F-621D48130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FB7AAD-D704-F14E-C404-D007DFDD0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F15AD4-CD78-4114-F824-3304DEAA5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5FB9AD-5C7E-B083-78A8-23F668C0F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00CBBE-E9D2-A73A-376A-9022A40C3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522FB4-CFA5-948B-4BA3-E921372F0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D27F1D5-0A55-F1B8-2D32-B113CADD8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9E0FB2-7A24-48CA-352E-3AA5BEF1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7C2438-DDD3-9A0A-1250-C867205DF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BEAE95-C070-4F58-540D-808A2309A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BCA6B7-C9AB-434C-7F24-B26B29F40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1FD151-F0B8-7C0D-6D19-5943E2093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D0E730-132A-1702-3001-BE54EBD71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7F8965-0743-860E-E122-8CD1AFB9F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10C58C-2589-1A1D-7190-45C5C8F1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B0A3A3C-208B-F9B4-0021-E616621A1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DC3C7D1-F6D3-CA5A-80CC-D43E122D9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607843-8276-D709-1C25-4547D1EA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9B74A3-7CCF-86EF-28AE-0B85208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F55A09-1752-F692-1EC2-867562D3B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C9B5F8F-A4D4-38C1-4E2A-23DE96E5A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DC484A-19A6-9C54-8D2A-43BC8F553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740EBB-4C12-DEE3-8986-EED273558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FC56E3-7863-DB97-9CAD-21E36E8E6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302EC85-177E-BFE9-942C-1E4877AB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E241952-92F2-8E36-72EB-A78951BB7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C221AE5-F454-BA12-8DD6-3376D519E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9B9328-35FC-67C3-4153-34E2ED13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0F53AC-F27E-C28F-AA1C-FE69052AC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094FC96-1606-3525-BD35-C996A571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A3B9A4E-1185-D795-BE5D-AC7E6ABBB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A744A7C-66B8-7F6E-80A2-3D7BB0DAE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89C7F37-6FDC-63A4-4953-2351A5C60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0EA60-0FC6-4EC5-AAE6-719E1429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9DA707-A05A-334F-3BD6-43E5D75FC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3A03A5-094C-31E3-F9A9-0472FB6DC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1F0785-7719-84C2-29D3-C92333565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091C84-E64B-31C8-9337-C5BD80BFB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66D422-9980-F7B2-3F77-6510DBD85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CFD953-D0AE-EA6B-CC91-D2E10E841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EF135F8-CC8E-56E9-163E-DDCE7789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65C02F3-3765-CB17-477A-DC54D013C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105E31-9791-174D-601C-6BDADF877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72816B7-824A-1983-C3B7-2D9A700E5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FCB0ED-E845-8073-88ED-8E38CFE1B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C8F789A-0545-B39A-2772-FEB75F7B9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759D1BF-EAE5-60B0-C85C-363B7F56E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F6FC816-0837-EACA-EDC3-D9774BBF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9C2C31A-1F27-3C05-ABAD-0306E4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068052-5851-BE80-FDB3-DB155AE3F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4120C05-D67C-F2DA-9AB9-39D9BC6BA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9A5D398-26D9-3310-7F33-821BBAF4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A182B2F-7AF9-3F03-79C5-324ABF22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4706D98-75EE-D1CA-D79E-B93ADAF63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E83EF07-A5AE-56B8-BCB9-0438A9806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7636957-995B-CF13-58C8-EE424FF63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6096E5-6DF1-8BFA-CE29-B1D1B1B4A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C6390A7-D6D9-005E-6097-B5685555B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2D2EF7-E17F-EEB7-41D3-3C544480B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40364541-57C4-292E-C01B-E9FD237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B7E5A5C-A588-92CE-9B91-8A47D4B15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7B11C8-7542-C090-F4DD-505E0BA40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419F1A1-BB50-38AB-2C33-1B3BB2B0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4B95D7-79E6-98B3-403B-6E671AD4A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98FFBF8-A56A-91BE-3AC5-4C6286EA7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4E76E77-CAA4-082D-11F1-5344E91EA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A93746C-5D6A-F895-3A7D-C41FDDCB9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923246E-94B0-EF8E-F1B3-610EF8C37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6F8D65E-C871-95E2-631E-658233FE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8532356-2BEE-8722-C5FE-C0EFF033B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7E489CE-8A52-9C8C-DF6C-0ADA021B1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6E07760-BCFA-66C4-E215-A5F13A9B0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243B3AF-8D9E-079B-C02E-6D64DE450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B79EF8-98D5-8B61-DA27-A3CAE2F52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9EF1023-C928-21E9-876D-1BEFD9482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79409A0-E26F-8BDB-F39D-ACCFA3155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3015523-741B-346B-5167-0A913100E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15D01CE-D28A-01FB-32FA-CED52B4B2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BA6B0BD-31C5-2507-044A-178C7292E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A534654-0A53-7751-8211-3788EB928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FD7744-A8B5-9A63-B58C-D0D7CCA29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737736-D10C-B550-26B9-9A967F37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0341FC8-3705-3484-F0EE-EF996505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5D7F856-0397-EE25-316C-1C25369FF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830931-D743-9F97-FB4F-A53202794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05B6D5D-146B-13CD-7CB6-5023C4F4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06A2287-0E8C-2CF2-EF52-960F9ECAD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6222A64-1B21-4A1F-3204-12B4DD605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482271F-D1A0-8A44-DB18-8AF7D5499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AC616CF-C7DD-94A1-5E61-666339DAF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823A969-7F8F-C315-1CE8-54884ECCC431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71921EF-BCEF-9F8D-DC57-9A004124B219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F4880577-6026-5427-9C4E-A9A258FE0959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TRANSFORMACIÓ D’ARRAYS: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SORT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403700BD-684B-B903-B01A-31F64A65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id="{0007ED76-B90F-F066-C1B8-AF675962FDEC}"/>
              </a:ext>
            </a:extLst>
          </p:cNvPr>
          <p:cNvSpPr txBox="1">
            <a:spLocks/>
          </p:cNvSpPr>
          <p:nvPr/>
        </p:nvSpPr>
        <p:spPr>
          <a:xfrm>
            <a:off x="873915" y="1524780"/>
            <a:ext cx="6856753" cy="50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chemeClr val="tx1"/>
                </a:solidFill>
              </a:rPr>
              <a:t>Ordenació amb una funció d’ordenació pròpia: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5D3880E-2B73-1CEB-215C-6D207324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3" y="2123432"/>
            <a:ext cx="4363059" cy="3115110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96DDA38F-B957-78D1-41A1-27B7140F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83" y="5369800"/>
            <a:ext cx="2962688" cy="457264"/>
          </a:xfrm>
          <a:prstGeom prst="rect">
            <a:avLst/>
          </a:prstGeom>
        </p:spPr>
      </p:pic>
      <p:sp>
        <p:nvSpPr>
          <p:cNvPr id="78" name="Subtítulo 2">
            <a:extLst>
              <a:ext uri="{FF2B5EF4-FFF2-40B4-BE49-F238E27FC236}">
                <a16:creationId xmlns:a16="http://schemas.microsoft.com/office/drawing/2014/main" id="{2CB60F97-0FE9-BBA0-CB34-CDEDEE41EE2E}"/>
              </a:ext>
            </a:extLst>
          </p:cNvPr>
          <p:cNvSpPr txBox="1">
            <a:spLocks/>
          </p:cNvSpPr>
          <p:nvPr/>
        </p:nvSpPr>
        <p:spPr>
          <a:xfrm>
            <a:off x="5887871" y="2115014"/>
            <a:ext cx="5711697" cy="2965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chemeClr val="tx1"/>
                </a:solidFill>
              </a:rPr>
              <a:t>La funció d’ordenació: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-Ha de rebre dos paràmetres d’entrada.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-Pot implementar qualsevol lògica d’ordenació.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-Ha de retornar un 0 si ambdós entrades tenen el mateix ordre.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-Ha de retornar un número més gran que 0 si la primera entrada té un ordre prioritari.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-Ha de retornar un número més petit que 0 si la segona entrada té un ordre prioritari.</a:t>
            </a:r>
          </a:p>
          <a:p>
            <a:pPr algn="l"/>
            <a:endParaRPr 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DBC336-C309-F0A0-B393-2CEA7FC4F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E72620-13A1-6E60-1FFB-2035192B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EF4C18-C0C1-5E20-7D83-9D7A904D6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E3B715-742E-145C-FBEB-DCAD0B2A0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C0D8D9-513B-EE4D-79F9-16254521F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7DA602-66BC-C754-ABBC-3BE5A284A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AD095D-270E-E950-7EE5-C9822596D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09AA5D-3C0C-3EE0-CAAA-15EE208DD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46C5EC-8534-2D01-02C9-227C7C12B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916A90-02FF-5F14-F080-CCFD68931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F2D9AD-5969-C135-85CC-1F18C0EDA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188110-332A-F028-E6BF-540C34FAE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190331-386F-EB54-B4C5-D6952033F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22B43E-4942-3E51-356C-AB76AD25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D36F95-9D2C-0227-CC3E-7B9D689E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9D78DB-45F9-D9EA-064C-F408FB305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9D8A09-7AB7-C73F-D392-14988E0D7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4DDE6D8-CEDA-9F2F-6FF9-FB9A16074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6ADDBB-25B3-774D-4B66-9D0A06155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B3ADF66-4285-6BCB-BD99-9BB2AAFCA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F6514F-B65B-D521-B5B2-C58D79611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02EEF6-133C-6F02-D643-A14654342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CDEC9F-7404-F9F1-4054-8A7BDC213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7C0753-6408-E371-DB82-0285EB021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AF3B34-3B91-26A7-246A-8E95CA48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295649-E55F-2FFC-A67F-4787E51CE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8CC868D-7757-B6A1-D1E2-7945C2C2A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5A88CC-4C6A-F53C-0CF3-3615E4E56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E9D358-0312-8259-62AF-C2DC6037F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6DDD50-5A3A-CABC-CEBF-718F0AD21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7A34C8-415F-A25F-1A20-CBD0D1635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BA1E9D-25DC-F9C6-F189-33D29803B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9178872-503D-80AB-EC2D-21AD850E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9CCC04B-7A6B-9780-561C-02897F6D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7C7A77D-B6F1-741C-AB17-DABA48AA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37AC35-A766-8FC2-9998-4CD05D191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3620F5-4A92-36A9-7A19-D8112A1BD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18425C-6982-0FE4-FCE0-CFE7EE40D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42BA254-6493-AF09-8276-AAEDDC975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64787C3-C04C-0863-5CE3-BFE4545D9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4C2D80-1E33-1865-7C97-ECC648E03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9D2014-9AA8-0ECB-6C48-F58AEDB2F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47F225-8292-B0C5-2D35-A93615FAC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ABCDE2-B4C0-5E91-864B-CBAFA6F5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4E625F1-055C-695E-9BA3-4B4C8962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CDC44F8-75C9-A7A9-A693-E606DFE8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278C9CC-3915-FA38-617F-03BE004DE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342C469-6AC7-7513-9FA5-EDBA52AAC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8E742B-EC74-AF5B-135B-AF3613A44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5C954B-0897-EE3A-341B-A88E49CEE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F98C7A-BDF5-9BE8-1A61-CA6727DFD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B7A2491-275C-E16C-D5C5-5FAA22CD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4CB14-0CCB-B644-B9C5-5B6B43AA0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12DC3BA-1EE1-CF5B-E80C-EF51F6DDF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1B1095-BD85-4B77-BAD3-78D4E8CFB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7452A1F-B0F1-1073-47F3-1CC4F35ED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95399F0-9C88-09F8-BF04-935C56CE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98975BF-11CA-D15F-993B-37E6DCAAC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A8979C8-77A9-6DDA-1322-D0CF1E3F2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C7CB5AE-8DB8-BCEE-B69A-8C6F15B3F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AE9726A-747F-AE9A-29E1-91D4B46C9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1A713E-0688-9695-4B36-D59BC6721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06BBE4-F2C7-F538-82EC-103BBFC5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561DE3-3742-EB26-85B2-90392970A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594D5E-2CA7-698C-3207-59F6BEA67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CB6FA66-D8B9-160F-105A-D6CC65F71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01387BA-1352-6557-EBE2-4D7E196D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9EF29A43-24F7-21C3-367E-11BC244D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ACF6D85-7260-4087-312C-94B236E62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FBE919-78CF-B48B-2056-1F9E56AA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7186170-31B2-B23B-8EE5-F1C252A2F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71D14E2-0513-E037-0E22-0A6B67DB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4F1CF86-C10B-3ED3-B85A-6A06358C7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423714-AB8F-9C24-5992-D1872460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F817AF-6817-79F5-7A8F-CCA11693E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FBA411-7C76-4044-C363-0F3DE913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6A2CBCD-1044-FBB3-73E8-871C44546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BE82B1-A27F-C325-A03D-1644ED1CA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F746379-DBBB-C2B9-40A6-911BD295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63B0F97-0050-7093-2E09-E58B1F131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FE648AE-73D9-5D6B-B269-C97471A6F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7677635-44BC-200D-DD6C-7FE2B597B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5C1B922-33C6-3659-A2C0-606152AA6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B14A31-5A6C-1BC6-DF17-D89DBC6FB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8E96187-CC3D-9D09-74E0-82EECE812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4CC567F-2BD2-7890-B489-F8A51C787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288DBAE-3A75-D2BF-AF8B-7B6BD063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EBA10C-23E3-8076-7AA6-8F8524985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3335E8F-59E0-6455-3258-D46D04B42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3104A2-AF86-E3BB-5BFA-4F34726C7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4DA86CD-8E5C-B4BC-640B-38C706ADF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4CE6B16-5356-FAA4-1CFB-55B7A55E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DDA8310-B7DA-9A99-9B10-BFAA76159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B545ECD-9343-F3DB-CAB7-AFC3E5367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93D9D6D-8C7B-1B47-97AF-9AE4EB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E4E0A8D-6A00-D7B7-3396-5B97A794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6F16273-2C44-6CA9-459A-35F961534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2CBAB1E-E93D-17E8-79A0-DD738063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DEDEC21A-2EFD-58AA-C5F0-9EE754DF120A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6E1B17-3B6C-06AA-02E5-C99FD91BB9B7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9E91EF5-F407-9036-B4DF-4471DA52909E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NODE LISTS I HTML COLLECTIONS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A20ABB22-6901-392F-CB65-D96DBD40A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05FE52C-DE03-614D-9A53-9F04B1B0D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4604" y="5733038"/>
            <a:ext cx="2565115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i="1">
                <a:solidFill>
                  <a:schemeClr val="tx1"/>
                </a:solidFill>
              </a:rPr>
              <a:t>Array.from(collection)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0D7A522F-80CA-6869-2554-75DF2DB2AB19}"/>
              </a:ext>
            </a:extLst>
          </p:cNvPr>
          <p:cNvSpPr txBox="1">
            <a:spLocks/>
          </p:cNvSpPr>
          <p:nvPr/>
        </p:nvSpPr>
        <p:spPr>
          <a:xfrm>
            <a:off x="1308563" y="1708823"/>
            <a:ext cx="2443761" cy="50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>
                <a:solidFill>
                  <a:schemeClr val="tx1"/>
                </a:solidFill>
              </a:rPr>
              <a:t>getElementsBy</a:t>
            </a:r>
            <a:r>
              <a:rPr lang="en-US" sz="1800" i="1">
                <a:solidFill>
                  <a:schemeClr val="tx1"/>
                </a:solidFill>
              </a:rPr>
              <a:t>* 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998C91F-7289-1A21-6D0B-931BC36556D3}"/>
              </a:ext>
            </a:extLst>
          </p:cNvPr>
          <p:cNvCxnSpPr>
            <a:cxnSpLocks/>
          </p:cNvCxnSpPr>
          <p:nvPr/>
        </p:nvCxnSpPr>
        <p:spPr>
          <a:xfrm>
            <a:off x="4187604" y="2058947"/>
            <a:ext cx="15985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12247DB7-E146-0CD1-724D-37C73DC7161B}"/>
              </a:ext>
            </a:extLst>
          </p:cNvPr>
          <p:cNvSpPr txBox="1">
            <a:spLocks/>
          </p:cNvSpPr>
          <p:nvPr/>
        </p:nvSpPr>
        <p:spPr>
          <a:xfrm>
            <a:off x="4383105" y="1602886"/>
            <a:ext cx="1267058" cy="50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chemeClr val="accent1"/>
                </a:solidFill>
              </a:rPr>
              <a:t>retornen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5745CA6-350B-B1AB-6561-2F5BF09E9072}"/>
              </a:ext>
            </a:extLst>
          </p:cNvPr>
          <p:cNvSpPr txBox="1">
            <a:spLocks/>
          </p:cNvSpPr>
          <p:nvPr/>
        </p:nvSpPr>
        <p:spPr>
          <a:xfrm>
            <a:off x="6277052" y="1750669"/>
            <a:ext cx="2443761" cy="50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>
                <a:solidFill>
                  <a:schemeClr val="tx1"/>
                </a:solidFill>
              </a:rPr>
              <a:t>HTMLCollection</a:t>
            </a:r>
            <a:endParaRPr lang="en-US" sz="1800" i="1">
              <a:solidFill>
                <a:schemeClr val="tx1"/>
              </a:solidFill>
            </a:endParaRPr>
          </a:p>
        </p:txBody>
      </p:sp>
      <p:sp>
        <p:nvSpPr>
          <p:cNvPr id="41" name="Subtítulo 2">
            <a:extLst>
              <a:ext uri="{FF2B5EF4-FFF2-40B4-BE49-F238E27FC236}">
                <a16:creationId xmlns:a16="http://schemas.microsoft.com/office/drawing/2014/main" id="{1E135187-8785-F225-F9AE-91F9FC0C50B3}"/>
              </a:ext>
            </a:extLst>
          </p:cNvPr>
          <p:cNvSpPr txBox="1">
            <a:spLocks/>
          </p:cNvSpPr>
          <p:nvPr/>
        </p:nvSpPr>
        <p:spPr>
          <a:xfrm>
            <a:off x="1308707" y="2785952"/>
            <a:ext cx="2614098" cy="50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>
                <a:solidFill>
                  <a:schemeClr val="tx1"/>
                </a:solidFill>
              </a:rPr>
              <a:t>querySelectorAll</a:t>
            </a:r>
            <a:r>
              <a:rPr lang="en-US" sz="1800" i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7089107-2EC7-8969-155F-8148A8888C1B}"/>
              </a:ext>
            </a:extLst>
          </p:cNvPr>
          <p:cNvCxnSpPr>
            <a:cxnSpLocks/>
          </p:cNvCxnSpPr>
          <p:nvPr/>
        </p:nvCxnSpPr>
        <p:spPr>
          <a:xfrm>
            <a:off x="4187748" y="3136076"/>
            <a:ext cx="15985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ítulo 2">
            <a:extLst>
              <a:ext uri="{FF2B5EF4-FFF2-40B4-BE49-F238E27FC236}">
                <a16:creationId xmlns:a16="http://schemas.microsoft.com/office/drawing/2014/main" id="{DF8744AF-81BA-BD5C-1199-08C474E4A514}"/>
              </a:ext>
            </a:extLst>
          </p:cNvPr>
          <p:cNvSpPr txBox="1">
            <a:spLocks/>
          </p:cNvSpPr>
          <p:nvPr/>
        </p:nvSpPr>
        <p:spPr>
          <a:xfrm>
            <a:off x="4383249" y="2680015"/>
            <a:ext cx="1267058" cy="50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chemeClr val="accent1"/>
                </a:solidFill>
              </a:rPr>
              <a:t>retorna</a:t>
            </a: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28B98068-7A83-D765-8792-D6F7F95401DE}"/>
              </a:ext>
            </a:extLst>
          </p:cNvPr>
          <p:cNvSpPr txBox="1">
            <a:spLocks/>
          </p:cNvSpPr>
          <p:nvPr/>
        </p:nvSpPr>
        <p:spPr>
          <a:xfrm>
            <a:off x="6265808" y="2843877"/>
            <a:ext cx="2443761" cy="50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>
                <a:solidFill>
                  <a:schemeClr val="tx1"/>
                </a:solidFill>
              </a:rPr>
              <a:t>NodeCollection</a:t>
            </a:r>
            <a:endParaRPr lang="en-US" sz="1800" i="1">
              <a:solidFill>
                <a:schemeClr val="tx1"/>
              </a:solidFill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5900371A-2B16-7AA6-D474-14760B37670E}"/>
              </a:ext>
            </a:extLst>
          </p:cNvPr>
          <p:cNvSpPr/>
          <p:nvPr/>
        </p:nvSpPr>
        <p:spPr>
          <a:xfrm>
            <a:off x="6085625" y="1533813"/>
            <a:ext cx="3025194" cy="415739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Subtítulo 2">
            <a:extLst>
              <a:ext uri="{FF2B5EF4-FFF2-40B4-BE49-F238E27FC236}">
                <a16:creationId xmlns:a16="http://schemas.microsoft.com/office/drawing/2014/main" id="{4EDC87A0-7C67-1238-04EB-464F84D885A1}"/>
              </a:ext>
            </a:extLst>
          </p:cNvPr>
          <p:cNvSpPr txBox="1">
            <a:spLocks/>
          </p:cNvSpPr>
          <p:nvPr/>
        </p:nvSpPr>
        <p:spPr>
          <a:xfrm>
            <a:off x="6228170" y="3654598"/>
            <a:ext cx="2869388" cy="2036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-Tenen </a:t>
            </a:r>
            <a:r>
              <a:rPr lang="en-US" sz="1800" b="1" i="1">
                <a:solidFill>
                  <a:schemeClr val="accent5">
                    <a:lumMod val="60000"/>
                    <a:lumOff val="40000"/>
                  </a:schemeClr>
                </a:solidFill>
              </a:rPr>
              <a:t>.length</a:t>
            </a:r>
          </a:p>
          <a:p>
            <a:pPr algn="l"/>
            <a:r>
              <a:rPr lang="en-US" sz="1800" b="1" i="1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Es poden indexar [pos]</a:t>
            </a:r>
          </a:p>
          <a:p>
            <a:pPr algn="l"/>
            <a:r>
              <a:rPr lang="en-US" sz="1800" b="1" i="1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Es poden iterar (</a:t>
            </a:r>
            <a:r>
              <a:rPr lang="en-US" sz="1800" b="1" i="1">
                <a:solidFill>
                  <a:schemeClr val="accent5">
                    <a:lumMod val="60000"/>
                    <a:lumOff val="40000"/>
                  </a:schemeClr>
                </a:solidFill>
              </a:rPr>
              <a:t>for..of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algn="l"/>
            <a:r>
              <a:rPr lang="en-US" sz="1800" b="1" i="1">
                <a:solidFill>
                  <a:srgbClr val="FF0000"/>
                </a:solidFill>
              </a:rPr>
              <a:t>-</a:t>
            </a:r>
            <a:r>
              <a:rPr lang="en-US" sz="1800" b="1">
                <a:solidFill>
                  <a:srgbClr val="FF0000"/>
                </a:solidFill>
              </a:rPr>
              <a:t>No tenen mètodes propis d’array </a:t>
            </a:r>
            <a:endParaRPr lang="en-US" sz="1800" b="1" i="1">
              <a:solidFill>
                <a:srgbClr val="FF0000"/>
              </a:solidFill>
            </a:endParaRPr>
          </a:p>
        </p:txBody>
      </p:sp>
      <p:sp>
        <p:nvSpPr>
          <p:cNvPr id="84" name="Subtítulo 2">
            <a:extLst>
              <a:ext uri="{FF2B5EF4-FFF2-40B4-BE49-F238E27FC236}">
                <a16:creationId xmlns:a16="http://schemas.microsoft.com/office/drawing/2014/main" id="{E865B249-356C-75E6-07F9-CF807D237B52}"/>
              </a:ext>
            </a:extLst>
          </p:cNvPr>
          <p:cNvSpPr txBox="1">
            <a:spLocks/>
          </p:cNvSpPr>
          <p:nvPr/>
        </p:nvSpPr>
        <p:spPr>
          <a:xfrm>
            <a:off x="9525041" y="5060029"/>
            <a:ext cx="2074527" cy="906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rgbClr val="00B050"/>
                </a:solidFill>
              </a:rPr>
              <a:t>S’han de convertir a Array:</a:t>
            </a:r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A2EB8FCF-F4F5-3AB9-3DDE-5587A110E26F}"/>
              </a:ext>
            </a:extLst>
          </p:cNvPr>
          <p:cNvCxnSpPr>
            <a:cxnSpLocks/>
          </p:cNvCxnSpPr>
          <p:nvPr/>
        </p:nvCxnSpPr>
        <p:spPr>
          <a:xfrm>
            <a:off x="8485001" y="5408847"/>
            <a:ext cx="99960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ubtítulo 2">
            <a:extLst>
              <a:ext uri="{FF2B5EF4-FFF2-40B4-BE49-F238E27FC236}">
                <a16:creationId xmlns:a16="http://schemas.microsoft.com/office/drawing/2014/main" id="{3FD8CA80-00E3-D867-3E63-8AC10F91A5B8}"/>
              </a:ext>
            </a:extLst>
          </p:cNvPr>
          <p:cNvSpPr txBox="1">
            <a:spLocks/>
          </p:cNvSpPr>
          <p:nvPr/>
        </p:nvSpPr>
        <p:spPr>
          <a:xfrm>
            <a:off x="7181725" y="2078828"/>
            <a:ext cx="802311" cy="670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>
                <a:solidFill>
                  <a:srgbClr val="FFC000"/>
                </a:solidFill>
              </a:rPr>
              <a:t>~</a:t>
            </a:r>
          </a:p>
        </p:txBody>
      </p:sp>
      <p:sp>
        <p:nvSpPr>
          <p:cNvPr id="120" name="Subtítulo 2">
            <a:extLst>
              <a:ext uri="{FF2B5EF4-FFF2-40B4-BE49-F238E27FC236}">
                <a16:creationId xmlns:a16="http://schemas.microsoft.com/office/drawing/2014/main" id="{A2A14876-1C52-E9AE-9234-0E8F9F2102E8}"/>
              </a:ext>
            </a:extLst>
          </p:cNvPr>
          <p:cNvSpPr txBox="1">
            <a:spLocks/>
          </p:cNvSpPr>
          <p:nvPr/>
        </p:nvSpPr>
        <p:spPr>
          <a:xfrm>
            <a:off x="7160958" y="2237420"/>
            <a:ext cx="802311" cy="670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>
                <a:solidFill>
                  <a:srgbClr val="FFC000"/>
                </a:solidFill>
              </a:rPr>
              <a:t>~</a:t>
            </a:r>
          </a:p>
        </p:txBody>
      </p:sp>
      <p:sp>
        <p:nvSpPr>
          <p:cNvPr id="121" name="Subtítulo 2">
            <a:extLst>
              <a:ext uri="{FF2B5EF4-FFF2-40B4-BE49-F238E27FC236}">
                <a16:creationId xmlns:a16="http://schemas.microsoft.com/office/drawing/2014/main" id="{82022418-EC16-97A4-4790-2CB9BC1AD6E3}"/>
              </a:ext>
            </a:extLst>
          </p:cNvPr>
          <p:cNvSpPr txBox="1">
            <a:spLocks/>
          </p:cNvSpPr>
          <p:nvPr/>
        </p:nvSpPr>
        <p:spPr>
          <a:xfrm>
            <a:off x="9342862" y="1769194"/>
            <a:ext cx="2074527" cy="362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1">
                <a:solidFill>
                  <a:schemeClr val="tx2"/>
                </a:solidFill>
              </a:rPr>
              <a:t>live collection</a:t>
            </a:r>
          </a:p>
        </p:txBody>
      </p:sp>
      <p:sp>
        <p:nvSpPr>
          <p:cNvPr id="122" name="Subtítulo 2">
            <a:extLst>
              <a:ext uri="{FF2B5EF4-FFF2-40B4-BE49-F238E27FC236}">
                <a16:creationId xmlns:a16="http://schemas.microsoft.com/office/drawing/2014/main" id="{282764D4-84E3-2737-4748-5CA3B8511D72}"/>
              </a:ext>
            </a:extLst>
          </p:cNvPr>
          <p:cNvSpPr txBox="1">
            <a:spLocks/>
          </p:cNvSpPr>
          <p:nvPr/>
        </p:nvSpPr>
        <p:spPr>
          <a:xfrm>
            <a:off x="9342861" y="2869946"/>
            <a:ext cx="2074527" cy="362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1">
                <a:solidFill>
                  <a:schemeClr val="tx2"/>
                </a:solidFill>
              </a:rPr>
              <a:t>static collection</a:t>
            </a:r>
          </a:p>
        </p:txBody>
      </p:sp>
    </p:spTree>
    <p:extLst>
      <p:ext uri="{BB962C8B-B14F-4D97-AF65-F5344CB8AC3E}">
        <p14:creationId xmlns:p14="http://schemas.microsoft.com/office/powerpoint/2010/main" val="158507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1F8D78-763F-1EBF-5141-83B4161F4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184511-841A-30F8-90D6-D86BB95D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996D5A-EE2C-3F98-C62F-71659DEC6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B00A85-5C3E-6E56-7016-F887E891F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B03CE6-462E-9373-7C65-A1A7E849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CDBCCC3-9571-B13C-7950-883F8C198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6132FC-316C-BC17-57EF-BDBE465ED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1997C3-9B12-4B33-45E3-33D5DA3B4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391A48-69DD-88C6-FBF1-140B338EF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CB154C-81A6-C951-5D97-1AD90D0EC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12FA8E-313B-0053-6FEB-0E55C8AE4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78A8FD-1BE1-0B65-04A0-3EB638345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344509-D164-2B53-6AF0-81D4DBB21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0AF3B8-7D6D-C4B3-30D6-3D8D89F15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2A8418-0137-EFC9-A210-A8747D8F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C32B3A-F1A8-EF88-D966-9E55C8D95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D1A34C-2DCA-3AE0-BE61-4C59E267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DA1F44-6967-B53A-17F2-03F5CA3C2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CB79AF-A1E5-3E3D-7C80-FA5EA16A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3DCD9B2-4F7A-F699-C1D7-8B7AA15C9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F4EAE3-879B-8A11-6BCE-143B80FE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7EB930-3255-D273-7DCA-AA8AEAAC5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D394D6-554E-A757-014E-2C97BD734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D2DE29-C3BB-9535-3071-49D71221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D6B9F5A-BD39-ABC5-ED33-516F67598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329AC6-D3BE-810A-5532-46462BEEE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B9D3A5-BD0F-E4C6-254A-B97C6E8F3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443BCFF-7C42-B86D-3CD2-9751A9A5D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C19D10-BCFA-7305-FF84-643EB4CEC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7EE31BB-FC53-8254-C42F-B22D69689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4BC445A-9A81-BDA0-4D57-6896D3BC8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CD7A16-4EBA-9EB2-625B-1DD0C10CC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CA8DF1C-AFDA-1D8B-03FC-4EBD7CFEF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E81B6E8-39FF-6A10-9079-B802B7CE3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12FC5FF-11AA-046B-B6E1-0AF48B61E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77FA0C-F03B-4182-DC8F-5442A8550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0C7D3F-DEAB-CEC0-8D76-AFF25DE9A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D327D57-44DD-D5DE-D5D7-B25BECF96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87471B4-6853-2990-4FB8-E56026DA0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DAB326-14A8-6D5E-9881-12C32EDAA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B714983-7383-B977-0AC5-449D2A5CA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A536692-0C60-69FA-608A-EA422E33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3D666C-08A7-9FBF-8C65-E61456F3A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455BDA-50F7-2C89-8DB1-998D3D813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A821535-685A-1F1A-00B1-3010D5F5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82BDB5F-C308-EA10-B825-E53D0057C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F06D5A-7110-D93C-5620-8E0E9ACEE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364537-D637-3DE9-FF8C-CBA018919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4072A31-9C8F-28A7-7D51-E385151D2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9BD8E83-8AC7-DAA4-6560-304D0F131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53673C-D272-8344-584B-7C53F8552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2D126E-3335-75AB-72D6-0A146611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A2DF52F-DDD3-0319-A5D3-19B2607BE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BE96AA4-5B85-1C49-AFDC-DB751B80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A80218-B73F-39D7-BC3E-7BC7CA9DD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B5B06A-D5E3-22FA-5534-553F4072C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8C3730-0C2D-5D69-69B9-6AC96E067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E31C59B-3777-8058-B779-B40344544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C94DA97-34B5-FC2E-9387-39EAA6850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93E5AE2-702E-B191-8C15-17CD15162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4455460-30D1-EC70-D0DA-356A2F19F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13DFAB-D011-9599-38E5-071AFFBD1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C8B8297-4279-EA9F-B89F-E2BEE1D46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0D97792-674B-F1A6-F666-B3447287E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8C4588E-D985-3798-A3AA-F03EE303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5D5C781-0D9B-4440-2358-F08FDA49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440102-6094-BEF4-461E-E80331C3B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B795B5BE-E0BE-34A9-562E-B9A7B430B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BC2DB4B-C094-9C5B-A2D6-7096D216E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A071DF-88A8-E699-6B91-76C15C636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591146D-A6D1-2649-44FD-AA70F67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C050E5B-49B9-670D-00D9-ED3CAAD6D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E88BF01-A81E-9E12-6233-575C200A0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DD06EAC-E215-0BC8-4667-396ACA91C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1EEE753-E167-A76D-75F3-3B6A08F3C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2A9F795-CCD0-9D35-7D4E-A18EE17B6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9E2DD2F-93FB-2C9C-6B55-1721DAE2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6832BEB-A1BE-7171-829A-652F3C50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3A55865-CFBB-055B-197F-40390CC66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400505-CDA1-6ECC-7073-AE461BB42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907CF0E-2B7A-191B-FDBF-98496AFAA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6A38452-FC71-3421-DB32-BF9D3A1F5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920A71F-D96B-BC0F-9746-EE2CD6F85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B7270B0-1E70-673C-32CE-E53564CE2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4CF1C7D-D9AC-417E-11B4-5C1731801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00BA6B-AAC4-1E5D-9F73-8F6C54068F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A212F53-C273-AEC5-C3FA-A6199A02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BBEEA37-7D6C-4EA4-1007-A9352400D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26798D9-BB95-7D68-B447-BC95B5BC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4C6B2B-FDDD-6CCA-6EE4-0E9B31115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BA3B173-A8F6-7A33-D950-543D848D8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55E6E77-F4F2-F933-2E1F-8D165A771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F00A414-5607-CD33-D442-6F8D251FD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4031D40-F063-6613-EBFC-A024187AA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A59A025-C3AC-9804-99EC-F23998A46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69D88D-22E7-C34F-40B4-F53DFA2C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708DC8A-CF8A-9C6D-9847-1331A0C7E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7BF04FE-CC5A-AF67-7308-3FF38EB31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6948CCF8-3F2C-4F34-F81B-9B8C24CC7606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46F2EF-6669-6D59-636C-75C9A2B8AF2B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F8A94D86-5FA0-ACC5-63ED-88BFB76CCADF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TRANSFORMACIÓ D’ARRAYS: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SORT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4CD12ED4-C88E-3D09-9CB4-8F534AD7B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id="{7747B7D6-ADE9-15FD-35A7-7D4E48B9DE39}"/>
              </a:ext>
            </a:extLst>
          </p:cNvPr>
          <p:cNvSpPr txBox="1">
            <a:spLocks/>
          </p:cNvSpPr>
          <p:nvPr/>
        </p:nvSpPr>
        <p:spPr>
          <a:xfrm>
            <a:off x="873915" y="1524780"/>
            <a:ext cx="6856753" cy="50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chemeClr val="tx1"/>
                </a:solidFill>
              </a:rPr>
              <a:t>Ordenació amb una funció d’ordenació pròpia: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B557C1C2-5134-4B04-A60E-E94CB786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066" y="4681997"/>
            <a:ext cx="2962688" cy="457264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370FD587-54A0-46AA-A1D6-C2116DB2C475}"/>
              </a:ext>
            </a:extLst>
          </p:cNvPr>
          <p:cNvSpPr txBox="1">
            <a:spLocks/>
          </p:cNvSpPr>
          <p:nvPr/>
        </p:nvSpPr>
        <p:spPr>
          <a:xfrm>
            <a:off x="1578729" y="2187283"/>
            <a:ext cx="6856753" cy="9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rgbClr val="00B050"/>
                </a:solidFill>
              </a:rPr>
              <a:t>Típicament, amb arrays numèrics farem servir la següent funció d’ordenació: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4E80B2-B4FD-6A14-9F26-E107A485F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67" y="3110901"/>
            <a:ext cx="4637264" cy="133579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96DADED-F0E7-02E6-8CDA-CD60C640C967}"/>
              </a:ext>
            </a:extLst>
          </p:cNvPr>
          <p:cNvSpPr/>
          <p:nvPr/>
        </p:nvSpPr>
        <p:spPr>
          <a:xfrm>
            <a:off x="4205659" y="3583479"/>
            <a:ext cx="2570452" cy="41257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8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ELS ARRAYS PODEN BARREJAR TIPUS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8DFC18-83F8-FCDE-6AB1-111F84A4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8" y="1853027"/>
            <a:ext cx="10712976" cy="16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7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A56EE-097E-23AA-DBF3-5E892DB3B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52220C-55E7-2401-BBCA-B802E3B77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0D7E6E-60D8-EA10-5F32-42C8EB9BF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4A4CA4-BF79-1138-8096-3E714845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1A1826-5160-5985-0FF1-6EE72BE84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B31A94-882A-6C66-A54B-FD4A45C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28D384-1AE8-8551-6235-38272E54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413EF7-F2FE-206E-83BD-C2B9270CB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C6D06FF-C710-BB68-3FE8-4735E8E4A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3A3363-DF8A-A026-E914-D1533D697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ADD73F-A09C-0917-A73B-2F7483043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D36734-3898-CD78-4F60-ACCBBBD7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BC095D-A933-D3A4-9A04-ADE7E574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370C0E5-3E7A-AC8F-C90D-2BF281063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EF16D7-D150-9825-B23F-F1B74F82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DF960F-8257-2DFA-4332-00650131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8431EF-24EC-7221-0DAC-C4E43E38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08485-B266-78A8-7DAD-7C0BED1C8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5B0F98-61E0-2420-9DB1-27F3D7CF2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5B61C6-0AC0-922D-4181-8E631CF7D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DD3266-5544-4137-8A42-1B31B92E4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E68039-E836-FB72-5A9D-4C6D8C713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FD7338-CB43-2B55-A978-297830ACA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F1041D-31C0-9383-1912-CF53C26F8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B73421E-7CF1-1EAC-ACD8-1B50E2FE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69E14B-9C4D-6E90-8E36-0FB69B497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058D35-9C2E-0FBB-52A9-DBFD3B1DC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B813DF-951C-4EE4-8701-E4FEDB527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ED7D9F-CE22-9471-968C-226BAFDF4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96D418A-55A3-4341-CD72-2EC830ADF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C7E82BD-F6ED-8A99-2CEF-332130831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C66F5E9-954C-0DE4-4025-0F4910D12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0AFCCB5-D65E-16CB-05EF-6742B4B88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1426300-8C09-D250-F021-E0D088A48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C4935B0-3B86-F4B5-375E-8571DE714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01C435-AFE4-78F4-F4F7-C8B73D9D6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A40179-7CA3-49EA-2040-49CE2710B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09DBBF-3534-7932-0834-9ED015D2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EE52734-C374-182C-754D-A561FA631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E146D9-B423-723F-1031-FDECE4D8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E35F70-DB89-2EE0-7D2A-C33ACAF28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F910470-B6AD-AEF4-E211-B2238B6E6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681B5E6-49A6-732D-3105-FE7AADBA7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214524-9DEE-2A3C-5A71-A4EFA4576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7D32087-50EE-1B0B-E356-84C5ACF3D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3CAF8F6-17A9-F64B-4627-84391B0CB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DEF739A-DB90-98BB-13B8-F0C6AF847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E399D7E-28DC-D126-2434-FC70B6D47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50D7C6F-1891-630D-9178-975F723F2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AAF2E3A-F527-9B76-920F-9F7FE9F24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3D58948-ED18-6A94-6B7D-6DD2FFF3F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BDE8677-522F-35F6-B0FB-99DDF1102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7DE517-0D9D-F5E9-F0A5-0B7EB7AEC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80DB688-7501-C761-FB65-C11FA9DC4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1936F82-DA38-556A-7BDC-37B8F2F21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B765DA8-3D5A-216A-5B7C-867573A16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9A139C6-F081-6EBC-A910-E831837C8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E081D46-750D-2608-B2B1-2D3BFB17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00464-095C-F98F-C7ED-D34C1FDCE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15BFC2C-D403-1EA7-25BE-5158F3B9E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CD03DB6-F43D-334C-0C4F-9B52AECD5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5763C25-5025-788B-CCE1-A390BCC8B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F3CC357-F449-B56C-58A0-53DB29E4B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C58B8B-94C6-BB73-7088-C7E198603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CD20F8F-5BB6-5B04-F8B6-3A34D205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72AF61D-3F36-54D4-0431-EA4208F76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98EA6C4-CAE8-DAD3-BFFC-6B7197E8F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A5E1B32D-13AB-8BE6-56DC-8F4074F54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2E8F958-4E2B-4DE7-FA3C-C8C34D7A6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22A4A45-5BA9-72C9-73D1-631F5C99C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CCB86D-9CE5-3129-2A30-C62462475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C3DC4F4-BB8B-E15E-F05B-D88A093D7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1F735C3-7762-6B53-B629-6020D2DB7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305A8FA-15EA-B887-9C30-1586D63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0BCE6F3-7D52-99A5-43D7-94ECD4A7D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D6ACA60-E4FB-A9BE-5543-92371F4E4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78A291-0218-1596-49EF-7FD3934D4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7AE1B0B-CD85-9582-617F-49EBA0EC4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A725FAA-0ABB-98FC-F3A8-BA5DF78D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DD0A36-4B4A-E47C-DA52-EBFC2C78C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51B3E59-4593-3A17-FC1D-E560694DC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011A7F-98FB-103F-4E23-390B24DBE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6BBBE9-1A38-3BC0-8B8F-A7846C07E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1C270ED-A0FD-E535-4D4C-1DD12A0A6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AE463A-3659-64FE-8E2F-9A052E8C3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C18F7B1-9916-A624-C0DB-87008E7A5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2DF4E61-F670-9560-FE73-A42FCAF2E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85C01C-6350-CBF8-54EC-4EB0745CE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1279F52-B7A2-BCDB-85B3-E12B547D7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CCE0DFA-A913-B9A6-80B9-71586E661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C1CE02-2854-09DE-D0AB-40EDF782A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F356BEC-5588-1728-A181-B87BC6A7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4987B6E-A315-6317-612F-E7F72B501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C71DAB4-AF50-C8F5-DB8B-2B741C42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3FCE0AB-3762-1106-B941-8AF16E51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2D995C-5570-4E55-B6A2-EBCBF719E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8DC1414-57FD-5EF9-72CC-AA289E44F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2FE7E25-24BA-0784-D3E8-502C719AD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A31F44FE-2FD0-BCC3-E4B9-6DA2A6C4D75B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F17E54F-9B69-FB5A-3B42-690F896D6627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1068D42E-D730-45B8-7B58-30178FF6B28E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INSERCIÓ I ELIMINACIÓ D’ELEMENTS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EC58C93D-6BD9-8B23-B0DF-659255781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927BB22E-6726-CEAB-701F-4384281B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772" y="3165826"/>
            <a:ext cx="4401164" cy="1495634"/>
          </a:xfrm>
          <a:prstGeom prst="rect">
            <a:avLst/>
          </a:prstGeom>
        </p:spPr>
      </p:pic>
      <p:pic>
        <p:nvPicPr>
          <p:cNvPr id="120" name="Imagen 119">
            <a:extLst>
              <a:ext uri="{FF2B5EF4-FFF2-40B4-BE49-F238E27FC236}">
                <a16:creationId xmlns:a16="http://schemas.microsoft.com/office/drawing/2014/main" id="{D6BD6F5E-8644-1813-DE20-00DE4B1D6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16" y="2603503"/>
            <a:ext cx="5277587" cy="2400635"/>
          </a:xfrm>
          <a:prstGeom prst="rect">
            <a:avLst/>
          </a:prstGeom>
        </p:spPr>
      </p:pic>
      <p:sp>
        <p:nvSpPr>
          <p:cNvPr id="121" name="Subtítulo 2">
            <a:extLst>
              <a:ext uri="{FF2B5EF4-FFF2-40B4-BE49-F238E27FC236}">
                <a16:creationId xmlns:a16="http://schemas.microsoft.com/office/drawing/2014/main" id="{E76A8474-8536-C744-C935-7FCFEBD11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061" y="1612802"/>
            <a:ext cx="6856753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</a:rPr>
              <a:t>Mètodes que treballen amb el final de l’array</a:t>
            </a:r>
          </a:p>
        </p:txBody>
      </p:sp>
      <p:pic>
        <p:nvPicPr>
          <p:cNvPr id="1026" name="Picture 2" descr="Diseño PNG Y SVG De Corriendo Trazo De Color Animal De Guepardo Para  Camisetas">
            <a:extLst>
              <a:ext uri="{FF2B5EF4-FFF2-40B4-BE49-F238E27FC236}">
                <a16:creationId xmlns:a16="http://schemas.microsoft.com/office/drawing/2014/main" id="{349F5F72-C8D8-FCE6-E732-024A1AC5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20" y="69097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3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63354-EC26-26FE-59C5-50D2861B9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42DFF8-87E5-C18B-2A59-1846524D0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50D96D-D4FA-F9E5-D93C-1E050B68C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7BD00-2F3B-8CA5-0596-40E030895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B48B48-C8DA-2C7F-D561-19E6130B7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E8F80D-3D6A-63E3-856B-DBAACE07A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DF4DF8-7689-8C76-417E-7C6CCAB8C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CBAFF6-4B2A-033F-3F08-C08AAAFCA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FB88460-42F3-0E79-01C8-20E21977D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5A3ADB-D56D-E341-987F-79408EC8C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BE8456-17A3-C49C-93FC-0EF9194AC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D1DBC4-8749-A1E3-1ACB-81B715AC9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D6D5B8-FCDB-27E8-08EA-3804BEEB4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C677217-E88C-E9EA-8C0C-95CD3504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B457E4-96B0-DC77-C1B2-F8BC842E7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59FE03-28AE-8504-199D-79FFAF0C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D79587-A26A-5EAC-FC05-CD6D842EC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097A56-FB30-ADD7-1862-4E4B41EC2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5EE62C-0B6D-CD3B-8C5C-D61B2123F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DC31D2-2CD9-22D2-777F-BFD95041F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0724B9-261B-2FEF-0C4F-3344EFB7E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8899DE-A8E2-016E-0CF8-2A8C5890D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6657F-C443-A041-703E-09CFB503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077E76-0AE6-ACCC-013F-0AA827C32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921781-8C4F-9906-5249-47039412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60E4D39-7BB3-DA17-161A-F1D924587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E207EC-2C3F-3DCF-1DB6-732418DEB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9898CC-1E55-64F3-6C15-556D79C82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E80FA0-F439-C544-BF36-E30028286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FDCA338-30AC-4310-122F-4FDD4279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0BB85BD-2E27-A72F-713A-AE17DF91F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DB5ACB-3681-86C2-97D0-0F2103C9B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49B72F0-9CD8-75DD-E8A1-17DDDE715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0C56DFF-B84F-51A8-484C-0EFD30FB6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0F2F59-4FB1-F663-DFCF-4BE563121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6FCD4C-578F-9EAB-301E-7A606C83F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63D9AA-55FC-FD31-11D6-05019E92C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4C13A92-E24C-5C69-CEAA-662938D7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CE80E7-0C73-CB90-BE6A-BE85DC73C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323D29C-37AC-EC43-1446-BD6A4D88E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4292DD0-E571-AE83-04EE-F9BCD4595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FA9410-509B-6A50-D90C-24867BB34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F01278-EEA2-C8C5-64C4-9DC459554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E499ACA-27DD-6E21-9BDF-99770BE59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022C707-9CC5-48B6-FA23-A2EBB6F9A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F25672-476A-49F9-3DD3-F6207D1EB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7656C0-78A9-CCCA-F4EC-5D31193A0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F7418D-3BE6-AF9F-D060-CBA47527B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E2F814-108E-72D5-396E-F1AE21A54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B341437-3411-AB7C-DC04-F151E6F7B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E8AC7C-DACA-8972-9EBC-D7A9709E2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5976335-EF90-04BF-1334-F2680021D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76B50CA-4CB2-BEDB-AEC7-4CE6E5B3A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A6174BE-4099-BBEB-A5C9-2416CA1FB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DA6B4F-B8F3-380D-A69D-B4D7BF107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0B12DA-58B2-9538-585B-3691CC4AE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8A88407-9B08-0938-A968-B5A5E17B5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99B4AC9-3C13-6467-5539-15590B5B0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2D1541-2A91-CB7F-8994-CE719D283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D34DBB-BBC4-3E18-076F-0E942ECD3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A09FBD-2F65-F342-372E-91FA3C3D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7F294A4-A95E-D40C-6D8A-C11F61C5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88321E3-5A3F-6C70-1E32-0145AF56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8E4251F-0145-6F13-D128-B93268967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3A27A90-AB58-392E-6CFC-5D200D70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6C6694D-BBA7-111D-B2F9-4D5AB643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82CB647-DF2B-AE3E-318B-A4652A1D5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B3FAD6E-C4A6-F129-2801-F7CA48C0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F1DD6B9-4EA4-65DF-38CB-08E38139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144FBCF-6C57-37FD-8143-C3A9B2B6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C4A08CC-2CF4-B3BF-A4F5-741AA0407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F424531-2BB9-4A1F-06EF-17FD6C561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82AC5BE-BD2F-8C12-F83D-2488FE7F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498E6C4-E8D6-07DD-2951-16B5008EE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D23232C-0FB0-B4DB-82B5-5FF5CE683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02537A4-0FEE-457A-5AC9-3E832F4E2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12C05A-99B0-ECBF-112E-02D554B7D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32B1F2F-7A78-BF1D-4D4E-11B69118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934F17-0666-2084-E30F-BF7DA1D9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C49D7FC-8159-8DC1-3941-D12A6583F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4714DC9-37F0-28E0-DF41-237668026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1789470-CBBC-4C5B-A915-A1CD9EB80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242F783-F4A1-09E4-90C0-0FCAD0266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CC68C69-BF5B-EF59-A5CD-2E03B8A2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CC2917B-97D6-8A17-DB3C-3D0758AC9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6743F2A-CAF5-D8FF-7EFC-0433EA2A1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9D81339-DE52-F938-4F15-3BDA4D27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8AECEE3-E634-9523-F5D8-65ACB7319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C26DBBB-4530-968F-037B-95468F2A5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7639A1-78C2-07EF-FFF4-D7016BFA1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4A2C2AE-2A3E-4AC5-AA9E-C14EF548D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6D31901-0E05-3E1A-BE30-228AAF5EC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1BD150C-4208-D446-64A5-4F2C0F5F7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A27C52E-D71B-6A56-F4A7-D13B142FA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8FC3C91-B5D2-0739-9E2F-F95B0B491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80C6788-BFC0-0DBF-9E52-D2930DB0D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11E810E-9E73-ABE5-B36E-ACCA602CA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0967BE-79A3-14FA-E5CF-753E0A6BB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DCB5376D-6B64-6B45-933A-A0C938CBECAE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7132606-0960-93BF-B7E5-D28BB09AEA58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037DC75F-4689-25A8-C998-1366064BC525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INSERCIÓ I ELIMINACIÓ D’ELEMENTS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77E7C674-5122-57ED-B48E-4922443DF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1DD71FB-C1D9-010F-7982-89D965805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061" y="1612802"/>
            <a:ext cx="6856753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</a:rPr>
              <a:t>Mètodes que treballen amb el principi de l’array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FDBD3964-6746-2EAC-D7CB-4E809E5D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96" y="2695811"/>
            <a:ext cx="4305901" cy="1362265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2A249491-8E4C-B136-8DE6-976E9AA2D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55" y="2383611"/>
            <a:ext cx="5639587" cy="2314898"/>
          </a:xfrm>
          <a:prstGeom prst="rect">
            <a:avLst/>
          </a:prstGeom>
        </p:spPr>
      </p:pic>
      <p:pic>
        <p:nvPicPr>
          <p:cNvPr id="2050" name="Picture 2" descr="Tortuga - Iconos gratis de animales">
            <a:extLst>
              <a:ext uri="{FF2B5EF4-FFF2-40B4-BE49-F238E27FC236}">
                <a16:creationId xmlns:a16="http://schemas.microsoft.com/office/drawing/2014/main" id="{F9AAEB65-59A6-FF6E-7EEE-13020742C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139" y="1128330"/>
            <a:ext cx="1286118" cy="128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759D8-3EE4-A690-2339-0FB118590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5B612D-5ED4-BA2F-E9E6-72443C091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1A4DD0-D4AA-5399-644B-87CDA4B0D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FAFC83-6B90-5E39-917F-1AF9111D8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1D3861-DFC3-9C8D-4A2D-3C3DC9C8F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8B6D1-67E0-1BBD-17B0-D75D6C4E3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0E5A7-C3FD-57DC-DAB2-42F194ABB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00FAC0-F513-2DFA-84D2-79F43983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216044-E2F7-A506-39A6-367DD60BA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8814BE-A834-82CD-D942-0BF07FF92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C39BDE-FD8D-D4DE-3044-64ADF3A16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8F2506-66B6-E7B1-5825-4E29699D2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5E706EB-E467-D1A9-0BC8-0397A2115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29C39C-FD0C-511E-820A-3C2813E87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2F4C36-6548-E366-C557-10A9A9660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1B36A1-3933-4A02-C779-08EF5FC7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77A49C-7ED2-3321-2638-742380769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48EC15-2033-E6F1-67FF-CDC9B2219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52AED-6597-23D7-AE4F-9187C7462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8B5D3D-91DF-A1B1-E412-94B2B7576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DCA493E-E80A-9CD2-2A8B-862D131B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12C6BE-B0B8-D28D-5CF0-502820197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B4DEC7F-8B8B-91C4-FAC6-B0E67C698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FEB0741-829B-95A6-5FF2-4057EF2E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6A809D-AE8D-67FD-722E-7A008B854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8B5819-CBDB-07A1-DE68-0E0FAD1BA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6912D4-28F0-767B-14F0-070E9473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D768896-D477-D751-1AA0-9DCE3B2F1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232DC-1079-1DF2-8FE1-83E2EF35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49D7F0-415B-12C8-C7CA-6FC5EBC9A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8CAE2F-A499-D799-618F-20EA38FD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6BE011-8C0E-3E59-729B-01F3C4E79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D51B3CD-226C-FDC7-6432-B66243E48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A32E3C-F385-44A9-B485-258A1FD4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CE16DEE-9DCB-A714-AEE9-C9034643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630EDF-4CB6-63C3-A258-176DCE1A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29A3DF-E8BB-8324-BB60-8D948AFC3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DF6E93-3B2C-1F91-817F-0CEEDBC14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D60227-5635-2475-BE6D-8B00F8296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5F35DDB-67E6-66CF-6EB9-A75547510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F2D1B25-4C56-10D8-D9C3-D3B06C443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8E0F75-A6AE-17C9-2A53-8276E5B2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24667C-7181-BD89-048E-32157D23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3DFC81-61A8-4F14-0535-1DEBDD0EE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E654FA5-9ACA-1CEE-24A2-D4D6CBF4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237A1E7-52C7-06F1-D2AF-536F1A5B0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C411BB-F890-8FD0-5FE8-3DC4F4F0B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3E910FA-6F11-2A1E-79B8-309D57CE6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19941-234E-3976-1136-5FF84DEE0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662886-7ECE-9DB8-BFF0-E816B19A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C77760-25BC-E073-868C-322AD34D9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8C3C60-7C7E-AE37-112B-FCDBB5D63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EC1B8E-869D-3456-FF23-88200DC55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6869BB-C3CF-8B9D-F114-BCE1312C2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270B7EE-4E05-8EE3-64E3-8E6ED327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297C2B-76CD-8D26-5AB5-B62DAA0D2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3E54E3-E44E-E30A-B7EC-284C8EE13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62BF584-3643-05D3-576A-E036BAE8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99CFCFD-A4FC-BC43-4857-56BFF9159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95F7F3D-17DA-85D8-4D42-9DC3644CD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3E8258B-F5EC-A53A-6C0A-5F94631E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6B6EDF-3BEE-5C35-FF4D-29F730440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439B53F-18CD-A48A-9FDA-C68A6C413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173C60-69A6-EAFA-EC4F-B3863F8F5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0D848-EBC4-6A90-38A3-0B714BBA2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FF97468-825E-07FF-4B0A-4D5C02079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854607-E94F-64E0-C684-5B7AD1767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E1B3C2B2-C327-F7D5-4943-A3A9DF8FC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6DE4180-9CDB-86B5-D6BF-96E37CCC6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7A0F750-F811-6AFD-56E1-57528D393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5950B4E-C800-FFB0-173C-3FD97F6E0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330E1E2-CA7F-2A95-B669-FDE038B04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D6A37D2-AD65-20D7-11E4-A1D7FE5CC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13A62B4-242F-28D1-F3A6-981392216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8F7DB-B04F-1B6F-355E-DFCA5C668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608032C-6940-DF91-8995-C022BEB20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07C2973-EB0C-5A09-744F-286BCEF72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F9BC0BF-1D5D-BF6D-F1FF-8719E51CC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7D02F15-6D28-D793-CC99-B846184A8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01E09D8-17B7-1791-414D-A42B7AB92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32955E8-472D-FAC2-4AB6-96C73512C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0FC0283-8C1B-010D-6A67-F655D874D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C5165F8-9510-B460-362C-71117DA9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3F3110D-B219-7883-CA57-0CF006AF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D98807A-D7D4-E326-685E-44E34AC7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7F3B6F-3282-A11D-EC74-B72ABA3A4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F37DF0-6E74-A5C6-AEC0-EB0ED4B20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13139A-EB73-5574-739A-FD6948CCD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4B35228-7022-6058-E516-FF669AA0E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5F2A54B-F727-CA8B-AB16-97B37DCFF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35F251A-5AE4-87A0-A434-A004B3E5F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6595835-08F7-E6B2-18D6-BBA2A2FAC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387B35-923A-5ECB-ECED-C5CA89794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5B6690A-16E9-D60D-11C6-DDF025BFF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6848B27-EEDB-6598-6A57-02EF7AD3D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03AB81-86E4-1B4A-D3F4-0E8E9496E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2DAC94-224A-E28B-ADC6-33DCEA185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660C8F-8843-2361-7A9E-8CFC799A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F1573CD-DFC5-7123-0073-02D1C1918774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C60C20-FE5B-8D8D-E040-A692CA137561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1B357EF2-5EA7-8A2E-C84A-18472585BC6F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ELS ARRAYS SON... OBJECTES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A87EB842-2C3B-15B6-B41C-E1A94B8F9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C10F06A-6AB1-3C13-14A4-D751D79A4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08" y="1501647"/>
            <a:ext cx="6856753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</a:rPr>
              <a:t>Per tant, es copien per referència!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2D0A39-7947-15BB-A7DF-D458B46F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53" y="2065880"/>
            <a:ext cx="5572903" cy="13813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77937A88-7435-89F9-9688-76ED162A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556" y="3033660"/>
            <a:ext cx="3210373" cy="466790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B34AB918-C023-F3F1-ECB9-4BB2040E3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414" y="4333876"/>
            <a:ext cx="4105848" cy="1200318"/>
          </a:xfrm>
          <a:prstGeom prst="rect">
            <a:avLst/>
          </a:prstGeom>
        </p:spPr>
      </p:pic>
      <p:sp>
        <p:nvSpPr>
          <p:cNvPr id="82" name="Subtítulo 2">
            <a:extLst>
              <a:ext uri="{FF2B5EF4-FFF2-40B4-BE49-F238E27FC236}">
                <a16:creationId xmlns:a16="http://schemas.microsoft.com/office/drawing/2014/main" id="{6DC98F4D-F47C-24F6-CEFD-F85E4D9444D2}"/>
              </a:ext>
            </a:extLst>
          </p:cNvPr>
          <p:cNvSpPr txBox="1">
            <a:spLocks/>
          </p:cNvSpPr>
          <p:nvPr/>
        </p:nvSpPr>
        <p:spPr>
          <a:xfrm>
            <a:off x="1122975" y="3721508"/>
            <a:ext cx="9275665" cy="50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chemeClr val="tx1"/>
                </a:solidFill>
              </a:rPr>
              <a:t>... i permeten fer coses rares, tot i que no recomanables en absolut</a:t>
            </a:r>
          </a:p>
        </p:txBody>
      </p:sp>
      <p:pic>
        <p:nvPicPr>
          <p:cNvPr id="117" name="Imagen 116">
            <a:extLst>
              <a:ext uri="{FF2B5EF4-FFF2-40B4-BE49-F238E27FC236}">
                <a16:creationId xmlns:a16="http://schemas.microsoft.com/office/drawing/2014/main" id="{1273E61A-2A03-9817-19F8-93D4C288C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734" y="5662687"/>
            <a:ext cx="965017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3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705434-A652-3403-F3B2-CBF9FAEE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7EDFAF-6262-A5AB-F6AB-64B5AD92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FAC5DA-D220-8F18-FC5B-848209E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4E5588-138E-E2AC-56B3-AB8C2D8DC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FFEC2E-A2C1-9C12-3C9D-A473A511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8FC3AD-DD05-6136-5EFC-45F8DB41A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3728EA-1050-F98D-3377-BAC22D351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E57042-F284-8F0A-1104-9E5B4E76E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D637B7E-70B9-DB4D-A635-ECAADD442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09AFF5-07F5-A99F-2DCF-5AD7D3615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D2AEC6-A71F-8178-5432-BB3449B44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583E99-283A-FEBB-5369-9620B754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9AD83B-BB08-07D6-036A-2B7A7A9FF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91E480-FDB6-A7E7-3BCE-44D2A1155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9B5090-4725-D6F4-1704-923C3DBD4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5A6B8A-CCC4-4BF8-2750-4B980827C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D069B5-5D02-360C-5F98-7A2C547EA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2B04D64-2B51-DCF2-CEF4-91DF15A5C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FFA6D1-7A03-AB2A-6ED8-AD8360D3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78F614-4E08-1D57-A35B-5FA30474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42FFD1-1E2F-4CE3-ECA9-272B12809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F9F2F5-593B-7444-EBB9-24517BEAA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028BB0-FA55-8DC8-C222-2AD25C28F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EBD7EC-3584-7C07-B500-DE77A7C95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9A648F-4FAE-AA2E-C18B-0DD3EB4B8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8FF9551-8301-D9F7-F8E9-F2119587C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3F1658-A223-0E63-BC5B-2D5064EEA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EF4CDC-62CC-ACCB-9250-1D4DC4A7C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6E7EB2C-4779-CE2F-8B48-692D9DD66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7B7D431-7D56-4DDA-C0DF-815D46A12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F19A8A-3789-53E5-4F61-F2158515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FC708A1-D348-3D88-3A1A-239BDA62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8540ED2-CB98-0830-05FF-D209F0BCF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6F245C6-B6E5-1F8A-9349-AA90620A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B6EA5F8-BD6F-AB37-EFDB-324E0FF8F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DA3791-FE98-5749-ECCE-66534A717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3DE5D4B-3044-78D4-C877-4E87A9B87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71A6A9-7C18-541B-B3E0-CDCD93B39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7746C81-4FD7-AC62-C495-0A90692D1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1148640-CD8E-BE29-17A5-ABD0226AD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38283D9-2B1A-2ADD-A489-2B880112E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15710F4-CA6F-1CF5-B0C8-C8D6157D1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B84AFB-969D-9347-C20A-85ECB7721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D8D675-EBB0-7786-7298-FB72472A7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7303FD0-BFFD-386F-6993-CF9277D27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36C6CB-8816-3AD0-3B8C-D8D4F6C2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EC31940-29F1-DB82-F80D-C0909994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938336D-6266-0D6F-7FBA-F52BCEF85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057140-D16B-E392-F58A-BC8F09676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B56DB6-3F54-3248-0326-7CE37E118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1F9232A-720D-AF58-CD00-124AB08DD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BDAF2E3-2AE9-5B63-AF4F-9A4E54A6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835E80-B1ED-AD8B-989E-75FFDF934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D4EC92-909C-EE7E-AA7A-E9F0713C5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53A4C24-1E93-466E-5CB5-F048AB2B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E2AF5E0-4C3B-D895-B057-B7DEFB5F9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135188-217C-F4FB-6767-B3FF98A2D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74ADEF1-60CA-085B-6D77-8BF802EFB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52FFED3-CA2C-5D4B-2DD6-E4B7C78B3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AF709B-7FC6-7C37-5F0A-53578BCF7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8B1BECA-365C-34B7-5A60-6A3DB933C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63C6DB-68F9-B0FA-7099-A50F26012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50F441B-9A25-AA41-1377-3F50FD7A7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C9285F3-49FF-42E1-630F-5AED9D05E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7515C62-032B-F79C-5D44-ACEEE227B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3B3B840-DDBD-1A05-702D-BA1B5A455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6B82F3B-D7CE-AFEE-B2F3-DC465504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CCD57C6D-D845-0C78-5E6F-9BB65FD2A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67459D-BFE0-07FB-77F8-086613E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8B30A54-2C2F-F976-EA5B-6BFBC3751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947D99-6EFA-6A56-4719-8EBED2444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95A2DFA-7394-33E1-B857-CB020F5E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D7C9CB8-5748-0A83-338C-70DF03F85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3577910-3856-4EA8-2E18-260D7EACD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002C17-1B52-4EE7-95CF-31C84FA49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88DDC-6072-33D8-7486-840CCAE7A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61BACC8-6A20-0777-75A1-79B02C52B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F7F8354-BB9C-E280-1FD2-3BC2F5EF1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B384C4-AEDF-4A29-DA68-EEF63932E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99B3643-D9A6-714F-F057-3FCCAA2BB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FAF212A-617D-1FCF-E4C6-E9DD07696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9886DB0-3BA0-50D3-C4D3-21D627BB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1AFA216-EB82-DAE6-5CF8-1C0AD1009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E3AFC75-AAAD-03EC-D77A-FBD7DCF5F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BC55AF4-F392-8A9B-8902-7422E27C8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6EDE217-8ABE-FCCC-E1A1-0BC69CB5D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EB626BC-9C8C-9668-2094-CB0EC27C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4F9A602-EDEA-C4A2-26D6-EAD5B3764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54D02A-C9B1-4F18-79C5-6313B972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199AF0-A2C7-5B0D-5700-5804EF27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B1F4E03-8335-089F-BF9F-B69F28D7A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CD62EF3-CFB1-1A94-67FA-2EA45CC26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7D23D7-8342-686C-FD13-A93423C8E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D2E10A1-2E0A-B3FB-46AB-C6C47EBA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9A1DBC7-76F5-E289-714B-BB7784401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8F70394-52CD-2D4F-5B09-3F40A81D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B29B75E-CFD6-BB02-53A6-F0CAD6382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97EB142-F9B0-A9CD-C3C4-7BDDFDC87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2A785D43-6028-1F99-3C8C-43CBF10F9287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A5309C-6A63-08DA-FC16-9CBB6E583BE0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14C19D23-E6BA-9EDD-B516-0F26890685D7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ELS ARRAYS SON... OBJECTES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C50CC9A9-0E33-5C6F-351A-3BD9EDA15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CF956E5-5D72-D609-497C-4A30D7AD7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08" y="1501647"/>
            <a:ext cx="6856753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</a:rPr>
              <a:t>No compareu arrays amb == o ===</a:t>
            </a:r>
          </a:p>
        </p:txBody>
      </p:sp>
      <p:pic>
        <p:nvPicPr>
          <p:cNvPr id="119" name="Imagen 118">
            <a:extLst>
              <a:ext uri="{FF2B5EF4-FFF2-40B4-BE49-F238E27FC236}">
                <a16:creationId xmlns:a16="http://schemas.microsoft.com/office/drawing/2014/main" id="{C481AD5B-C2EF-D7F8-3336-045E2918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01" y="2216264"/>
            <a:ext cx="5715798" cy="1438476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AEA20B32-060E-7E1E-E8D2-54DB396C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80" y="2957664"/>
            <a:ext cx="1066949" cy="666843"/>
          </a:xfrm>
          <a:prstGeom prst="rect">
            <a:avLst/>
          </a:prstGeom>
        </p:spPr>
      </p:pic>
      <p:sp>
        <p:nvSpPr>
          <p:cNvPr id="122" name="Subtítulo 2">
            <a:extLst>
              <a:ext uri="{FF2B5EF4-FFF2-40B4-BE49-F238E27FC236}">
                <a16:creationId xmlns:a16="http://schemas.microsoft.com/office/drawing/2014/main" id="{C86EEAE9-CB78-A502-3B2E-2D9DAD6C6FEA}"/>
              </a:ext>
            </a:extLst>
          </p:cNvPr>
          <p:cNvSpPr txBox="1">
            <a:spLocks/>
          </p:cNvSpPr>
          <p:nvPr/>
        </p:nvSpPr>
        <p:spPr>
          <a:xfrm>
            <a:off x="5531024" y="4736810"/>
            <a:ext cx="6856753" cy="50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chemeClr val="tx1"/>
                </a:solidFill>
              </a:rPr>
              <a:t>Han de ser comparats element a element (loop)</a:t>
            </a:r>
          </a:p>
        </p:txBody>
      </p:sp>
    </p:spTree>
    <p:extLst>
      <p:ext uri="{BB962C8B-B14F-4D97-AF65-F5344CB8AC3E}">
        <p14:creationId xmlns:p14="http://schemas.microsoft.com/office/powerpoint/2010/main" val="9007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EC3307-34EA-3241-D40C-005AD1595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5804FC-910C-C2E8-1F34-674D42BF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0EA0F3-A81D-CBAE-A59F-28C138714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187980-04D6-D484-4506-4E137840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8C9706-29FB-E743-F6F4-1EAF218E1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1498A3-CF19-ADC4-9948-E6437BFA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9C5E0A-7B8D-8AE7-B21D-E6F585BD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6C4629-3980-A10A-AE9B-011763F0C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78296F-4D35-8FB4-DCCC-447F4A5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C45050-C16B-4627-7B88-659A1116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81F863-61DD-4792-62AF-E316B5D44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6E4061-EAB6-2B8C-9AE7-B6408C10A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3E12826-141D-34C3-B2AD-4DF487B85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5B45E0-6C12-78F1-41BA-5E912E82A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FB0FAB1-64AB-0FA9-A98E-A06ED95B0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18F90B3-3407-5137-1B08-FCDD8F4F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A0C9B4-4D5A-C3D2-5CC2-BA8A024F4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E5D35A-8A35-C4FF-2D58-CFA8F6490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E62134-0B7E-7D7D-F9C5-5D8A7C9E9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DCC6EF-55F2-6168-6836-07DC24B8A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9D68F4-B91B-5F72-3CC2-FCCAC71E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18AE8D-9C60-CA68-0842-6F0E65DF4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F663C0A-3E72-00D2-3540-B117D6FCD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5FB5BF-8784-E372-C7A1-74075452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B0B29B-E941-46EF-76FB-AB1771A52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CA4AC2-F650-8FAE-D8E6-B4DCD784C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A0B6C7-B3EB-AC55-25E4-9C3E45A7B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413701-2662-1459-8740-2B18D6152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70FD46-86C5-511D-3415-6F1D155C4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85E144-BDDD-3818-547F-28A2DF36B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8384F7-055D-62E4-D866-1D221578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524C84-CCBB-F421-BA23-B94C73850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CDB8A9A-88AC-33C9-D59B-A813AEF2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8889716-7F15-A03A-AD79-B6B23DD87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384BF26-8A0B-62A3-F11C-E2AAAC673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1799F9-A512-6E63-4828-B71C085A6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E2F6249-0011-78DE-5315-A49473790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060DC9B-9123-744E-A6AA-4DE100E3B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E66AE54-2C01-5EFB-DE17-9AB768A6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B12A925-17CE-9F51-6412-EED38250F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3E8DE6F-AC99-00DD-AB20-70236A05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AE51707-6937-0CDA-03B0-B210AD3B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4A5F82-B20D-16DC-7133-E59B31E9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CF2AA7C-46FB-37EF-015F-F4CE65C18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CDE595-F646-BFDD-50DC-F21C55D3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8305B94-BE56-B733-1810-1BA137CED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71C52EA-53CD-6A07-59F7-26C0B2300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5538DD7-6A07-D8DC-283A-9B66B72C4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7E4E977-2AD0-4EF9-7819-300F9A503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E39CE5-FF37-6F13-EB26-84B4A3C4C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CFE817F-51F7-FA24-E0F3-879633821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C35461A-CD37-71FD-17AC-4889EA91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AD2F12-42DD-E12A-E0A9-6C793D3A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0D00C6-2AB8-CC36-2F47-BC0423650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9DF1661-8511-0DAD-1344-B88BF177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9E519EE-3BE1-2AEF-8F16-AEC12ACF3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3277348-AF74-B355-196A-6A86B23A2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7BEC689-C520-98A8-180B-367A277E0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E37ADD4-48F3-004A-CC3B-551BFDAF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997BDFD-70F5-10F0-3C4A-6887F4726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253A544-0617-6D05-4BA6-9F0061A44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E07589-DD66-FF97-D486-414FF6CF8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0BB31D5-89F1-4E74-7CBC-169905338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F6C72FF-81E0-BA97-99BD-6392414BD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F85DAB-7E5C-C2C2-095D-8276446FC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CAE1382-664B-ED41-ACB5-0BA9A9D07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BC98CF-2AE8-D86E-20A3-AF9510CB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82413A07-4AE4-1A49-DC6C-554822755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E55FD9B-A5CF-FB0D-30AB-248D7AEC3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A802398-4755-AC70-06FA-99439479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DA1E93F-2792-205F-10A7-4C898553B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C55101-0663-A95E-D6DE-5D4E8E8F2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1124011-6A7E-DECA-B78A-F240D4D15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6B12331-3ED4-9F71-6BF6-43B78B695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3651839-1956-2BBD-DFD3-80E47B761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3121C28-17EA-A2A5-426F-B65164685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B3BA407-A94A-2450-3790-A1901615D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883FD00-7783-9581-A7E2-4AAB8742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70EC1C5-B735-CBD4-3B9F-02F3B599B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5F1D3D-FE9B-A352-7374-CE136FD32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AD346C8-3A85-2AA7-4A4D-038C35113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79CB55-FDF4-6478-0551-6A9E418CE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04FFDA-D9EA-0D57-6294-78B361A22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D522A89-424F-6504-7A0D-47EF4FAF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E40E15F-0F26-FC3E-FDEE-6369D1B2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2F8E51E-24D1-80F2-5C8C-03C0A4D1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C5D877-AEC6-E255-0BDE-1F465AC97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528CCD4-DCA4-93A0-8B10-499271F12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1568265-D188-8D06-E3A3-DBBD869E3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EE631BC-A28B-627D-0E22-7AA449EC0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AB6FB6D-F934-D621-AFE4-E0D606BD1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1E537DB-7371-D3E0-0FBF-85608BF53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89E1817-5216-2D63-9629-D17E7CAC5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17B20EC-18BA-17E1-3592-F0740379E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C21F894-D6B3-6C7D-C9A7-55784976D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2543390-B1B6-E3D9-41AB-09F234B5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E212FBD-1C89-C239-46EB-62A458939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2A02CF1-5BEE-51E0-B3A4-BE3A7DE6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6D98F32B-570C-E8A0-6384-1E8DCEE059D1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F17C842-2A3F-7401-A111-8DD31CA1AAE8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B8AB9414-F642-918A-C231-392A05748CA4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ELS ARRAYS SON... OBJECTES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FA81BC5F-4F21-FCD4-D335-280F48EF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5B74DDF-F7E2-22BB-EAF4-7A6FB24F8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08" y="1501647"/>
            <a:ext cx="6856753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</a:rPr>
              <a:t>typeof(array) retorna Object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6533E5-10E1-536D-AA02-31B24141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83" y="3720658"/>
            <a:ext cx="5123980" cy="11927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7BF732-C482-FC19-1E4D-690A22BF3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964" y="2181185"/>
            <a:ext cx="5303425" cy="9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210C3-7FAF-2711-025B-B5916654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4A1FAC-1652-27F5-8D73-A21AC7FD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819A79-E712-C44F-EF50-002D305D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52C43BE-CD3B-9544-EA9B-3910F776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C9C1D0-0AAD-52A2-21D6-770003258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3183CD-AB50-B40F-6BC7-6DCDCB896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7AF4AE-A652-419B-7018-8F8F5055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31A55F-C345-293C-8766-EA238D65F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49B5BA-7769-93C3-2BC7-66E2033A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57AA6B-AAC2-2B5B-DB62-1A952ABE4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2358D5-5E61-B421-26E4-FC62A52A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C83A01-D7F2-1134-B8B2-BDCABAF55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7A9A3E-EF12-E860-C7C3-8B3AD36AA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C281D8-C93A-ED44-B68D-D318D6C75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14C1E0-395B-85D1-FEE6-D8F3DAAE1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0735AE-8219-7057-9BD1-02021A49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2C896E-55DC-F249-7324-91E823BDA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6B3E8F-380B-E512-978B-7586D42D3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4E6356-D39C-5EF0-E13F-F99953343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3D8954-CB48-2583-BF1A-F2F569181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3C1586-3688-34B0-AD42-55CF60A36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497B70-494D-7C9B-1925-116F6836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4FE5E6-CD63-0D2F-95B1-8FA4BB6A9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0DB08E-DF18-A49F-69A9-6316C62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71F0B6F-9911-1118-5A9E-44A2A102A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9AE466-0D1A-B8EA-C06C-F9D8AFEF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5F0642-EDD9-A831-E2FD-07DE9FA7D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DD472-ED97-5714-0AA5-5DF8AF12B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6561F8-1F0D-E546-EAD5-9BDCD9E90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69C94A0-FAF9-17F5-47A9-A5A49DCEA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1A108D-0A15-28BE-B443-A74893556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71900E-1187-64AF-C59A-8F44579F7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94C6307-51AB-3C42-7183-07A3EF50C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3F39660-7178-E55D-6D34-94442F1F7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0BD7F9-660E-1A9C-A1F7-D620E928D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9941D2-EBA0-8714-9A97-80D19187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5528036-35E2-DA3A-8C52-D04BEFC98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3A43B7E-573C-74D8-7B0D-058C9434A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DD2D97B-63D2-050E-60DD-206F3858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A3CFFB-F159-C0E5-F9BC-F0424F0BF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261FA6-8F03-5E7F-E0D4-DBAD01BD2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7B3BBB6-5D0A-7972-D2C8-6FCBEDB07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1A2075E-AEF1-671D-4EE8-B1D9EAE76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6CBEE2-31AA-A1EC-8A88-310FB48E8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5F55B1-4103-5C00-032C-DFFB11C40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EAF436-BC26-C8B5-980A-5DA3B7639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0A1AB83-0DA6-7D1B-F426-9768B9F20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CC74B54-8F1F-A4CE-7D0C-65C90D5C3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FA82C6-623C-89C6-DCBB-FBFDB42B6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8B78B1-F37F-7879-F4E9-EB01E03CA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565181-420C-7ED5-7CE1-B90EDFD1E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7B8D070-B588-2A20-9931-864C91B1F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BF0B8C0-4EAF-024B-D6D8-F8410AEE6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52B39DB-5C54-97A3-6154-0F4CF54E1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0A3457C-86C6-7258-99F3-D788CEF25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A7F58E-AB9A-79DF-3C1F-70FA5E3F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931FCE-F162-7E6D-79D7-381C825B5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041011-7994-2D3D-395B-AFBA538F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E961DB1-0D9A-0EC7-FA57-058352A53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D93C26-190B-6E23-42FE-49D33B5C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CBC7F8E-BE72-094D-0A1D-B76F28A83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AC40E4-93E5-360F-228B-5B0B171FE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BCB6B4A-186A-A4E3-05BC-962C1890A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2CBD9C9-3CE1-4C93-7B85-EA7C4DAB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CA4B79-6F36-8BDA-F643-059D5ACCF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BC10C84-4EBA-156B-BF5A-67DB1D38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DFFEC84-C0DC-F361-C22D-5AF84AADB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75E6B6C7-FF8E-AA34-0FCA-F606C2803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CD358FC-C764-B5CD-328D-44E6C47C5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C39DC24-39C8-24A1-0E00-C1279811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53413F-42B1-C547-0B5C-08B606E03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111350-A682-D977-2B37-E165F2572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1A75AE-F325-A2D1-E482-3B573AC04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3C16DF9-AAA2-3A75-212A-7F06C5767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E6DFEEF-AF0D-D0CA-4D33-A406ABA0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DD8D346-B68B-7B8E-EA3D-33CFD09F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CD34F26-2B60-331A-26A8-8A965E37F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8F114B7-DBAB-219B-45CB-55BD3C812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B71B85F-03E7-4075-AD31-B307C3DC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BA497E3-07B8-F229-5429-F1A86415D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C0A6435-B2D7-C4B5-AD21-80CB30B26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F2E6197-1906-D0BE-1395-0E2DD52F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FED684F-6198-3886-9D46-744A8F505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EDFFF6-A5DD-57D6-964A-B490BAB24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D9B9EE2-9F4C-2283-0711-A15051F91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A81DC24-562D-BB11-BFF9-6C1CBB926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2E6D4D-406E-C2B0-E74E-ABD325A43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98C12C-0D08-41C4-B042-2481CF561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56E149-3968-27A7-F547-A775D1137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A95CB36-E9E4-F15C-D4D8-7970BD9BC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35A9047-1E52-6EC7-EFE5-7AE7778D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669DB65-8FB2-C980-3B8E-358D22F4C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0E8F790-D903-7CC3-1350-E7BF194BE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E0AB37-CF60-4611-1101-4EF2EB9E2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21C38D-67E4-25FC-16FB-7738C68F4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5F60CE4-16D7-6B7C-B5FE-EA7A1566D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923904E-890F-CDB0-85DF-208962DE4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244163C-0FDC-810C-BAF1-A677D8F5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01BE8520-C115-FDF3-DF76-7414F097AB57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8A7DE1-A0FC-C1F8-443B-89F21BA3F383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FC446976-B8FA-AA60-7C0E-B0E8002CEE18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ELS ARRAYS SON... OBJECTES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C0F54966-FAAB-E871-97EB-29A80A8C8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M6 - DWEC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50969D3-F53D-B995-CF36-9BC6CF1C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08" y="1501647"/>
            <a:ext cx="6856753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</a:rPr>
              <a:t>El </a:t>
            </a:r>
            <a:r>
              <a:rPr lang="en-US" sz="1800" b="1" i="1">
                <a:solidFill>
                  <a:schemeClr val="tx1"/>
                </a:solidFill>
              </a:rPr>
              <a:t>delete</a:t>
            </a:r>
            <a:r>
              <a:rPr lang="en-US" sz="1800" b="1">
                <a:solidFill>
                  <a:schemeClr val="tx1"/>
                </a:solidFill>
              </a:rPr>
              <a:t> no fa el que volem: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C79DD5-6B9F-97CA-2F9D-9E5C82FE2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25" y="1980929"/>
            <a:ext cx="5687219" cy="16004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4BA1F2-6A9B-5501-8D69-510468727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003" y="2895468"/>
            <a:ext cx="346758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9221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7003</TotalTime>
  <Words>600</Words>
  <Application>Microsoft Office PowerPoint</Application>
  <PresentationFormat>Panorámica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Posterama</vt:lpstr>
      <vt:lpstr>SineVTI</vt:lpstr>
      <vt:lpstr>ARRAYS</vt:lpstr>
      <vt:lpstr>M6 - DWEC</vt:lpstr>
      <vt:lpstr>M6 - DWEC</vt:lpstr>
      <vt:lpstr>M6 - DWEC</vt:lpstr>
      <vt:lpstr>M6 - DWEC</vt:lpstr>
      <vt:lpstr>M6 - DWEC</vt:lpstr>
      <vt:lpstr>M6 - DWEC</vt:lpstr>
      <vt:lpstr>M6 - DWEC</vt:lpstr>
      <vt:lpstr>M6 - DWEC</vt:lpstr>
      <vt:lpstr>M6 - DWEC</vt:lpstr>
      <vt:lpstr>M6 - DWEC</vt:lpstr>
      <vt:lpstr>M6 - DWEC</vt:lpstr>
      <vt:lpstr>M6 - DWEC</vt:lpstr>
      <vt:lpstr>M6 - DWEC</vt:lpstr>
      <vt:lpstr>M6 - DWEC</vt:lpstr>
      <vt:lpstr>M6 - DWEC</vt:lpstr>
      <vt:lpstr>M6 - DWEC</vt:lpstr>
      <vt:lpstr>M6 - DWEC</vt:lpstr>
      <vt:lpstr>M6 - DWEC</vt:lpstr>
      <vt:lpstr>M6 - DWEC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U1-Introducció a les bases de dades i als SGDB</dc:title>
  <dc:creator>Albert Guardiola</dc:creator>
  <cp:lastModifiedBy>Albert Guardiola</cp:lastModifiedBy>
  <cp:revision>275</cp:revision>
  <dcterms:created xsi:type="dcterms:W3CDTF">2021-07-22T08:21:48Z</dcterms:created>
  <dcterms:modified xsi:type="dcterms:W3CDTF">2024-10-27T18:12:31Z</dcterms:modified>
</cp:coreProperties>
</file>