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6" r:id="rId4"/>
    <p:sldId id="258" r:id="rId5"/>
    <p:sldId id="263" r:id="rId6"/>
    <p:sldId id="277" r:id="rId7"/>
    <p:sldId id="266" r:id="rId8"/>
    <p:sldId id="278" r:id="rId9"/>
    <p:sldId id="270" r:id="rId10"/>
    <p:sldId id="276" r:id="rId11"/>
    <p:sldId id="275" r:id="rId12"/>
    <p:sldId id="274" r:id="rId13"/>
    <p:sldId id="273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6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203750"/>
            <a:ext cx="3284623" cy="119705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Carol Zhang</a:t>
            </a:r>
          </a:p>
          <a:p>
            <a:r>
              <a:rPr lang="en-US" sz="2000" dirty="0" smtClean="0"/>
              <a:t>Long </a:t>
            </a:r>
            <a:r>
              <a:rPr lang="en-US" sz="2000" dirty="0" err="1" smtClean="0"/>
              <a:t>Zheng</a:t>
            </a:r>
            <a:endParaRPr lang="en-US" sz="2000" dirty="0" smtClean="0"/>
          </a:p>
          <a:p>
            <a:r>
              <a:rPr lang="en-US" sz="2000" dirty="0" smtClean="0"/>
              <a:t>Vincent Leung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82" y="2218210"/>
            <a:ext cx="7065818" cy="829790"/>
          </a:xfrm>
        </p:spPr>
        <p:txBody>
          <a:bodyPr>
            <a:noAutofit/>
          </a:bodyPr>
          <a:lstStyle/>
          <a:p>
            <a:r>
              <a:rPr lang="en-US" dirty="0"/>
              <a:t>the next big THING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551" y="611231"/>
            <a:ext cx="4826049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you READY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15000" y="3632886"/>
            <a:ext cx="2996596" cy="82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from the FCIII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81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Happens</a:t>
            </a:r>
            <a:endParaRPr lang="en-US" dirty="0"/>
          </a:p>
        </p:txBody>
      </p:sp>
      <p:pic>
        <p:nvPicPr>
          <p:cNvPr id="1031" name="Picture 7" descr="C:\Dropbox\MSCF\Mini 4\Financial Computing III\FC III Course Project WC\workingDir\Order9\plo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45720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0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Happens</a:t>
            </a:r>
            <a:endParaRPr lang="en-US" dirty="0"/>
          </a:p>
        </p:txBody>
      </p:sp>
      <p:pic>
        <p:nvPicPr>
          <p:cNvPr id="6146" name="Picture 2" descr="C:\Dropbox\MSCF\Mini 4\Financial Computing III\FC III Course Project WC\workingDir\Order10\plo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Happens</a:t>
            </a:r>
            <a:endParaRPr lang="en-US" dirty="0"/>
          </a:p>
        </p:txBody>
      </p:sp>
      <p:pic>
        <p:nvPicPr>
          <p:cNvPr id="7170" name="Picture 2" descr="C:\Dropbox\MSCF\Mini 4\Financial Computing III\FC III Course Project WC\workingDir\Order10\pl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137" y="304800"/>
            <a:ext cx="5246199" cy="881653"/>
          </a:xfrm>
        </p:spPr>
        <p:txBody>
          <a:bodyPr>
            <a:noAutofit/>
          </a:bodyPr>
          <a:lstStyle/>
          <a:p>
            <a:r>
              <a:rPr lang="en-US" sz="4400" i="1" dirty="0" smtClean="0"/>
              <a:t>THE NEXT BIG THING</a:t>
            </a:r>
            <a:endParaRPr lang="en-US" sz="4400" i="1" dirty="0"/>
          </a:p>
        </p:txBody>
      </p:sp>
      <p:pic>
        <p:nvPicPr>
          <p:cNvPr id="9219" name="Picture 3" descr="C:\Dropbox\MSCF\Mini 4\Financial Computing III\FC III Course Project WC\Presentation\Opera-Android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57400"/>
            <a:ext cx="3844278" cy="248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32766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VBA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Monitoring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Automation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4724400"/>
            <a:ext cx="2743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1872734"/>
            <a:ext cx="2743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Python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Scraping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62400" y="2442120"/>
            <a:ext cx="2133600" cy="30108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3352800"/>
            <a:ext cx="3505200" cy="3048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352800" y="4191000"/>
            <a:ext cx="3276600" cy="8382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791200" y="5029200"/>
            <a:ext cx="2580775" cy="479755"/>
          </a:xfrm>
        </p:spPr>
        <p:txBody>
          <a:bodyPr/>
          <a:lstStyle/>
          <a:p>
            <a:r>
              <a:rPr lang="en-US" dirty="0"/>
              <a:t>- an MSCF student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143001"/>
            <a:ext cx="8449056" cy="2438399"/>
          </a:xfrm>
        </p:spPr>
        <p:txBody>
          <a:bodyPr/>
          <a:lstStyle/>
          <a:p>
            <a:r>
              <a:rPr lang="en-US" dirty="0" smtClean="0"/>
              <a:t>“Be Smart! Stay Lazy!”</a:t>
            </a:r>
            <a:br>
              <a:rPr lang="en-US" dirty="0" smtClean="0"/>
            </a:br>
            <a:r>
              <a:rPr lang="en-US" sz="2800" dirty="0"/>
              <a:t>	</a:t>
            </a:r>
            <a:r>
              <a:rPr lang="en-US" sz="2800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Usually …</a:t>
            </a:r>
            <a:endParaRPr lang="en-US" dirty="0"/>
          </a:p>
        </p:txBody>
      </p:sp>
      <p:pic>
        <p:nvPicPr>
          <p:cNvPr id="4" name="Picture 2" descr="C:\Dropbox\MSCF\Mini 4\Financial Computing III\FC III Course Project WC\Presentation\377677_3359524320972_105231020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7557026" cy="503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5184402"/>
            <a:ext cx="4572000" cy="1368798"/>
          </a:xfrm>
        </p:spPr>
        <p:txBody>
          <a:bodyPr/>
          <a:lstStyle/>
          <a:p>
            <a:endParaRPr lang="en-US"/>
          </a:p>
        </p:txBody>
      </p:sp>
      <p:pic>
        <p:nvPicPr>
          <p:cNvPr id="2051" name="Picture 3" descr="C:\Dropbox\MSCF\Mini 4\Financial Computing III\FC III Course Project WC\Presentation\Screenshot_2013-04-24-15-23-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38" y="1295400"/>
            <a:ext cx="3871162" cy="688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5080"/>
            <a:ext cx="7680960" cy="1034120"/>
          </a:xfrm>
        </p:spPr>
        <p:txBody>
          <a:bodyPr>
            <a:normAutofit/>
          </a:bodyPr>
          <a:lstStyle/>
          <a:p>
            <a:r>
              <a:rPr lang="en-US" dirty="0" smtClean="0"/>
              <a:t>The big </a:t>
            </a:r>
            <a:r>
              <a:rPr lang="en-US" dirty="0" smtClean="0"/>
              <a:t>thing</a:t>
            </a:r>
            <a:r>
              <a:rPr lang="en-US" dirty="0"/>
              <a:t> </a:t>
            </a:r>
            <a:r>
              <a:rPr lang="en-US" dirty="0" smtClean="0"/>
              <a:t>is HERE: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1837665"/>
            <a:ext cx="7680960" cy="7769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5000" lnSpcReduction="20000"/>
          </a:bodyPr>
          <a:lstStyle>
            <a:lvl1pPr algn="l" defTabSz="914400" rtl="0" eaLnBrk="1" latinLnBrk="0" hangingPunct="1">
              <a:spcBef>
                <a:spcPts val="0"/>
              </a:spcBef>
              <a:buNone/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It can’t be </a:t>
            </a:r>
            <a:r>
              <a:rPr lang="en-US" sz="4000" dirty="0" smtClean="0"/>
              <a:t>easier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pic>
        <p:nvPicPr>
          <p:cNvPr id="3075" name="Picture 3" descr="C:\Dropbox\MSCF\Mini 4\Financial Computing III\FC III Course Project WC\Presentation\s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Dropbox\MSCF\Mini 4\Financial Computing III\FC III Course Project WC\Presentation\dropbox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09600"/>
            <a:ext cx="2908460" cy="270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Dropbox\MSCF\Mini 4\Financial Computing III\FC III Course Project WC\Presentation\Super_Gmail_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32" y="3831404"/>
            <a:ext cx="3316668" cy="24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2"/>
            <a:r>
              <a:rPr lang="en-US" dirty="0" smtClean="0"/>
              <a:t>Toilet</a:t>
            </a:r>
            <a:endParaRPr lang="en-US" dirty="0" smtClean="0"/>
          </a:p>
          <a:p>
            <a:pPr lvl="2"/>
            <a:r>
              <a:rPr lang="en-US" dirty="0" smtClean="0"/>
              <a:t>Subway</a:t>
            </a:r>
          </a:p>
          <a:p>
            <a:pPr lvl="2"/>
            <a:r>
              <a:rPr lang="en-US" dirty="0" smtClean="0"/>
              <a:t>During class</a:t>
            </a:r>
          </a:p>
          <a:p>
            <a:pPr lvl="2"/>
            <a:r>
              <a:rPr lang="en-US" dirty="0" smtClean="0"/>
              <a:t>On bed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Everywhere!</a:t>
            </a:r>
            <a:endParaRPr lang="en-US" dirty="0"/>
          </a:p>
        </p:txBody>
      </p:sp>
      <p:pic>
        <p:nvPicPr>
          <p:cNvPr id="4098" name="Picture 2" descr="C:\Dropbox\MSCF\Mini 4\Financial Computing III\FC III Course Project WC\Presentation\subwa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949" y="304800"/>
            <a:ext cx="3665715" cy="274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Dropbox\MSCF\Mini 4\Financial Computing III\FC III Course Project WC\Presentation\toilet-sig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68556"/>
            <a:ext cx="182880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Dropbox\MSCF\Mini 4\Financial Computing III\FC III Course Project WC\Presentation\1119238389_Zzaid-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14" y="4335743"/>
            <a:ext cx="3554786" cy="23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ropbox\MSCF\Mini 4\Financial Computing III\FC III Course Project WC\Presentation\phone-in-b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91" y="3904230"/>
            <a:ext cx="3528043" cy="239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0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Dropbox\MSCF\Mini 4\Financial Computing III\FC III Course Project WC\Presentation\Screenshot_2013-04-24-15-23-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8" y="1524000"/>
            <a:ext cx="282892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Dropbox\MSCF\Mini 4\Financial Computing III\FC III Course Project WC\Presentation\Screenshot_2013-04-24-15-23-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282892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Dropbox\MSCF\Mini 4\Financial Computing III\FC III Course Project WC\Presentation\Screenshot_2013-04-24-15-24-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04950"/>
            <a:ext cx="282892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Dropbox\MSCF\Mini 4\Financial Computing III\FC III Course Project WC\Presentation\Screenshot_2013-04-24-15-24-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7" y="1504950"/>
            <a:ext cx="282892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Dropbox\MSCF\Mini 4\Financial Computing III\FC III Course Project WC\Presentation\Screenshot_2013-04-24-15-24-2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2" y="1552575"/>
            <a:ext cx="282892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Dropbox\MSCF\Mini 4\Financial Computing III\FC III Course Project WC\Presentation\Screenshot_2013-04-24-15-24-2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6" y="1552575"/>
            <a:ext cx="282892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Dropbox\MSCF\Mini 4\Financial Computing III\FC III Course Project WC\Presentation\Screenshot_2013-04-24-15-25-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282892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Dropbox\MSCF\Mini 4\Financial Computing III\FC III Course Project WC\Presentation\Screenshot_2013-04-24-15-25-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745" y="1524000"/>
            <a:ext cx="282892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06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95600"/>
            <a:ext cx="7680960" cy="1066800"/>
          </a:xfrm>
        </p:spPr>
        <p:txBody>
          <a:bodyPr>
            <a:normAutofit fontScale="90000"/>
          </a:bodyPr>
          <a:lstStyle/>
          <a:p>
            <a:r>
              <a:rPr lang="en-US" sz="12800" dirty="0" smtClean="0"/>
              <a:t>&lt; 1 </a:t>
            </a:r>
            <a:r>
              <a:rPr lang="en-US" dirty="0" smtClean="0"/>
              <a:t>minute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Magic Happens</a:t>
            </a:r>
            <a:endParaRPr lang="en-US" dirty="0"/>
          </a:p>
        </p:txBody>
      </p:sp>
      <p:pic>
        <p:nvPicPr>
          <p:cNvPr id="5122" name="Picture 2" descr="C:\Dropbox\MSCF\Mini 4\Financial Computing III\FC III Course Project WC\Presentation\Screenshot_2013-04-24-16-09-4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8"/>
          <a:stretch/>
        </p:blipFill>
        <p:spPr bwMode="auto">
          <a:xfrm>
            <a:off x="838200" y="859971"/>
            <a:ext cx="3519237" cy="566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5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Happens</a:t>
            </a:r>
            <a:endParaRPr lang="en-US" dirty="0"/>
          </a:p>
        </p:txBody>
      </p:sp>
      <p:pic>
        <p:nvPicPr>
          <p:cNvPr id="1032" name="Picture 8" descr="C:\Dropbox\MSCF\Mini 4\Financial Computing III\FC III Course Project WC\Presentation\Screenshot_2013-04-24-16-16-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27300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4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201</TotalTime>
  <Words>85</Words>
  <Application>Microsoft Office PowerPoint</Application>
  <PresentationFormat>On-screen Show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Mylar</vt:lpstr>
      <vt:lpstr>the next big THING</vt:lpstr>
      <vt:lpstr>Usually …</vt:lpstr>
      <vt:lpstr>The big thing is HERE:</vt:lpstr>
      <vt:lpstr>Installation</vt:lpstr>
      <vt:lpstr>Everywhere!</vt:lpstr>
      <vt:lpstr>PowerPoint Presentation</vt:lpstr>
      <vt:lpstr>&lt; 1 minute later…</vt:lpstr>
      <vt:lpstr>Magic Happens</vt:lpstr>
      <vt:lpstr>Magic Happens</vt:lpstr>
      <vt:lpstr>Magic Happens</vt:lpstr>
      <vt:lpstr>Magic Happens</vt:lpstr>
      <vt:lpstr>Magic Happens</vt:lpstr>
      <vt:lpstr>THE NEXT BIG THING</vt:lpstr>
      <vt:lpstr>“Be Smart! Stay Lazy!”   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ready for the next big thing in FCIII class</dc:title>
  <dc:creator>LongZ</dc:creator>
  <cp:lastModifiedBy>LongZ</cp:lastModifiedBy>
  <cp:revision>32</cp:revision>
  <dcterms:created xsi:type="dcterms:W3CDTF">2006-08-16T00:00:00Z</dcterms:created>
  <dcterms:modified xsi:type="dcterms:W3CDTF">2013-04-24T21:07:48Z</dcterms:modified>
</cp:coreProperties>
</file>