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563"/>
  </p:normalViewPr>
  <p:slideViewPr>
    <p:cSldViewPr snapToGrid="0" snapToObjects="1">
      <p:cViewPr>
        <p:scale>
          <a:sx n="87" d="100"/>
          <a:sy n="8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596A-2619-3741-BFB2-CC07317E733A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596326" y="898900"/>
            <a:ext cx="4244036" cy="2546423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4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6639" y="368813"/>
            <a:ext cx="2455398" cy="1473239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3537770" y="368812"/>
            <a:ext cx="2455398" cy="1473239"/>
            <a:chOff x="1596325" y="898900"/>
            <a:chExt cx="6276815" cy="3766090"/>
          </a:xfrm>
        </p:grpSpPr>
        <p:sp>
          <p:nvSpPr>
            <p:cNvPr id="25" name="Rectangle 2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6731543" y="368811"/>
            <a:ext cx="2455398" cy="1473239"/>
            <a:chOff x="1596325" y="898900"/>
            <a:chExt cx="6276815" cy="3766090"/>
          </a:xfrm>
        </p:grpSpPr>
        <p:sp>
          <p:nvSpPr>
            <p:cNvPr id="45" name="Rectangle 4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" name="Straight Connector 64"/>
          <p:cNvCxnSpPr/>
          <p:nvPr/>
        </p:nvCxnSpPr>
        <p:spPr>
          <a:xfrm>
            <a:off x="7485187" y="1105430"/>
            <a:ext cx="96513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034748" y="920728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6200701" y="920805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264590" y="199103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呼叫时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5721" y="199103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JhengHei" charset="0"/>
                <a:ea typeface="Microsoft JhengHei" charset="0"/>
                <a:cs typeface="Microsoft JhengHei" charset="0"/>
              </a:rPr>
              <a:t>5</a:t>
            </a:r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秒后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3315" y="19910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JhengHei" charset="0"/>
                <a:ea typeface="Microsoft JhengHei" charset="0"/>
                <a:cs typeface="Microsoft JhengHei" charset="0"/>
              </a:rPr>
              <a:t>20</a:t>
            </a:r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秒后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96325" y="898900"/>
            <a:ext cx="6276815" cy="3766090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3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64883" y="277052"/>
            <a:ext cx="3140094" cy="1884057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4879847" y="2814960"/>
              <a:ext cx="965134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>
              <a:off x="2385391" y="1563758"/>
              <a:ext cx="4823792" cy="2411894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31407" y="283176"/>
            <a:ext cx="3140094" cy="1884057"/>
            <a:chOff x="1596325" y="898900"/>
            <a:chExt cx="6276815" cy="3766090"/>
          </a:xfrm>
        </p:grpSpPr>
        <p:sp>
          <p:nvSpPr>
            <p:cNvPr id="30" name="Rectangle 29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748166" y="293568"/>
            <a:ext cx="3140094" cy="1884057"/>
            <a:chOff x="1596325" y="898900"/>
            <a:chExt cx="6276815" cy="3766090"/>
          </a:xfrm>
        </p:grpSpPr>
        <p:sp>
          <p:nvSpPr>
            <p:cNvPr id="52" name="Rectangle 51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5936101" y="2814960"/>
              <a:ext cx="1110247" cy="112767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7256451" y="638765"/>
            <a:ext cx="784051" cy="467364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9940" y="289028"/>
            <a:ext cx="6355326" cy="1596580"/>
            <a:chOff x="369939" y="289028"/>
            <a:chExt cx="8442427" cy="2120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939" y="308078"/>
              <a:ext cx="5257800" cy="2082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7866" y="289028"/>
              <a:ext cx="2984500" cy="21209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18" y="303368"/>
            <a:ext cx="2487733" cy="15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81925" y="589184"/>
            <a:ext cx="2606965" cy="1608326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roup 46"/>
          <p:cNvGrpSpPr/>
          <p:nvPr/>
        </p:nvGrpSpPr>
        <p:grpSpPr>
          <a:xfrm>
            <a:off x="3975730" y="574435"/>
            <a:ext cx="2606965" cy="1608326"/>
            <a:chOff x="1596325" y="898900"/>
            <a:chExt cx="6276815" cy="3766090"/>
          </a:xfrm>
        </p:grpSpPr>
        <p:sp>
          <p:nvSpPr>
            <p:cNvPr id="48" name="Rectangle 47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6" name="Straight Connector 65"/>
          <p:cNvCxnSpPr/>
          <p:nvPr/>
        </p:nvCxnSpPr>
        <p:spPr>
          <a:xfrm>
            <a:off x="5836153" y="1371016"/>
            <a:ext cx="555422" cy="564142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>
            <a:off x="3425970" y="1216939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7207324" y="574435"/>
            <a:ext cx="2725148" cy="1608326"/>
            <a:chOff x="1596325" y="898900"/>
            <a:chExt cx="6276815" cy="3766090"/>
          </a:xfrm>
        </p:grpSpPr>
        <p:sp>
          <p:nvSpPr>
            <p:cNvPr id="88" name="Rectangle 87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  <p:sp>
        <p:nvSpPr>
          <p:cNvPr id="107" name="Right Arrow 106"/>
          <p:cNvSpPr/>
          <p:nvPr/>
        </p:nvSpPr>
        <p:spPr>
          <a:xfrm>
            <a:off x="6715627" y="1208614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4052" y="1312606"/>
            <a:ext cx="2315497" cy="23154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/>
                </a:solidFill>
              </a:rPr>
              <a:t>100</a:t>
            </a:r>
            <a:r>
              <a:rPr lang="zh-CN" altLang="en-US" dirty="0" smtClean="0">
                <a:solidFill>
                  <a:schemeClr val="accent2"/>
                </a:solidFill>
              </a:rPr>
              <a:t>订单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73097" y="1832485"/>
            <a:ext cx="1275737" cy="127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订单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5616" y="66627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84781" y="66627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2470353"/>
            <a:ext cx="2492477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57601" y="2595717"/>
            <a:ext cx="2492476" cy="1474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61679" y="1912821"/>
            <a:ext cx="111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50%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61678" y="2657618"/>
            <a:ext cx="111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21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18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Microsoft JhengHei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2017-01-30T08:38:13Z</dcterms:created>
  <dcterms:modified xsi:type="dcterms:W3CDTF">2017-02-10T06:05:10Z</dcterms:modified>
</cp:coreProperties>
</file>