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60"/>
  </p:normalViewPr>
  <p:slideViewPr>
    <p:cSldViewPr snapToGrid="0" snapToObjects="1">
      <p:cViewPr>
        <p:scale>
          <a:sx n="87" d="100"/>
          <a:sy n="87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5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3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0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6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9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41" y="4090045"/>
            <a:ext cx="625041" cy="1149885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596326" y="898900"/>
            <a:ext cx="4244036" cy="2546423"/>
            <a:chOff x="1596325" y="898900"/>
            <a:chExt cx="6276815" cy="3766090"/>
          </a:xfrm>
        </p:grpSpPr>
        <p:sp>
          <p:nvSpPr>
            <p:cNvPr id="4" name="Rectangle 3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8730" y="2309784"/>
              <a:ext cx="1168321" cy="94432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429" y="955595"/>
              <a:ext cx="749155" cy="1129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34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56639" y="368813"/>
            <a:ext cx="2455398" cy="1473239"/>
            <a:chOff x="1596325" y="898900"/>
            <a:chExt cx="6276815" cy="3766090"/>
          </a:xfrm>
        </p:grpSpPr>
        <p:sp>
          <p:nvSpPr>
            <p:cNvPr id="4" name="Rectangle 3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Group 23"/>
          <p:cNvGrpSpPr/>
          <p:nvPr/>
        </p:nvGrpSpPr>
        <p:grpSpPr>
          <a:xfrm>
            <a:off x="3537770" y="368812"/>
            <a:ext cx="2455398" cy="1473239"/>
            <a:chOff x="1596325" y="898900"/>
            <a:chExt cx="6276815" cy="3766090"/>
          </a:xfrm>
        </p:grpSpPr>
        <p:sp>
          <p:nvSpPr>
            <p:cNvPr id="25" name="Rectangle 24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8730" y="2309784"/>
              <a:ext cx="1168321" cy="94432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" name="Group 43"/>
          <p:cNvGrpSpPr/>
          <p:nvPr/>
        </p:nvGrpSpPr>
        <p:grpSpPr>
          <a:xfrm>
            <a:off x="6731543" y="368811"/>
            <a:ext cx="2455398" cy="1473239"/>
            <a:chOff x="1596325" y="898900"/>
            <a:chExt cx="6276815" cy="3766090"/>
          </a:xfrm>
        </p:grpSpPr>
        <p:sp>
          <p:nvSpPr>
            <p:cNvPr id="45" name="Rectangle 44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8730" y="2309784"/>
              <a:ext cx="1168321" cy="94432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5" name="Straight Connector 64"/>
          <p:cNvCxnSpPr/>
          <p:nvPr/>
        </p:nvCxnSpPr>
        <p:spPr>
          <a:xfrm>
            <a:off x="7485187" y="1105430"/>
            <a:ext cx="96513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3034748" y="920728"/>
            <a:ext cx="384313" cy="3694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6200701" y="920805"/>
            <a:ext cx="384313" cy="3694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264590" y="199103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呼叫时</a:t>
            </a:r>
            <a:endParaRPr 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5721" y="199103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Microsoft JhengHei" charset="0"/>
                <a:ea typeface="Microsoft JhengHei" charset="0"/>
                <a:cs typeface="Microsoft JhengHei" charset="0"/>
              </a:rPr>
              <a:t>5</a:t>
            </a:r>
            <a:r>
              <a:rPr lang="zh-CN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秒后</a:t>
            </a:r>
            <a:endParaRPr 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63315" y="199103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Microsoft JhengHei" charset="0"/>
                <a:ea typeface="Microsoft JhengHei" charset="0"/>
                <a:cs typeface="Microsoft JhengHei" charset="0"/>
              </a:rPr>
              <a:t>20</a:t>
            </a:r>
            <a:r>
              <a:rPr lang="zh-CN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秒后</a:t>
            </a:r>
            <a:endParaRPr 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6325" y="898902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1688" y="898902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07051" y="898901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62414" y="898901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96325" y="2154264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1688" y="2154264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7051" y="2154263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62414" y="2154263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96325" y="3409627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51688" y="3409627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07051" y="3409626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62414" y="3409626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17777" y="898900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17777" y="2154262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17777" y="3409625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572" y="2309783"/>
            <a:ext cx="1168321" cy="9443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297" y="3565146"/>
            <a:ext cx="1168321" cy="94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141" y="4090045"/>
            <a:ext cx="625041" cy="11498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15517" y="2216957"/>
            <a:ext cx="749155" cy="11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429" y="955595"/>
            <a:ext cx="749155" cy="11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41" y="4090045"/>
            <a:ext cx="625041" cy="114988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464883" y="277052"/>
            <a:ext cx="3140094" cy="1884057"/>
            <a:chOff x="1596325" y="898900"/>
            <a:chExt cx="6276815" cy="3766090"/>
          </a:xfrm>
        </p:grpSpPr>
        <p:sp>
          <p:nvSpPr>
            <p:cNvPr id="4" name="Rectangle 3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72" y="2309783"/>
              <a:ext cx="1168321" cy="94432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429" y="955595"/>
              <a:ext cx="749155" cy="1129975"/>
            </a:xfrm>
            <a:prstGeom prst="rect">
              <a:avLst/>
            </a:prstGeom>
          </p:spPr>
        </p:pic>
        <p:cxnSp>
          <p:nvCxnSpPr>
            <p:cNvPr id="28" name="Straight Connector 27"/>
            <p:cNvCxnSpPr/>
            <p:nvPr/>
          </p:nvCxnSpPr>
          <p:spPr>
            <a:xfrm>
              <a:off x="4879847" y="2814960"/>
              <a:ext cx="965134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Elbow Connector 2"/>
            <p:cNvCxnSpPr/>
            <p:nvPr/>
          </p:nvCxnSpPr>
          <p:spPr>
            <a:xfrm>
              <a:off x="2385391" y="1563758"/>
              <a:ext cx="4823792" cy="2411894"/>
            </a:xfrm>
            <a:prstGeom prst="bentConnector3">
              <a:avLst>
                <a:gd name="adj1" fmla="val 100000"/>
              </a:avLst>
            </a:prstGeom>
            <a:ln w="3810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31407" y="283176"/>
            <a:ext cx="3140094" cy="1884057"/>
            <a:chOff x="1596325" y="898900"/>
            <a:chExt cx="6276815" cy="3766090"/>
          </a:xfrm>
        </p:grpSpPr>
        <p:sp>
          <p:nvSpPr>
            <p:cNvPr id="30" name="Rectangle 29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72" y="2309783"/>
              <a:ext cx="1168321" cy="94432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429" y="955595"/>
              <a:ext cx="749155" cy="1129975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748166" y="293568"/>
            <a:ext cx="3140094" cy="1884057"/>
            <a:chOff x="1596325" y="898900"/>
            <a:chExt cx="6276815" cy="3766090"/>
          </a:xfrm>
        </p:grpSpPr>
        <p:sp>
          <p:nvSpPr>
            <p:cNvPr id="52" name="Rectangle 51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72" y="2309783"/>
              <a:ext cx="1168321" cy="94432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429" y="955595"/>
              <a:ext cx="749155" cy="1129975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>
              <a:off x="5936101" y="2814960"/>
              <a:ext cx="1110247" cy="1127678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7256451" y="638765"/>
            <a:ext cx="784051" cy="467364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9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69940" y="289028"/>
            <a:ext cx="6355326" cy="1596580"/>
            <a:chOff x="369939" y="289028"/>
            <a:chExt cx="8442427" cy="21209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939" y="308078"/>
              <a:ext cx="5257800" cy="2082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7866" y="289028"/>
              <a:ext cx="2984500" cy="212090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918" y="303368"/>
            <a:ext cx="2487733" cy="156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41" y="4090045"/>
            <a:ext cx="625041" cy="114988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81925" y="589184"/>
            <a:ext cx="3712929" cy="2227758"/>
            <a:chOff x="1596325" y="898900"/>
            <a:chExt cx="6276815" cy="3766090"/>
          </a:xfrm>
        </p:grpSpPr>
        <p:sp>
          <p:nvSpPr>
            <p:cNvPr id="4" name="Rectangle 3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72" y="2309783"/>
              <a:ext cx="1168321" cy="94432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536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8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DengXian</vt:lpstr>
      <vt:lpstr>DengXian Light</vt:lpstr>
      <vt:lpstr>Microsoft JhengHei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2017-01-30T08:38:13Z</dcterms:created>
  <dcterms:modified xsi:type="dcterms:W3CDTF">2017-01-31T03:24:05Z</dcterms:modified>
</cp:coreProperties>
</file>