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60"/>
  </p:normalViewPr>
  <p:slideViewPr>
    <p:cSldViewPr snapToGrid="0" snapToObjects="1">
      <p:cViewPr>
        <p:scale>
          <a:sx n="87" d="100"/>
          <a:sy n="87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5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3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0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6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6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5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596A-2619-3741-BFB2-CC07317E733A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9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141" y="4090045"/>
            <a:ext cx="625041" cy="1149885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596326" y="898900"/>
            <a:ext cx="4244036" cy="2546423"/>
            <a:chOff x="1596325" y="898900"/>
            <a:chExt cx="6276815" cy="3766090"/>
          </a:xfrm>
        </p:grpSpPr>
        <p:sp>
          <p:nvSpPr>
            <p:cNvPr id="4" name="Rectangle 3"/>
            <p:cNvSpPr/>
            <p:nvPr/>
          </p:nvSpPr>
          <p:spPr>
            <a:xfrm>
              <a:off x="1596325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51688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07051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62414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96325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51688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07051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62414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96325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51688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07051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362414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17777" y="898900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17777" y="215426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17777" y="3409625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8730" y="2309784"/>
              <a:ext cx="1168321" cy="94432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1297" y="3565146"/>
              <a:ext cx="1168321" cy="94432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15517" y="2216957"/>
              <a:ext cx="749155" cy="1129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9429" y="955595"/>
              <a:ext cx="749155" cy="1129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348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56639" y="368813"/>
            <a:ext cx="2455398" cy="1473239"/>
            <a:chOff x="1596325" y="898900"/>
            <a:chExt cx="6276815" cy="3766090"/>
          </a:xfrm>
        </p:grpSpPr>
        <p:sp>
          <p:nvSpPr>
            <p:cNvPr id="4" name="Rectangle 3"/>
            <p:cNvSpPr/>
            <p:nvPr/>
          </p:nvSpPr>
          <p:spPr>
            <a:xfrm>
              <a:off x="1596325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51688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07051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62414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96325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51688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07051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62414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96325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51688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07051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362414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17777" y="898900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17777" y="215426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617777" y="3409625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15517" y="2216957"/>
              <a:ext cx="749155" cy="1129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" name="Group 23"/>
          <p:cNvGrpSpPr/>
          <p:nvPr/>
        </p:nvGrpSpPr>
        <p:grpSpPr>
          <a:xfrm>
            <a:off x="3537770" y="368812"/>
            <a:ext cx="2455398" cy="1473239"/>
            <a:chOff x="1596325" y="898900"/>
            <a:chExt cx="6276815" cy="3766090"/>
          </a:xfrm>
        </p:grpSpPr>
        <p:sp>
          <p:nvSpPr>
            <p:cNvPr id="25" name="Rectangle 24"/>
            <p:cNvSpPr/>
            <p:nvPr/>
          </p:nvSpPr>
          <p:spPr>
            <a:xfrm>
              <a:off x="1596325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51688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07051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62414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96325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851688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107051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362414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96325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51688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107051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62414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617777" y="898900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17777" y="215426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617777" y="3409625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8730" y="2309784"/>
              <a:ext cx="1168321" cy="94432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15517" y="2216957"/>
              <a:ext cx="749155" cy="1129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" name="Group 43"/>
          <p:cNvGrpSpPr/>
          <p:nvPr/>
        </p:nvGrpSpPr>
        <p:grpSpPr>
          <a:xfrm>
            <a:off x="6731543" y="368811"/>
            <a:ext cx="2455398" cy="1473239"/>
            <a:chOff x="1596325" y="898900"/>
            <a:chExt cx="6276815" cy="3766090"/>
          </a:xfrm>
        </p:grpSpPr>
        <p:sp>
          <p:nvSpPr>
            <p:cNvPr id="45" name="Rectangle 44"/>
            <p:cNvSpPr/>
            <p:nvPr/>
          </p:nvSpPr>
          <p:spPr>
            <a:xfrm>
              <a:off x="1596325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851688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07051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362414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596325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851688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107051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362414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96325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851688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107051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62414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617777" y="898900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617777" y="215426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617777" y="3409625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8730" y="2309784"/>
              <a:ext cx="1168321" cy="94432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1297" y="3565146"/>
              <a:ext cx="1168321" cy="94432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15517" y="2216957"/>
              <a:ext cx="749155" cy="11299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5" name="Straight Connector 64"/>
          <p:cNvCxnSpPr/>
          <p:nvPr/>
        </p:nvCxnSpPr>
        <p:spPr>
          <a:xfrm>
            <a:off x="7485187" y="1105430"/>
            <a:ext cx="965134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>
            <a:off x="3034748" y="920728"/>
            <a:ext cx="384313" cy="36940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>
            <a:off x="6200701" y="920805"/>
            <a:ext cx="384313" cy="36940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264590" y="1991033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Microsoft JhengHei" charset="0"/>
                <a:ea typeface="Microsoft JhengHei" charset="0"/>
                <a:cs typeface="Microsoft JhengHei" charset="0"/>
              </a:rPr>
              <a:t>呼叫时</a:t>
            </a:r>
            <a:endParaRPr lang="en-US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45721" y="199103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Microsoft JhengHei" charset="0"/>
                <a:ea typeface="Microsoft JhengHei" charset="0"/>
                <a:cs typeface="Microsoft JhengHei" charset="0"/>
              </a:rPr>
              <a:t>5</a:t>
            </a:r>
            <a:r>
              <a:rPr lang="zh-CN" altLang="en-US" dirty="0" smtClean="0">
                <a:latin typeface="Microsoft JhengHei" charset="0"/>
                <a:ea typeface="Microsoft JhengHei" charset="0"/>
                <a:cs typeface="Microsoft JhengHei" charset="0"/>
              </a:rPr>
              <a:t>秒后</a:t>
            </a:r>
            <a:endParaRPr lang="en-US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63315" y="1991033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Microsoft JhengHei" charset="0"/>
                <a:ea typeface="Microsoft JhengHei" charset="0"/>
                <a:cs typeface="Microsoft JhengHei" charset="0"/>
              </a:rPr>
              <a:t>20</a:t>
            </a:r>
            <a:r>
              <a:rPr lang="zh-CN" altLang="en-US" dirty="0" smtClean="0">
                <a:latin typeface="Microsoft JhengHei" charset="0"/>
                <a:ea typeface="Microsoft JhengHei" charset="0"/>
                <a:cs typeface="Microsoft JhengHei" charset="0"/>
              </a:rPr>
              <a:t>秒后</a:t>
            </a:r>
            <a:endParaRPr lang="en-US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94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141" y="4090045"/>
            <a:ext cx="625041" cy="114988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596325" y="898900"/>
            <a:ext cx="6276815" cy="3766090"/>
            <a:chOff x="1596325" y="898900"/>
            <a:chExt cx="6276815" cy="3766090"/>
          </a:xfrm>
        </p:grpSpPr>
        <p:sp>
          <p:nvSpPr>
            <p:cNvPr id="4" name="Rectangle 3"/>
            <p:cNvSpPr/>
            <p:nvPr/>
          </p:nvSpPr>
          <p:spPr>
            <a:xfrm>
              <a:off x="1596325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51688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07051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62414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96325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51688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07051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62414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96325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51688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07051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362414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17777" y="898900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17777" y="215426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17777" y="3409625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0572" y="2309783"/>
              <a:ext cx="1168321" cy="94432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1297" y="3565146"/>
              <a:ext cx="1168321" cy="94432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15517" y="2216957"/>
              <a:ext cx="749155" cy="1129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9429" y="955595"/>
              <a:ext cx="749155" cy="1129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631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141" y="4090045"/>
            <a:ext cx="625041" cy="114988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464883" y="277052"/>
            <a:ext cx="3140094" cy="1884057"/>
            <a:chOff x="1596325" y="898900"/>
            <a:chExt cx="6276815" cy="3766090"/>
          </a:xfrm>
        </p:grpSpPr>
        <p:sp>
          <p:nvSpPr>
            <p:cNvPr id="4" name="Rectangle 3"/>
            <p:cNvSpPr/>
            <p:nvPr/>
          </p:nvSpPr>
          <p:spPr>
            <a:xfrm>
              <a:off x="1596325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51688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07051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62414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96325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51688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07051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62414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96325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51688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07051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362414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17777" y="898900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17777" y="215426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17777" y="3409625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0572" y="2309783"/>
              <a:ext cx="1168321" cy="94432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1297" y="3565146"/>
              <a:ext cx="1168321" cy="94432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15517" y="2216957"/>
              <a:ext cx="749155" cy="1129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9429" y="955595"/>
              <a:ext cx="749155" cy="1129975"/>
            </a:xfrm>
            <a:prstGeom prst="rect">
              <a:avLst/>
            </a:prstGeom>
          </p:spPr>
        </p:pic>
        <p:cxnSp>
          <p:nvCxnSpPr>
            <p:cNvPr id="28" name="Straight Connector 27"/>
            <p:cNvCxnSpPr/>
            <p:nvPr/>
          </p:nvCxnSpPr>
          <p:spPr>
            <a:xfrm>
              <a:off x="4879847" y="2814960"/>
              <a:ext cx="965134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Elbow Connector 2"/>
            <p:cNvCxnSpPr/>
            <p:nvPr/>
          </p:nvCxnSpPr>
          <p:spPr>
            <a:xfrm>
              <a:off x="2385391" y="1563758"/>
              <a:ext cx="4823792" cy="2411894"/>
            </a:xfrm>
            <a:prstGeom prst="bentConnector3">
              <a:avLst>
                <a:gd name="adj1" fmla="val 100000"/>
              </a:avLst>
            </a:prstGeom>
            <a:ln w="3810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31407" y="283176"/>
            <a:ext cx="3140094" cy="1884057"/>
            <a:chOff x="1596325" y="898900"/>
            <a:chExt cx="6276815" cy="3766090"/>
          </a:xfrm>
        </p:grpSpPr>
        <p:sp>
          <p:nvSpPr>
            <p:cNvPr id="30" name="Rectangle 29"/>
            <p:cNvSpPr/>
            <p:nvPr/>
          </p:nvSpPr>
          <p:spPr>
            <a:xfrm>
              <a:off x="1596325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51688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07051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62414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96325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51688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107051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62414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96325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51688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107051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362414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17777" y="898900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17777" y="215426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617777" y="3409625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0572" y="2309783"/>
              <a:ext cx="1168321" cy="94432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1297" y="3565146"/>
              <a:ext cx="1168321" cy="94432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15517" y="2216957"/>
              <a:ext cx="749155" cy="1129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9429" y="955595"/>
              <a:ext cx="749155" cy="1129975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6748166" y="293568"/>
            <a:ext cx="3140094" cy="1884057"/>
            <a:chOff x="1596325" y="898900"/>
            <a:chExt cx="6276815" cy="3766090"/>
          </a:xfrm>
        </p:grpSpPr>
        <p:sp>
          <p:nvSpPr>
            <p:cNvPr id="52" name="Rectangle 51"/>
            <p:cNvSpPr/>
            <p:nvPr/>
          </p:nvSpPr>
          <p:spPr>
            <a:xfrm>
              <a:off x="1596325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851688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07051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62414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96325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51688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107051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362414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596325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51688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107051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362414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617777" y="898900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617777" y="215426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617777" y="3409625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0572" y="2309783"/>
              <a:ext cx="1168321" cy="944320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1297" y="3565146"/>
              <a:ext cx="1168321" cy="944320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15517" y="2216957"/>
              <a:ext cx="749155" cy="1129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9429" y="955595"/>
              <a:ext cx="749155" cy="1129975"/>
            </a:xfrm>
            <a:prstGeom prst="rect">
              <a:avLst/>
            </a:prstGeom>
          </p:spPr>
        </p:pic>
        <p:cxnSp>
          <p:nvCxnSpPr>
            <p:cNvPr id="71" name="Straight Connector 70"/>
            <p:cNvCxnSpPr/>
            <p:nvPr/>
          </p:nvCxnSpPr>
          <p:spPr>
            <a:xfrm>
              <a:off x="5936101" y="2814960"/>
              <a:ext cx="1110247" cy="1127678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/>
          <p:cNvCxnSpPr/>
          <p:nvPr/>
        </p:nvCxnSpPr>
        <p:spPr>
          <a:xfrm>
            <a:off x="7256451" y="638765"/>
            <a:ext cx="784051" cy="467364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93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69940" y="289028"/>
            <a:ext cx="6355326" cy="1596580"/>
            <a:chOff x="369939" y="289028"/>
            <a:chExt cx="8442427" cy="21209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939" y="308078"/>
              <a:ext cx="5257800" cy="20828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7866" y="289028"/>
              <a:ext cx="2984500" cy="2120900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918" y="303368"/>
            <a:ext cx="2487733" cy="156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141" y="4090045"/>
            <a:ext cx="625041" cy="114988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81925" y="589184"/>
            <a:ext cx="2606965" cy="1608326"/>
            <a:chOff x="1596325" y="898900"/>
            <a:chExt cx="6276815" cy="3766090"/>
          </a:xfrm>
        </p:grpSpPr>
        <p:sp>
          <p:nvSpPr>
            <p:cNvPr id="4" name="Rectangle 3"/>
            <p:cNvSpPr/>
            <p:nvPr/>
          </p:nvSpPr>
          <p:spPr>
            <a:xfrm>
              <a:off x="1596325" y="898902"/>
              <a:ext cx="1255363" cy="125536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51688" y="898902"/>
              <a:ext cx="1255363" cy="1255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07051" y="898901"/>
              <a:ext cx="1255363" cy="12553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62414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96325" y="2154264"/>
              <a:ext cx="1255363" cy="1255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51688" y="2154264"/>
              <a:ext cx="1255363" cy="1255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07051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62414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96325" y="3409627"/>
              <a:ext cx="1255363" cy="12553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51688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07051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362414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17777" y="898900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17777" y="215426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17777" y="3409625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0572" y="2309783"/>
              <a:ext cx="1168321" cy="94432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1297" y="3565146"/>
              <a:ext cx="1168321" cy="94432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15517" y="2216957"/>
              <a:ext cx="749155" cy="1129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" name="Group 46"/>
          <p:cNvGrpSpPr/>
          <p:nvPr/>
        </p:nvGrpSpPr>
        <p:grpSpPr>
          <a:xfrm>
            <a:off x="3975730" y="574435"/>
            <a:ext cx="2606965" cy="1608326"/>
            <a:chOff x="1596325" y="898900"/>
            <a:chExt cx="6276815" cy="3766090"/>
          </a:xfrm>
        </p:grpSpPr>
        <p:sp>
          <p:nvSpPr>
            <p:cNvPr id="48" name="Rectangle 47"/>
            <p:cNvSpPr/>
            <p:nvPr/>
          </p:nvSpPr>
          <p:spPr>
            <a:xfrm>
              <a:off x="1596325" y="898902"/>
              <a:ext cx="1255363" cy="125536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851688" y="898902"/>
              <a:ext cx="1255363" cy="1255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107051" y="898901"/>
              <a:ext cx="1255363" cy="12553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62414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96325" y="2154264"/>
              <a:ext cx="1255363" cy="1255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851688" y="2154264"/>
              <a:ext cx="1255363" cy="1255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07051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62414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96325" y="3409627"/>
              <a:ext cx="1255363" cy="12553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51688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107051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362414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617777" y="898900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617777" y="215426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617777" y="3409625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0572" y="2309783"/>
              <a:ext cx="1168321" cy="944320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1297" y="3565146"/>
              <a:ext cx="1168321" cy="944320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15517" y="2216957"/>
              <a:ext cx="749155" cy="11299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6" name="Straight Connector 65"/>
          <p:cNvCxnSpPr/>
          <p:nvPr/>
        </p:nvCxnSpPr>
        <p:spPr>
          <a:xfrm>
            <a:off x="5836153" y="1371016"/>
            <a:ext cx="555422" cy="564142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ight Arrow 66"/>
          <p:cNvSpPr/>
          <p:nvPr/>
        </p:nvSpPr>
        <p:spPr>
          <a:xfrm>
            <a:off x="3425970" y="1216939"/>
            <a:ext cx="384313" cy="36940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7207324" y="574435"/>
            <a:ext cx="2725148" cy="1608326"/>
            <a:chOff x="1596325" y="898900"/>
            <a:chExt cx="6276815" cy="3766090"/>
          </a:xfrm>
        </p:grpSpPr>
        <p:sp>
          <p:nvSpPr>
            <p:cNvPr id="88" name="Rectangle 87"/>
            <p:cNvSpPr/>
            <p:nvPr/>
          </p:nvSpPr>
          <p:spPr>
            <a:xfrm>
              <a:off x="1596325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851688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107051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362414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596325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51688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107051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362414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96325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51688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107051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362414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617777" y="898900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617777" y="215426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617777" y="3409625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0572" y="2309783"/>
              <a:ext cx="1168321" cy="944320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9429" y="955595"/>
              <a:ext cx="749155" cy="1129975"/>
            </a:xfrm>
            <a:prstGeom prst="rect">
              <a:avLst/>
            </a:prstGeom>
          </p:spPr>
        </p:pic>
      </p:grpSp>
      <p:sp>
        <p:nvSpPr>
          <p:cNvPr id="107" name="Right Arrow 106"/>
          <p:cNvSpPr/>
          <p:nvPr/>
        </p:nvSpPr>
        <p:spPr>
          <a:xfrm>
            <a:off x="6715627" y="1208614"/>
            <a:ext cx="384313" cy="36940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2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3260</TotalTime>
  <Words>8</Words>
  <Application>Microsoft Macintosh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Calibri Light</vt:lpstr>
      <vt:lpstr>DengXian</vt:lpstr>
      <vt:lpstr>DengXian Light</vt:lpstr>
      <vt:lpstr>Microsoft JhengHei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2017-01-30T08:38:13Z</dcterms:created>
  <dcterms:modified xsi:type="dcterms:W3CDTF">2017-02-01T14:58:59Z</dcterms:modified>
</cp:coreProperties>
</file>